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1"/>
  </p:notesMasterIdLst>
  <p:sldIdLst>
    <p:sldId id="291" r:id="rId3"/>
    <p:sldId id="272" r:id="rId4"/>
    <p:sldId id="304" r:id="rId5"/>
    <p:sldId id="275" r:id="rId6"/>
    <p:sldId id="303" r:id="rId7"/>
    <p:sldId id="298" r:id="rId8"/>
    <p:sldId id="320" r:id="rId9"/>
    <p:sldId id="260" r:id="rId10"/>
    <p:sldId id="258" r:id="rId11"/>
    <p:sldId id="297" r:id="rId12"/>
    <p:sldId id="321" r:id="rId13"/>
    <p:sldId id="257" r:id="rId14"/>
    <p:sldId id="261" r:id="rId15"/>
    <p:sldId id="259" r:id="rId16"/>
    <p:sldId id="322" r:id="rId17"/>
    <p:sldId id="289" r:id="rId18"/>
    <p:sldId id="266" r:id="rId19"/>
    <p:sldId id="262" r:id="rId20"/>
    <p:sldId id="323" r:id="rId21"/>
    <p:sldId id="263" r:id="rId22"/>
    <p:sldId id="293" r:id="rId23"/>
    <p:sldId id="324" r:id="rId24"/>
    <p:sldId id="282" r:id="rId25"/>
    <p:sldId id="284" r:id="rId26"/>
    <p:sldId id="294" r:id="rId27"/>
    <p:sldId id="292" r:id="rId28"/>
    <p:sldId id="325" r:id="rId29"/>
    <p:sldId id="281" r:id="rId30"/>
    <p:sldId id="267" r:id="rId31"/>
    <p:sldId id="274" r:id="rId32"/>
    <p:sldId id="326" r:id="rId33"/>
    <p:sldId id="285" r:id="rId34"/>
    <p:sldId id="290" r:id="rId35"/>
    <p:sldId id="276" r:id="rId36"/>
    <p:sldId id="327" r:id="rId37"/>
    <p:sldId id="265" r:id="rId38"/>
    <p:sldId id="296" r:id="rId39"/>
    <p:sldId id="319" r:id="rId40"/>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2+gj/de6ZUgHwGaqdg/Mw" hashData="IGGfEvG6e2qtBDsqcAfypd8mHU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a:srgbClr val="8A008A"/>
    <a:srgbClr val="9C5BCD"/>
    <a:srgbClr val="660066"/>
    <a:srgbClr val="FF8FFF"/>
    <a:srgbClr val="6666FF"/>
    <a:srgbClr val="3333CC"/>
    <a:srgbClr val="3B1615"/>
    <a:srgbClr val="3F2A15"/>
    <a:srgbClr val="9966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762" autoAdjust="0"/>
    <p:restoredTop sz="94660"/>
  </p:normalViewPr>
  <p:slideViewPr>
    <p:cSldViewPr>
      <p:cViewPr>
        <p:scale>
          <a:sx n="400" d="100"/>
          <a:sy n="400" d="100"/>
        </p:scale>
        <p:origin x="5802" y="369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FBA6AB-942E-49EB-9500-1514497EFDED}" type="datetimeFigureOut">
              <a:rPr lang="es-PE" smtClean="0"/>
              <a:pPr/>
              <a:t>2/11/2018</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699D15-F996-4FC7-B0A7-90284E505271}"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A0699D15-F996-4FC7-B0A7-90284E505271}" type="slidenum">
              <a:rPr lang="es-PE" smtClean="0"/>
              <a:pPr/>
              <a:t>17</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91B46025-4B8D-4FAB-A880-9AFB0C2FBE4D}" type="datetimeFigureOut">
              <a:rPr lang="es-PE" smtClean="0"/>
              <a:pPr/>
              <a:t>2/11/2018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581BD5F-A99C-49A9-A72C-08FDA07E219F}"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1B46025-4B8D-4FAB-A880-9AFB0C2FBE4D}" type="datetimeFigureOut">
              <a:rPr lang="es-PE" smtClean="0"/>
              <a:pPr/>
              <a:t>2/11/2018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581BD5F-A99C-49A9-A72C-08FDA07E219F}"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1B46025-4B8D-4FAB-A880-9AFB0C2FBE4D}" type="datetimeFigureOut">
              <a:rPr lang="es-PE" smtClean="0"/>
              <a:pPr/>
              <a:t>2/11/2018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581BD5F-A99C-49A9-A72C-08FDA07E219F}"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91B46025-4B8D-4FAB-A880-9AFB0C2FBE4D}" type="datetimeFigureOut">
              <a:rPr lang="es-PE" smtClean="0"/>
              <a:pPr/>
              <a:t>2/11/2018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581BD5F-A99C-49A9-A72C-08FDA07E219F}"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91B46025-4B8D-4FAB-A880-9AFB0C2FBE4D}" type="datetimeFigureOut">
              <a:rPr lang="es-PE" smtClean="0"/>
              <a:pPr/>
              <a:t>2/11/2018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7581BD5F-A99C-49A9-A72C-08FDA07E219F}"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91B46025-4B8D-4FAB-A880-9AFB0C2FBE4D}" type="datetimeFigureOut">
              <a:rPr lang="es-PE" smtClean="0"/>
              <a:pPr/>
              <a:t>2/11/2018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7581BD5F-A99C-49A9-A72C-08FDA07E219F}"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1B46025-4B8D-4FAB-A880-9AFB0C2FBE4D}" type="datetimeFigureOut">
              <a:rPr lang="es-PE" smtClean="0"/>
              <a:pPr/>
              <a:t>2/11/2018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7581BD5F-A99C-49A9-A72C-08FDA07E219F}"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1B46025-4B8D-4FAB-A880-9AFB0C2FBE4D}" type="datetimeFigureOut">
              <a:rPr lang="es-PE" smtClean="0"/>
              <a:pPr/>
              <a:t>2/11/2018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581BD5F-A99C-49A9-A72C-08FDA07E219F}"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1B46025-4B8D-4FAB-A880-9AFB0C2FBE4D}" type="datetimeFigureOut">
              <a:rPr lang="es-PE" smtClean="0"/>
              <a:pPr/>
              <a:t>2/11/2018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581BD5F-A99C-49A9-A72C-08FDA07E219F}"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1B46025-4B8D-4FAB-A880-9AFB0C2FBE4D}" type="datetimeFigureOut">
              <a:rPr lang="es-PE" smtClean="0"/>
              <a:pPr/>
              <a:t>2/11/2018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581BD5F-A99C-49A9-A72C-08FDA07E219F}"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1B46025-4B8D-4FAB-A880-9AFB0C2FBE4D}" type="datetimeFigureOut">
              <a:rPr lang="es-PE" smtClean="0"/>
              <a:pPr/>
              <a:t>2/11/2018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581BD5F-A99C-49A9-A72C-08FDA07E219F}"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1B46025-4B8D-4FAB-A880-9AFB0C2FBE4D}" type="datetimeFigureOut">
              <a:rPr lang="es-PE" smtClean="0"/>
              <a:pPr/>
              <a:t>2/11/2018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581BD5F-A99C-49A9-A72C-08FDA07E219F}"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jpeg"/><Relationship Id="rId7" Type="http://schemas.openxmlformats.org/officeDocument/2006/relationships/image" Target="../media/image3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38.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1.png"/><Relationship Id="rId18" Type="http://schemas.openxmlformats.org/officeDocument/2006/relationships/image" Target="../media/image6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hyperlink" Target="http://www.mispps.com/" TargetMode="External"/><Relationship Id="rId15" Type="http://schemas.openxmlformats.org/officeDocument/2006/relationships/image" Target="../media/image62.png"/><Relationship Id="rId10" Type="http://schemas.openxmlformats.org/officeDocument/2006/relationships/hyperlink" Target="https://www.facebook.com/mispps" TargetMode="External"/><Relationship Id="rId4" Type="http://schemas.openxmlformats.org/officeDocument/2006/relationships/image" Target="../media/image56.png"/><Relationship Id="rId9" Type="http://schemas.openxmlformats.org/officeDocument/2006/relationships/image" Target="../media/image5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803"/>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417562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Anillo"/>
          <p:cNvSpPr/>
          <p:nvPr/>
        </p:nvSpPr>
        <p:spPr>
          <a:xfrm>
            <a:off x="428596" y="571486"/>
            <a:ext cx="1071538" cy="4214824"/>
          </a:xfrm>
          <a:prstGeom prst="donut">
            <a:avLst>
              <a:gd name="adj" fmla="val 10612"/>
            </a:avLst>
          </a:prstGeom>
          <a:blipFill dpi="0" rotWithShape="1">
            <a:blip r:embed="rId4">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643834" y="571486"/>
            <a:ext cx="1071538" cy="4214824"/>
          </a:xfrm>
          <a:prstGeom prst="donut">
            <a:avLst>
              <a:gd name="adj" fmla="val 9606"/>
            </a:avLst>
          </a:prstGeom>
          <a:blipFill dpi="0" rotWithShape="1">
            <a:blip r:embed="rId4">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072330" y="571486"/>
            <a:ext cx="1071538" cy="4214824"/>
          </a:xfrm>
          <a:prstGeom prst="donut">
            <a:avLst>
              <a:gd name="adj" fmla="val 8416"/>
            </a:avLst>
          </a:prstGeom>
          <a:blipFill dpi="0" rotWithShape="1">
            <a:blip r:embed="rId4">
              <a:duotone>
                <a:prstClr val="black"/>
                <a:srgbClr val="00B050">
                  <a:tint val="45000"/>
                  <a:satMod val="400000"/>
                </a:srgb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6572264" y="571486"/>
            <a:ext cx="1071538" cy="4214824"/>
          </a:xfrm>
          <a:prstGeom prst="donut">
            <a:avLst>
              <a:gd name="adj" fmla="val 9591"/>
            </a:avLst>
          </a:prstGeom>
          <a:blipFill dpi="0" rotWithShape="1">
            <a:blip r:embed="rId4">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071570" y="571486"/>
            <a:ext cx="1071538" cy="4214824"/>
          </a:xfrm>
          <a:prstGeom prst="donut">
            <a:avLst>
              <a:gd name="adj" fmla="val 13519"/>
            </a:avLst>
          </a:prstGeom>
          <a:blipFill dpi="0" rotWithShape="1">
            <a:blip r:embed="rId4">
              <a:duotone>
                <a:prstClr val="black"/>
                <a:srgbClr val="00B050">
                  <a:tint val="45000"/>
                  <a:satMod val="400000"/>
                </a:srgb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571604" y="571486"/>
            <a:ext cx="1071538" cy="4214824"/>
          </a:xfrm>
          <a:prstGeom prst="donut">
            <a:avLst>
              <a:gd name="adj" fmla="val 14627"/>
            </a:avLst>
          </a:prstGeom>
          <a:blipFill dpi="0" rotWithShape="1">
            <a:blip r:embed="rId4">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071702" y="571486"/>
            <a:ext cx="1071538" cy="4214824"/>
          </a:xfrm>
          <a:prstGeom prst="donut">
            <a:avLst>
              <a:gd name="adj" fmla="val 11287"/>
            </a:avLst>
          </a:prstGeom>
          <a:blipFill dpi="0" rotWithShape="1">
            <a:blip r:embed="rId4">
              <a:duotone>
                <a:prstClr val="black"/>
                <a:srgbClr val="00B050">
                  <a:tint val="45000"/>
                  <a:satMod val="400000"/>
                </a:srgb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571736" y="571486"/>
            <a:ext cx="1071538" cy="4214824"/>
          </a:xfrm>
          <a:prstGeom prst="donut">
            <a:avLst>
              <a:gd name="adj" fmla="val 11287"/>
            </a:avLst>
          </a:prstGeom>
          <a:blipFill dpi="0" rotWithShape="1">
            <a:blip r:embed="rId4">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143272" y="571486"/>
            <a:ext cx="1071538" cy="4214824"/>
          </a:xfrm>
          <a:prstGeom prst="donut">
            <a:avLst>
              <a:gd name="adj" fmla="val 13519"/>
            </a:avLst>
          </a:prstGeom>
          <a:blipFill dpi="0" rotWithShape="1">
            <a:blip r:embed="rId4">
              <a:duotone>
                <a:prstClr val="black"/>
                <a:srgbClr val="00B050">
                  <a:tint val="45000"/>
                  <a:satMod val="400000"/>
                </a:srgb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6072198" y="571486"/>
            <a:ext cx="1071538" cy="4214824"/>
          </a:xfrm>
          <a:prstGeom prst="donut">
            <a:avLst>
              <a:gd name="adj" fmla="val 8498"/>
            </a:avLst>
          </a:prstGeom>
          <a:blipFill dpi="0" rotWithShape="1">
            <a:blip r:embed="rId4">
              <a:duotone>
                <a:prstClr val="black"/>
                <a:srgbClr val="00B050">
                  <a:tint val="45000"/>
                  <a:satMod val="400000"/>
                </a:srgb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572132" y="571486"/>
            <a:ext cx="1071538" cy="4214824"/>
          </a:xfrm>
          <a:prstGeom prst="donut">
            <a:avLst>
              <a:gd name="adj" fmla="val 8498"/>
            </a:avLst>
          </a:prstGeom>
          <a:blipFill dpi="0" rotWithShape="1">
            <a:blip r:embed="rId4">
              <a:duotone>
                <a:schemeClr val="bg2">
                  <a:shade val="45000"/>
                  <a:satMod val="135000"/>
                </a:schemeClr>
                <a:prstClr val="white"/>
              </a:duotone>
              <a:lum brigh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929190" y="571486"/>
            <a:ext cx="1071538" cy="4214824"/>
          </a:xfrm>
          <a:prstGeom prst="donut">
            <a:avLst>
              <a:gd name="adj" fmla="val 10698"/>
            </a:avLst>
          </a:prstGeom>
          <a:blipFill dpi="0" rotWithShape="1">
            <a:blip r:embed="rId4">
              <a:duotone>
                <a:prstClr val="black"/>
                <a:srgbClr val="00B050">
                  <a:tint val="45000"/>
                  <a:satMod val="400000"/>
                </a:srgb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6" name="15 Imagen" descr="Cool Text - Gotitas 303996534227214.png"/>
          <p:cNvPicPr>
            <a:picLocks noChangeAspect="1"/>
          </p:cNvPicPr>
          <p:nvPr/>
        </p:nvPicPr>
        <p:blipFill>
          <a:blip r:embed="rId5">
            <a:lum contrast="20000"/>
          </a:blip>
          <a:stretch>
            <a:fillRect/>
          </a:stretch>
        </p:blipFill>
        <p:spPr>
          <a:xfrm>
            <a:off x="1071538" y="285734"/>
            <a:ext cx="2944619" cy="1211026"/>
          </a:xfrm>
          <a:prstGeom prst="rect">
            <a:avLst/>
          </a:prstGeom>
        </p:spPr>
      </p:pic>
      <p:pic>
        <p:nvPicPr>
          <p:cNvPr id="17" name="16 Imagen" descr="Cool Text - De 303996558216992.png"/>
          <p:cNvPicPr>
            <a:picLocks noChangeAspect="1"/>
          </p:cNvPicPr>
          <p:nvPr/>
        </p:nvPicPr>
        <p:blipFill>
          <a:blip r:embed="rId6">
            <a:lum contrast="20000"/>
          </a:blip>
          <a:stretch>
            <a:fillRect/>
          </a:stretch>
        </p:blipFill>
        <p:spPr>
          <a:xfrm>
            <a:off x="4357686" y="428610"/>
            <a:ext cx="1334968" cy="849525"/>
          </a:xfrm>
          <a:prstGeom prst="rect">
            <a:avLst/>
          </a:prstGeom>
        </p:spPr>
      </p:pic>
      <p:pic>
        <p:nvPicPr>
          <p:cNvPr id="18" name="17 Imagen" descr="Cool Text - Felicidad 303996574327556.png"/>
          <p:cNvPicPr>
            <a:picLocks noChangeAspect="1"/>
          </p:cNvPicPr>
          <p:nvPr/>
        </p:nvPicPr>
        <p:blipFill>
          <a:blip r:embed="rId7">
            <a:lum contrast="20000"/>
          </a:blip>
          <a:stretch>
            <a:fillRect/>
          </a:stretch>
        </p:blipFill>
        <p:spPr>
          <a:xfrm>
            <a:off x="1428728" y="1214428"/>
            <a:ext cx="3714776" cy="908598"/>
          </a:xfrm>
          <a:prstGeom prst="rect">
            <a:avLst/>
          </a:prstGeom>
        </p:spPr>
      </p:pic>
      <p:pic>
        <p:nvPicPr>
          <p:cNvPr id="50178" name="Picture 2" descr="Rendered Image"/>
          <p:cNvPicPr>
            <a:picLocks noChangeAspect="1" noChangeArrowheads="1"/>
          </p:cNvPicPr>
          <p:nvPr/>
        </p:nvPicPr>
        <p:blipFill>
          <a:blip r:embed="rId8">
            <a:lum bright="-30000"/>
          </a:blip>
          <a:srcRect/>
          <a:stretch>
            <a:fillRect/>
          </a:stretch>
        </p:blipFill>
        <p:spPr bwMode="auto">
          <a:xfrm>
            <a:off x="285720" y="4214824"/>
            <a:ext cx="2800350" cy="438151"/>
          </a:xfrm>
          <a:prstGeom prst="rect">
            <a:avLst/>
          </a:prstGeom>
          <a:noFill/>
        </p:spPr>
      </p:pic>
      <p:pic>
        <p:nvPicPr>
          <p:cNvPr id="19" name="18 Imagen" descr="stock-photo-10417562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2000">
    <p:sndAc>
      <p:stSnd loop="1">
        <p:snd r:embed="rId2" name="Jean Claude Borelly - Gotas de lluvia caen sobre mi cabeza - LP - (320 kbps) () (mp3cut.n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1+#ppt_w/2"/>
                                          </p:val>
                                        </p:tav>
                                        <p:tav tm="100000">
                                          <p:val>
                                            <p:strVal val="#ppt_x"/>
                                          </p:val>
                                        </p:tav>
                                      </p:tavLst>
                                    </p:anim>
                                    <p:anim calcmode="lin" valueType="num">
                                      <p:cBhvr additive="base">
                                        <p:cTn id="14" dur="3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1+#ppt_w/2"/>
                                          </p:val>
                                        </p:tav>
                                        <p:tav tm="100000">
                                          <p:val>
                                            <p:strVal val="#ppt_x"/>
                                          </p:val>
                                        </p:tav>
                                      </p:tavLst>
                                    </p:anim>
                                    <p:anim calcmode="lin" valueType="num">
                                      <p:cBhvr additive="base">
                                        <p:cTn id="18" dur="3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1+#ppt_w/2"/>
                                          </p:val>
                                        </p:tav>
                                        <p:tav tm="100000">
                                          <p:val>
                                            <p:strVal val="#ppt_x"/>
                                          </p:val>
                                        </p:tav>
                                      </p:tavLst>
                                    </p:anim>
                                    <p:anim calcmode="lin" valueType="num">
                                      <p:cBhvr additive="base">
                                        <p:cTn id="22" dur="3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3000" fill="hold"/>
                                        <p:tgtEl>
                                          <p:spTgt spid="12"/>
                                        </p:tgtEl>
                                        <p:attrNameLst>
                                          <p:attrName>ppt_x</p:attrName>
                                        </p:attrNameLst>
                                      </p:cBhvr>
                                      <p:tavLst>
                                        <p:tav tm="0">
                                          <p:val>
                                            <p:strVal val="1+#ppt_w/2"/>
                                          </p:val>
                                        </p:tav>
                                        <p:tav tm="100000">
                                          <p:val>
                                            <p:strVal val="#ppt_x"/>
                                          </p:val>
                                        </p:tav>
                                      </p:tavLst>
                                    </p:anim>
                                    <p:anim calcmode="lin" valueType="num">
                                      <p:cBhvr additive="base">
                                        <p:cTn id="30" dur="3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3000" fill="hold"/>
                                        <p:tgtEl>
                                          <p:spTgt spid="5"/>
                                        </p:tgtEl>
                                        <p:attrNameLst>
                                          <p:attrName>ppt_x</p:attrName>
                                        </p:attrNameLst>
                                      </p:cBhvr>
                                      <p:tavLst>
                                        <p:tav tm="0">
                                          <p:val>
                                            <p:strVal val="0-#ppt_w/2"/>
                                          </p:val>
                                        </p:tav>
                                        <p:tav tm="100000">
                                          <p:val>
                                            <p:strVal val="#ppt_x"/>
                                          </p:val>
                                        </p:tav>
                                      </p:tavLst>
                                    </p:anim>
                                    <p:anim calcmode="lin" valueType="num">
                                      <p:cBhvr additive="base">
                                        <p:cTn id="34" dur="3000" fill="hold"/>
                                        <p:tgtEl>
                                          <p:spTgt spid="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3000" fill="hold"/>
                                        <p:tgtEl>
                                          <p:spTgt spid="6"/>
                                        </p:tgtEl>
                                        <p:attrNameLst>
                                          <p:attrName>ppt_x</p:attrName>
                                        </p:attrNameLst>
                                      </p:cBhvr>
                                      <p:tavLst>
                                        <p:tav tm="0">
                                          <p:val>
                                            <p:strVal val="0-#ppt_w/2"/>
                                          </p:val>
                                        </p:tav>
                                        <p:tav tm="100000">
                                          <p:val>
                                            <p:strVal val="#ppt_x"/>
                                          </p:val>
                                        </p:tav>
                                      </p:tavLst>
                                    </p:anim>
                                    <p:anim calcmode="lin" valueType="num">
                                      <p:cBhvr additive="base">
                                        <p:cTn id="38" dur="3000" fill="hold"/>
                                        <p:tgtEl>
                                          <p:spTgt spid="6"/>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3000" fill="hold"/>
                                        <p:tgtEl>
                                          <p:spTgt spid="7"/>
                                        </p:tgtEl>
                                        <p:attrNameLst>
                                          <p:attrName>ppt_x</p:attrName>
                                        </p:attrNameLst>
                                      </p:cBhvr>
                                      <p:tavLst>
                                        <p:tav tm="0">
                                          <p:val>
                                            <p:strVal val="0-#ppt_w/2"/>
                                          </p:val>
                                        </p:tav>
                                        <p:tav tm="100000">
                                          <p:val>
                                            <p:strVal val="#ppt_x"/>
                                          </p:val>
                                        </p:tav>
                                      </p:tavLst>
                                    </p:anim>
                                    <p:anim calcmode="lin" valueType="num">
                                      <p:cBhvr additive="base">
                                        <p:cTn id="42" dur="3000" fill="hold"/>
                                        <p:tgtEl>
                                          <p:spTgt spid="7"/>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8" presetClass="emph" presetSubtype="0" fill="hold" grpId="1"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8"/>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2"/>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5"/>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7"/>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14"/>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15"/>
                                        </p:tgtEl>
                                        <p:attrNameLst>
                                          <p:attrName>r</p:attrName>
                                        </p:attrNameLst>
                                      </p:cBhvr>
                                    </p:animRot>
                                  </p:childTnLst>
                                </p:cTn>
                              </p:par>
                            </p:childTnLst>
                          </p:cTn>
                        </p:par>
                        <p:par>
                          <p:cTn id="79" fill="hold">
                            <p:stCondLst>
                              <p:cond delay="3000"/>
                            </p:stCondLst>
                            <p:childTnLst>
                              <p:par>
                                <p:cTn id="80" presetID="2" presetClass="exit" presetSubtype="2" fill="hold" grpId="2" nodeType="afterEffect">
                                  <p:stCondLst>
                                    <p:cond delay="0"/>
                                  </p:stCondLst>
                                  <p:childTnLst>
                                    <p:anim calcmode="lin" valueType="num">
                                      <p:cBhvr additive="base">
                                        <p:cTn id="81" dur="3000"/>
                                        <p:tgtEl>
                                          <p:spTgt spid="4"/>
                                        </p:tgtEl>
                                        <p:attrNameLst>
                                          <p:attrName>ppt_x</p:attrName>
                                        </p:attrNameLst>
                                      </p:cBhvr>
                                      <p:tavLst>
                                        <p:tav tm="0">
                                          <p:val>
                                            <p:strVal val="ppt_x"/>
                                          </p:val>
                                        </p:tav>
                                        <p:tav tm="100000">
                                          <p:val>
                                            <p:strVal val="1+ppt_w/2"/>
                                          </p:val>
                                        </p:tav>
                                      </p:tavLst>
                                    </p:anim>
                                    <p:anim calcmode="lin" valueType="num">
                                      <p:cBhvr additive="base">
                                        <p:cTn id="82" dur="3000"/>
                                        <p:tgtEl>
                                          <p:spTgt spid="4"/>
                                        </p:tgtEl>
                                        <p:attrNameLst>
                                          <p:attrName>ppt_y</p:attrName>
                                        </p:attrNameLst>
                                      </p:cBhvr>
                                      <p:tavLst>
                                        <p:tav tm="0">
                                          <p:val>
                                            <p:strVal val="ppt_y"/>
                                          </p:val>
                                        </p:tav>
                                        <p:tav tm="100000">
                                          <p:val>
                                            <p:strVal val="ppt_y"/>
                                          </p:val>
                                        </p:tav>
                                      </p:tavLst>
                                    </p:anim>
                                    <p:set>
                                      <p:cBhvr>
                                        <p:cTn id="83" dur="1" fill="hold">
                                          <p:stCondLst>
                                            <p:cond delay="2999"/>
                                          </p:stCondLst>
                                        </p:cTn>
                                        <p:tgtEl>
                                          <p:spTgt spid="4"/>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1+ppt_w/2"/>
                                          </p:val>
                                        </p:tav>
                                      </p:tavLst>
                                    </p:anim>
                                    <p:anim calcmode="lin" valueType="num">
                                      <p:cBhvr additive="base">
                                        <p:cTn id="86" dur="3000"/>
                                        <p:tgtEl>
                                          <p:spTgt spid="8"/>
                                        </p:tgtEl>
                                        <p:attrNameLst>
                                          <p:attrName>ppt_y</p:attrName>
                                        </p:attrNameLst>
                                      </p:cBhvr>
                                      <p:tavLst>
                                        <p:tav tm="0">
                                          <p:val>
                                            <p:strVal val="ppt_y"/>
                                          </p:val>
                                        </p:tav>
                                        <p:tav tm="100000">
                                          <p:val>
                                            <p:strVal val="ppt_y"/>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1+ppt_w/2"/>
                                          </p:val>
                                        </p:tav>
                                      </p:tavLst>
                                    </p:anim>
                                    <p:anim calcmode="lin" valueType="num">
                                      <p:cBhvr additive="base">
                                        <p:cTn id="90" dur="3000"/>
                                        <p:tgtEl>
                                          <p:spTgt spid="9"/>
                                        </p:tgtEl>
                                        <p:attrNameLst>
                                          <p:attrName>ppt_y</p:attrName>
                                        </p:attrNameLst>
                                      </p:cBhvr>
                                      <p:tavLst>
                                        <p:tav tm="0">
                                          <p:val>
                                            <p:strVal val="ppt_y"/>
                                          </p:val>
                                        </p:tav>
                                        <p:tav tm="100000">
                                          <p:val>
                                            <p:strVal val="ppt_y"/>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1+ppt_w/2"/>
                                          </p:val>
                                        </p:tav>
                                      </p:tavLst>
                                    </p:anim>
                                    <p:anim calcmode="lin" valueType="num">
                                      <p:cBhvr additive="base">
                                        <p:cTn id="94" dur="3000"/>
                                        <p:tgtEl>
                                          <p:spTgt spid="10"/>
                                        </p:tgtEl>
                                        <p:attrNameLst>
                                          <p:attrName>ppt_y</p:attrName>
                                        </p:attrNameLst>
                                      </p:cBhvr>
                                      <p:tavLst>
                                        <p:tav tm="0">
                                          <p:val>
                                            <p:strVal val="ppt_y"/>
                                          </p:val>
                                        </p:tav>
                                        <p:tav tm="100000">
                                          <p:val>
                                            <p:strVal val="ppt_y"/>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1+ppt_w/2"/>
                                          </p:val>
                                        </p:tav>
                                      </p:tavLst>
                                    </p:anim>
                                    <p:anim calcmode="lin" valueType="num">
                                      <p:cBhvr additive="base">
                                        <p:cTn id="98" dur="3000"/>
                                        <p:tgtEl>
                                          <p:spTgt spid="11"/>
                                        </p:tgtEl>
                                        <p:attrNameLst>
                                          <p:attrName>ppt_y</p:attrName>
                                        </p:attrNameLst>
                                      </p:cBhvr>
                                      <p:tavLst>
                                        <p:tav tm="0">
                                          <p:val>
                                            <p:strVal val="ppt_y"/>
                                          </p:val>
                                        </p:tav>
                                        <p:tav tm="100000">
                                          <p:val>
                                            <p:strVal val="ppt_y"/>
                                          </p:val>
                                        </p:tav>
                                      </p:tavLst>
                                    </p:anim>
                                    <p:set>
                                      <p:cBhvr>
                                        <p:cTn id="99" dur="1" fill="hold">
                                          <p:stCondLst>
                                            <p:cond delay="2999"/>
                                          </p:stCondLst>
                                        </p:cTn>
                                        <p:tgtEl>
                                          <p:spTgt spid="11"/>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3000"/>
                                        <p:tgtEl>
                                          <p:spTgt spid="12"/>
                                        </p:tgtEl>
                                        <p:attrNameLst>
                                          <p:attrName>ppt_x</p:attrName>
                                        </p:attrNameLst>
                                      </p:cBhvr>
                                      <p:tavLst>
                                        <p:tav tm="0">
                                          <p:val>
                                            <p:strVal val="ppt_x"/>
                                          </p:val>
                                        </p:tav>
                                        <p:tav tm="100000">
                                          <p:val>
                                            <p:strVal val="1+ppt_w/2"/>
                                          </p:val>
                                        </p:tav>
                                      </p:tavLst>
                                    </p:anim>
                                    <p:anim calcmode="lin" valueType="num">
                                      <p:cBhvr additive="base">
                                        <p:cTn id="102" dur="3000"/>
                                        <p:tgtEl>
                                          <p:spTgt spid="12"/>
                                        </p:tgtEl>
                                        <p:attrNameLst>
                                          <p:attrName>ppt_y</p:attrName>
                                        </p:attrNameLst>
                                      </p:cBhvr>
                                      <p:tavLst>
                                        <p:tav tm="0">
                                          <p:val>
                                            <p:strVal val="ppt_y"/>
                                          </p:val>
                                        </p:tav>
                                        <p:tav tm="100000">
                                          <p:val>
                                            <p:strVal val="ppt_y"/>
                                          </p:val>
                                        </p:tav>
                                      </p:tavLst>
                                    </p:anim>
                                    <p:set>
                                      <p:cBhvr>
                                        <p:cTn id="103" dur="1" fill="hold">
                                          <p:stCondLst>
                                            <p:cond delay="2999"/>
                                          </p:stCondLst>
                                        </p:cTn>
                                        <p:tgtEl>
                                          <p:spTgt spid="12"/>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0-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0-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13"/>
                                        </p:tgtEl>
                                        <p:attrNameLst>
                                          <p:attrName>ppt_x</p:attrName>
                                        </p:attrNameLst>
                                      </p:cBhvr>
                                      <p:tavLst>
                                        <p:tav tm="0">
                                          <p:val>
                                            <p:strVal val="ppt_x"/>
                                          </p:val>
                                        </p:tav>
                                        <p:tav tm="100000">
                                          <p:val>
                                            <p:strVal val="0-ppt_w/2"/>
                                          </p:val>
                                        </p:tav>
                                      </p:tavLst>
                                    </p:anim>
                                    <p:anim calcmode="lin" valueType="num">
                                      <p:cBhvr additive="base">
                                        <p:cTn id="118" dur="3000"/>
                                        <p:tgtEl>
                                          <p:spTgt spid="13"/>
                                        </p:tgtEl>
                                        <p:attrNameLst>
                                          <p:attrName>ppt_y</p:attrName>
                                        </p:attrNameLst>
                                      </p:cBhvr>
                                      <p:tavLst>
                                        <p:tav tm="0">
                                          <p:val>
                                            <p:strVal val="ppt_y"/>
                                          </p:val>
                                        </p:tav>
                                        <p:tav tm="100000">
                                          <p:val>
                                            <p:strVal val="ppt_y"/>
                                          </p:val>
                                        </p:tav>
                                      </p:tavLst>
                                    </p:anim>
                                    <p:set>
                                      <p:cBhvr>
                                        <p:cTn id="119" dur="1" fill="hold">
                                          <p:stCondLst>
                                            <p:cond delay="2999"/>
                                          </p:stCondLst>
                                        </p:cTn>
                                        <p:tgtEl>
                                          <p:spTgt spid="13"/>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0-ppt_w/2"/>
                                          </p:val>
                                        </p:tav>
                                      </p:tavLst>
                                    </p:anim>
                                    <p:anim calcmode="lin" valueType="num">
                                      <p:cBhvr additive="base">
                                        <p:cTn id="122" dur="3000"/>
                                        <p:tgtEl>
                                          <p:spTgt spid="14"/>
                                        </p:tgtEl>
                                        <p:attrNameLst>
                                          <p:attrName>ppt_y</p:attrName>
                                        </p:attrNameLst>
                                      </p:cBhvr>
                                      <p:tavLst>
                                        <p:tav tm="0">
                                          <p:val>
                                            <p:strVal val="ppt_y"/>
                                          </p:val>
                                        </p:tav>
                                        <p:tav tm="100000">
                                          <p:val>
                                            <p:strVal val="ppt_y"/>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0-ppt_w/2"/>
                                          </p:val>
                                        </p:tav>
                                      </p:tavLst>
                                    </p:anim>
                                    <p:anim calcmode="lin" valueType="num">
                                      <p:cBhvr additive="base">
                                        <p:cTn id="126" dur="3000"/>
                                        <p:tgtEl>
                                          <p:spTgt spid="15"/>
                                        </p:tgtEl>
                                        <p:attrNameLst>
                                          <p:attrName>ppt_y</p:attrName>
                                        </p:attrNameLst>
                                      </p:cBhvr>
                                      <p:tavLst>
                                        <p:tav tm="0">
                                          <p:val>
                                            <p:strVal val="ppt_y"/>
                                          </p:val>
                                        </p:tav>
                                        <p:tav tm="100000">
                                          <p:val>
                                            <p:strVal val="ppt_y"/>
                                          </p:val>
                                        </p:tav>
                                      </p:tavLst>
                                    </p:anim>
                                    <p:set>
                                      <p:cBhvr>
                                        <p:cTn id="127" dur="1" fill="hold">
                                          <p:stCondLst>
                                            <p:cond delay="2999"/>
                                          </p:stCondLst>
                                        </p:cTn>
                                        <p:tgtEl>
                                          <p:spTgt spid="15"/>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3000"/>
                                        <p:tgtEl>
                                          <p:spTgt spid="4"/>
                                        </p:tgtEl>
                                        <p:attrNameLst>
                                          <p:attrName>ppt_h</p:attrName>
                                        </p:attrNameLst>
                                      </p:cBhvr>
                                      <p:tavLst>
                                        <p:tav tm="0">
                                          <p:val>
                                            <p:strVal val="ppt_h"/>
                                          </p:val>
                                        </p:tav>
                                        <p:tav tm="100000">
                                          <p:val>
                                            <p:strVal val="ppt_h"/>
                                          </p:val>
                                        </p:tav>
                                      </p:tavLst>
                                    </p:anim>
                                    <p:anim calcmode="lin" valueType="num">
                                      <p:cBhvr>
                                        <p:cTn id="13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2999"/>
                                          </p:stCondLst>
                                        </p:cTn>
                                        <p:tgtEl>
                                          <p:spTgt spid="4"/>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3000"/>
                                        <p:tgtEl>
                                          <p:spTgt spid="5"/>
                                        </p:tgtEl>
                                        <p:attrNameLst>
                                          <p:attrName>ppt_w</p:attrName>
                                        </p:attrNameLst>
                                      </p:cBhvr>
                                      <p:tavLst>
                                        <p:tav tm="0">
                                          <p:val>
                                            <p:strVal val="ppt_w"/>
                                          </p:val>
                                        </p:tav>
                                        <p:tav tm="100000">
                                          <p:val>
                                            <p:strVal val="ppt_w"/>
                                          </p:val>
                                        </p:tav>
                                      </p:tavLst>
                                    </p:anim>
                                    <p:anim calcmode="lin" valueType="num">
                                      <p:cBhvr>
                                        <p:cTn id="134"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5"/>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3000"/>
                                        <p:tgtEl>
                                          <p:spTgt spid="6"/>
                                        </p:tgtEl>
                                        <p:attrNameLst>
                                          <p:attrName>ppt_h</p:attrName>
                                        </p:attrNameLst>
                                      </p:cBhvr>
                                      <p:tavLst>
                                        <p:tav tm="0">
                                          <p:val>
                                            <p:strVal val="ppt_h"/>
                                          </p:val>
                                        </p:tav>
                                        <p:tav tm="100000">
                                          <p:val>
                                            <p:strVal val="ppt_h"/>
                                          </p:val>
                                        </p:tav>
                                      </p:tavLst>
                                    </p:anim>
                                    <p:anim calcmode="lin" valueType="num">
                                      <p:cBhvr>
                                        <p:cTn id="13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2999"/>
                                          </p:stCondLst>
                                        </p:cTn>
                                        <p:tgtEl>
                                          <p:spTgt spid="6"/>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3000"/>
                                        <p:tgtEl>
                                          <p:spTgt spid="7"/>
                                        </p:tgtEl>
                                        <p:attrNameLst>
                                          <p:attrName>ppt_w</p:attrName>
                                        </p:attrNameLst>
                                      </p:cBhvr>
                                      <p:tavLst>
                                        <p:tav tm="0">
                                          <p:val>
                                            <p:strVal val="ppt_w"/>
                                          </p:val>
                                        </p:tav>
                                        <p:tav tm="100000">
                                          <p:val>
                                            <p:strVal val="ppt_w"/>
                                          </p:val>
                                        </p:tav>
                                      </p:tavLst>
                                    </p:anim>
                                    <p:anim calcmode="lin" valueType="num">
                                      <p:cBhvr>
                                        <p:cTn id="14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2999"/>
                                          </p:stCondLst>
                                        </p:cTn>
                                        <p:tgtEl>
                                          <p:spTgt spid="7"/>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3000"/>
                                        <p:tgtEl>
                                          <p:spTgt spid="8"/>
                                        </p:tgtEl>
                                        <p:attrNameLst>
                                          <p:attrName>ppt_h</p:attrName>
                                        </p:attrNameLst>
                                      </p:cBhvr>
                                      <p:tavLst>
                                        <p:tav tm="0">
                                          <p:val>
                                            <p:strVal val="ppt_h"/>
                                          </p:val>
                                        </p:tav>
                                        <p:tav tm="100000">
                                          <p:val>
                                            <p:strVal val="ppt_h"/>
                                          </p:val>
                                        </p:tav>
                                      </p:tavLst>
                                    </p:anim>
                                    <p:anim calcmode="lin" valueType="num">
                                      <p:cBhvr>
                                        <p:cTn id="14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2999"/>
                                          </p:stCondLst>
                                        </p:cTn>
                                        <p:tgtEl>
                                          <p:spTgt spid="8"/>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3000"/>
                                        <p:tgtEl>
                                          <p:spTgt spid="9"/>
                                        </p:tgtEl>
                                        <p:attrNameLst>
                                          <p:attrName>ppt_w</p:attrName>
                                        </p:attrNameLst>
                                      </p:cBhvr>
                                      <p:tavLst>
                                        <p:tav tm="0">
                                          <p:val>
                                            <p:strVal val="ppt_w"/>
                                          </p:val>
                                        </p:tav>
                                        <p:tav tm="100000">
                                          <p:val>
                                            <p:strVal val="ppt_w"/>
                                          </p:val>
                                        </p:tav>
                                      </p:tavLst>
                                    </p:anim>
                                    <p:anim calcmode="lin" valueType="num">
                                      <p:cBhvr>
                                        <p:cTn id="150"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2999"/>
                                          </p:stCondLst>
                                        </p:cTn>
                                        <p:tgtEl>
                                          <p:spTgt spid="9"/>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3000"/>
                                        <p:tgtEl>
                                          <p:spTgt spid="10"/>
                                        </p:tgtEl>
                                        <p:attrNameLst>
                                          <p:attrName>ppt_h</p:attrName>
                                        </p:attrNameLst>
                                      </p:cBhvr>
                                      <p:tavLst>
                                        <p:tav tm="0">
                                          <p:val>
                                            <p:strVal val="ppt_h"/>
                                          </p:val>
                                        </p:tav>
                                        <p:tav tm="100000">
                                          <p:val>
                                            <p:strVal val="ppt_h"/>
                                          </p:val>
                                        </p:tav>
                                      </p:tavLst>
                                    </p:anim>
                                    <p:anim calcmode="lin" valueType="num">
                                      <p:cBhvr>
                                        <p:cTn id="15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10"/>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3000"/>
                                        <p:tgtEl>
                                          <p:spTgt spid="11"/>
                                        </p:tgtEl>
                                        <p:attrNameLst>
                                          <p:attrName>ppt_w</p:attrName>
                                        </p:attrNameLst>
                                      </p:cBhvr>
                                      <p:tavLst>
                                        <p:tav tm="0">
                                          <p:val>
                                            <p:strVal val="ppt_w"/>
                                          </p:val>
                                        </p:tav>
                                        <p:tav tm="100000">
                                          <p:val>
                                            <p:strVal val="ppt_w"/>
                                          </p:val>
                                        </p:tav>
                                      </p:tavLst>
                                    </p:anim>
                                    <p:anim calcmode="lin" valueType="num">
                                      <p:cBhvr>
                                        <p:cTn id="158"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2999"/>
                                          </p:stCondLst>
                                        </p:cTn>
                                        <p:tgtEl>
                                          <p:spTgt spid="11"/>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3000"/>
                                        <p:tgtEl>
                                          <p:spTgt spid="12"/>
                                        </p:tgtEl>
                                        <p:attrNameLst>
                                          <p:attrName>ppt_h</p:attrName>
                                        </p:attrNameLst>
                                      </p:cBhvr>
                                      <p:tavLst>
                                        <p:tav tm="0">
                                          <p:val>
                                            <p:strVal val="ppt_h"/>
                                          </p:val>
                                        </p:tav>
                                        <p:tav tm="100000">
                                          <p:val>
                                            <p:strVal val="ppt_h"/>
                                          </p:val>
                                        </p:tav>
                                      </p:tavLst>
                                    </p:anim>
                                    <p:anim calcmode="lin" valueType="num">
                                      <p:cBhvr>
                                        <p:cTn id="16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2"/>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3000"/>
                                        <p:tgtEl>
                                          <p:spTgt spid="13"/>
                                        </p:tgtEl>
                                        <p:attrNameLst>
                                          <p:attrName>ppt_h</p:attrName>
                                        </p:attrNameLst>
                                      </p:cBhvr>
                                      <p:tavLst>
                                        <p:tav tm="0">
                                          <p:val>
                                            <p:strVal val="ppt_h"/>
                                          </p:val>
                                        </p:tav>
                                        <p:tav tm="100000">
                                          <p:val>
                                            <p:strVal val="ppt_h"/>
                                          </p:val>
                                        </p:tav>
                                      </p:tavLst>
                                    </p:anim>
                                    <p:anim calcmode="lin" valueType="num">
                                      <p:cBhvr>
                                        <p:cTn id="16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3"/>
                                        </p:tgtEl>
                                        <p:attrNameLst>
                                          <p:attrName>style.visibility</p:attrName>
                                        </p:attrNameLst>
                                      </p:cBhvr>
                                      <p:to>
                                        <p:strVal val="hidden"/>
                                      </p:to>
                                    </p:set>
                                  </p:childTnLst>
                                </p:cTn>
                              </p:par>
                              <p:par>
                                <p:cTn id="168" presetID="19" presetClass="exit" presetSubtype="5" fill="hold" grpId="3" nodeType="withEffect">
                                  <p:stCondLst>
                                    <p:cond delay="0"/>
                                  </p:stCondLst>
                                  <p:childTnLst>
                                    <p:anim calcmode="lin" valueType="num">
                                      <p:cBhvr>
                                        <p:cTn id="169" dur="3000"/>
                                        <p:tgtEl>
                                          <p:spTgt spid="14"/>
                                        </p:tgtEl>
                                        <p:attrNameLst>
                                          <p:attrName>ppt_w</p:attrName>
                                        </p:attrNameLst>
                                      </p:cBhvr>
                                      <p:tavLst>
                                        <p:tav tm="0">
                                          <p:val>
                                            <p:strVal val="ppt_w"/>
                                          </p:val>
                                        </p:tav>
                                        <p:tav tm="100000">
                                          <p:val>
                                            <p:strVal val="ppt_w"/>
                                          </p:val>
                                        </p:tav>
                                      </p:tavLst>
                                    </p:anim>
                                    <p:anim calcmode="lin" valueType="num">
                                      <p:cBhvr>
                                        <p:cTn id="17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1" dur="1" fill="hold">
                                          <p:stCondLst>
                                            <p:cond delay="2999"/>
                                          </p:stCondLst>
                                        </p:cTn>
                                        <p:tgtEl>
                                          <p:spTgt spid="14"/>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3000"/>
                                        <p:tgtEl>
                                          <p:spTgt spid="15"/>
                                        </p:tgtEl>
                                        <p:attrNameLst>
                                          <p:attrName>ppt_h</p:attrName>
                                        </p:attrNameLst>
                                      </p:cBhvr>
                                      <p:tavLst>
                                        <p:tav tm="0">
                                          <p:val>
                                            <p:strVal val="ppt_h"/>
                                          </p:val>
                                        </p:tav>
                                        <p:tav tm="100000">
                                          <p:val>
                                            <p:strVal val="ppt_h"/>
                                          </p:val>
                                        </p:tav>
                                      </p:tavLst>
                                    </p:anim>
                                    <p:anim calcmode="lin" valueType="num">
                                      <p:cBhvr>
                                        <p:cTn id="174"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5"/>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ppt_w</p:attrName>
                                        </p:attrNameLst>
                                      </p:cBhvr>
                                      <p:tavLst>
                                        <p:tav tm="0">
                                          <p:val>
                                            <p:fltVal val="0"/>
                                          </p:val>
                                        </p:tav>
                                        <p:tav tm="100000">
                                          <p:val>
                                            <p:strVal val="#ppt_w"/>
                                          </p:val>
                                        </p:tav>
                                      </p:tavLst>
                                    </p:anim>
                                    <p:anim calcmode="lin" valueType="num">
                                      <p:cBhvr>
                                        <p:cTn id="179" dur="3000" fill="hold"/>
                                        <p:tgtEl>
                                          <p:spTgt spid="2"/>
                                        </p:tgtEl>
                                        <p:attrNameLst>
                                          <p:attrName>ppt_h</p:attrName>
                                        </p:attrNameLst>
                                      </p:cBhvr>
                                      <p:tavLst>
                                        <p:tav tm="0">
                                          <p:val>
                                            <p:strVal val="#ppt_h"/>
                                          </p:val>
                                        </p:tav>
                                        <p:tav tm="100000">
                                          <p:val>
                                            <p:strVal val="#ppt_h"/>
                                          </p:val>
                                        </p:tav>
                                      </p:tavLst>
                                    </p:anim>
                                  </p:childTnLst>
                                </p:cTn>
                              </p:par>
                            </p:childTnLst>
                          </p:cTn>
                        </p:par>
                        <p:par>
                          <p:cTn id="180" fill="hold">
                            <p:stCondLst>
                              <p:cond delay="6000"/>
                            </p:stCondLst>
                            <p:childTnLst>
                              <p:par>
                                <p:cTn id="181" presetID="52" presetClass="entr" presetSubtype="0" fill="hold" nodeType="afterEffect">
                                  <p:stCondLst>
                                    <p:cond delay="0"/>
                                  </p:stCondLst>
                                  <p:childTnLst>
                                    <p:set>
                                      <p:cBhvr>
                                        <p:cTn id="182" dur="1" fill="hold">
                                          <p:stCondLst>
                                            <p:cond delay="0"/>
                                          </p:stCondLst>
                                        </p:cTn>
                                        <p:tgtEl>
                                          <p:spTgt spid="16"/>
                                        </p:tgtEl>
                                        <p:attrNameLst>
                                          <p:attrName>style.visibility</p:attrName>
                                        </p:attrNameLst>
                                      </p:cBhvr>
                                      <p:to>
                                        <p:strVal val="visible"/>
                                      </p:to>
                                    </p:set>
                                    <p:animScale>
                                      <p:cBhvr>
                                        <p:cTn id="183" dur="2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4" dur="2000" decel="50000" fill="hold">
                                          <p:stCondLst>
                                            <p:cond delay="0"/>
                                          </p:stCondLst>
                                        </p:cTn>
                                        <p:tgtEl>
                                          <p:spTgt spid="16"/>
                                        </p:tgtEl>
                                        <p:attrNameLst>
                                          <p:attrName>ppt_x</p:attrName>
                                          <p:attrName>ppt_y</p:attrName>
                                        </p:attrNameLst>
                                      </p:cBhvr>
                                    </p:animMotion>
                                    <p:animEffect transition="in" filter="fade">
                                      <p:cBhvr>
                                        <p:cTn id="185" dur="2000"/>
                                        <p:tgtEl>
                                          <p:spTgt spid="16"/>
                                        </p:tgtEl>
                                      </p:cBhvr>
                                    </p:animEffect>
                                  </p:childTnLst>
                                </p:cTn>
                              </p:par>
                            </p:childTnLst>
                          </p:cTn>
                        </p:par>
                        <p:par>
                          <p:cTn id="186" fill="hold">
                            <p:stCondLst>
                              <p:cond delay="8000"/>
                            </p:stCondLst>
                            <p:childTnLst>
                              <p:par>
                                <p:cTn id="187" presetID="52" presetClass="entr" presetSubtype="0" fill="hold" nodeType="afterEffect">
                                  <p:stCondLst>
                                    <p:cond delay="0"/>
                                  </p:stCondLst>
                                  <p:childTnLst>
                                    <p:set>
                                      <p:cBhvr>
                                        <p:cTn id="188" dur="1" fill="hold">
                                          <p:stCondLst>
                                            <p:cond delay="0"/>
                                          </p:stCondLst>
                                        </p:cTn>
                                        <p:tgtEl>
                                          <p:spTgt spid="17"/>
                                        </p:tgtEl>
                                        <p:attrNameLst>
                                          <p:attrName>style.visibility</p:attrName>
                                        </p:attrNameLst>
                                      </p:cBhvr>
                                      <p:to>
                                        <p:strVal val="visible"/>
                                      </p:to>
                                    </p:set>
                                    <p:animScale>
                                      <p:cBhvr>
                                        <p:cTn id="189" dur="2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0" dur="2000" decel="50000" fill="hold">
                                          <p:stCondLst>
                                            <p:cond delay="0"/>
                                          </p:stCondLst>
                                        </p:cTn>
                                        <p:tgtEl>
                                          <p:spTgt spid="17"/>
                                        </p:tgtEl>
                                        <p:attrNameLst>
                                          <p:attrName>ppt_x</p:attrName>
                                          <p:attrName>ppt_y</p:attrName>
                                        </p:attrNameLst>
                                      </p:cBhvr>
                                    </p:animMotion>
                                    <p:animEffect transition="in" filter="fade">
                                      <p:cBhvr>
                                        <p:cTn id="191" dur="2000"/>
                                        <p:tgtEl>
                                          <p:spTgt spid="17"/>
                                        </p:tgtEl>
                                      </p:cBhvr>
                                    </p:animEffect>
                                  </p:childTnLst>
                                </p:cTn>
                              </p:par>
                            </p:childTnLst>
                          </p:cTn>
                        </p:par>
                        <p:par>
                          <p:cTn id="192" fill="hold">
                            <p:stCondLst>
                              <p:cond delay="10000"/>
                            </p:stCondLst>
                            <p:childTnLst>
                              <p:par>
                                <p:cTn id="193" presetID="52" presetClass="entr" presetSubtype="0" fill="hold" nodeType="afterEffect">
                                  <p:stCondLst>
                                    <p:cond delay="0"/>
                                  </p:stCondLst>
                                  <p:childTnLst>
                                    <p:set>
                                      <p:cBhvr>
                                        <p:cTn id="194" dur="1" fill="hold">
                                          <p:stCondLst>
                                            <p:cond delay="0"/>
                                          </p:stCondLst>
                                        </p:cTn>
                                        <p:tgtEl>
                                          <p:spTgt spid="18"/>
                                        </p:tgtEl>
                                        <p:attrNameLst>
                                          <p:attrName>style.visibility</p:attrName>
                                        </p:attrNameLst>
                                      </p:cBhvr>
                                      <p:to>
                                        <p:strVal val="visible"/>
                                      </p:to>
                                    </p:set>
                                    <p:animScale>
                                      <p:cBhvr>
                                        <p:cTn id="195" dur="2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6" dur="2000" decel="50000" fill="hold">
                                          <p:stCondLst>
                                            <p:cond delay="0"/>
                                          </p:stCondLst>
                                        </p:cTn>
                                        <p:tgtEl>
                                          <p:spTgt spid="18"/>
                                        </p:tgtEl>
                                        <p:attrNameLst>
                                          <p:attrName>ppt_x</p:attrName>
                                          <p:attrName>ppt_y</p:attrName>
                                        </p:attrNameLst>
                                      </p:cBhvr>
                                    </p:animMotion>
                                    <p:animEffect transition="in" filter="fade">
                                      <p:cBhvr>
                                        <p:cTn id="197" dur="2000"/>
                                        <p:tgtEl>
                                          <p:spTgt spid="18"/>
                                        </p:tgtEl>
                                      </p:cBhvr>
                                    </p:animEffect>
                                  </p:childTnLst>
                                </p:cTn>
                              </p:par>
                            </p:childTnLst>
                          </p:cTn>
                        </p:par>
                        <p:par>
                          <p:cTn id="198" fill="hold">
                            <p:stCondLst>
                              <p:cond delay="12000"/>
                            </p:stCondLst>
                            <p:childTnLst>
                              <p:par>
                                <p:cTn id="199" presetID="31" presetClass="entr" presetSubtype="0" fill="hold" nodeType="afterEffect">
                                  <p:stCondLst>
                                    <p:cond delay="0"/>
                                  </p:stCondLst>
                                  <p:iterate type="lt">
                                    <p:tmPct val="5000"/>
                                  </p:iterate>
                                  <p:childTnLst>
                                    <p:set>
                                      <p:cBhvr>
                                        <p:cTn id="200" dur="1" fill="hold">
                                          <p:stCondLst>
                                            <p:cond delay="0"/>
                                          </p:stCondLst>
                                        </p:cTn>
                                        <p:tgtEl>
                                          <p:spTgt spid="50178"/>
                                        </p:tgtEl>
                                        <p:attrNameLst>
                                          <p:attrName>style.visibility</p:attrName>
                                        </p:attrNameLst>
                                      </p:cBhvr>
                                      <p:to>
                                        <p:strVal val="visible"/>
                                      </p:to>
                                    </p:set>
                                    <p:anim calcmode="lin" valueType="num">
                                      <p:cBhvr>
                                        <p:cTn id="201" dur="2000" fill="hold"/>
                                        <p:tgtEl>
                                          <p:spTgt spid="50178"/>
                                        </p:tgtEl>
                                        <p:attrNameLst>
                                          <p:attrName>ppt_w</p:attrName>
                                        </p:attrNameLst>
                                      </p:cBhvr>
                                      <p:tavLst>
                                        <p:tav tm="0">
                                          <p:val>
                                            <p:fltVal val="0"/>
                                          </p:val>
                                        </p:tav>
                                        <p:tav tm="100000">
                                          <p:val>
                                            <p:strVal val="#ppt_w"/>
                                          </p:val>
                                        </p:tav>
                                      </p:tavLst>
                                    </p:anim>
                                    <p:anim calcmode="lin" valueType="num">
                                      <p:cBhvr>
                                        <p:cTn id="202" dur="2000" fill="hold"/>
                                        <p:tgtEl>
                                          <p:spTgt spid="50178"/>
                                        </p:tgtEl>
                                        <p:attrNameLst>
                                          <p:attrName>ppt_h</p:attrName>
                                        </p:attrNameLst>
                                      </p:cBhvr>
                                      <p:tavLst>
                                        <p:tav tm="0">
                                          <p:val>
                                            <p:fltVal val="0"/>
                                          </p:val>
                                        </p:tav>
                                        <p:tav tm="100000">
                                          <p:val>
                                            <p:strVal val="#ppt_h"/>
                                          </p:val>
                                        </p:tav>
                                      </p:tavLst>
                                    </p:anim>
                                    <p:anim calcmode="lin" valueType="num">
                                      <p:cBhvr>
                                        <p:cTn id="203" dur="2000" fill="hold"/>
                                        <p:tgtEl>
                                          <p:spTgt spid="50178"/>
                                        </p:tgtEl>
                                        <p:attrNameLst>
                                          <p:attrName>style.rotation</p:attrName>
                                        </p:attrNameLst>
                                      </p:cBhvr>
                                      <p:tavLst>
                                        <p:tav tm="0">
                                          <p:val>
                                            <p:fltVal val="90"/>
                                          </p:val>
                                        </p:tav>
                                        <p:tav tm="100000">
                                          <p:val>
                                            <p:fltVal val="0"/>
                                          </p:val>
                                        </p:tav>
                                      </p:tavLst>
                                    </p:anim>
                                    <p:animEffect transition="in" filter="fade">
                                      <p:cBhvr>
                                        <p:cTn id="204" dur="2000"/>
                                        <p:tgtEl>
                                          <p:spTgt spid="50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2D050">
                <a:shade val="67500"/>
                <a:satMod val="115000"/>
              </a:srgbClr>
            </a:gs>
            <a:gs pos="100000">
              <a:srgbClr val="92D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57449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a:off x="2428860" y="0"/>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4500562" y="0"/>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2428860" y="214296"/>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4500562" y="214296"/>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2428860" y="428628"/>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4500562" y="428628"/>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2428860" y="642924"/>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4500562" y="642924"/>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2428860" y="857256"/>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4500562" y="857256"/>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2428860" y="1071552"/>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4500562" y="1071552"/>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2428860" y="1285884"/>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4500562" y="1285884"/>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2428860" y="1500180"/>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4500562" y="1500180"/>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a:off x="2428860" y="1714512"/>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a:off x="4500562" y="1714512"/>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a:off x="2428860" y="1928808"/>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a:off x="4500562" y="1928808"/>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a:off x="2428860" y="2143140"/>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a:off x="4500562" y="2143140"/>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2428860" y="2357436"/>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a:off x="4500562" y="2357436"/>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a:off x="2428860" y="2571768"/>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a:off x="4500562" y="2571768"/>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a:off x="2428860" y="2786064"/>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a:off x="4500562" y="2786064"/>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a:off x="2428860" y="3000396"/>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a:off x="4500562" y="3000396"/>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2428860" y="3214692"/>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a:off x="4500562" y="3214692"/>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a:off x="2428860" y="3375427"/>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a:off x="4500562" y="3375427"/>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a:off x="2428860" y="3589723"/>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a:off x="4500562" y="3589723"/>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a:off x="2428860" y="3804055"/>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a:off x="4500562" y="3804055"/>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a:off x="2428860" y="4018351"/>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a:off x="4500562" y="4018351"/>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a:off x="2428860" y="4232683"/>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a:off x="4500562" y="4232683"/>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a:off x="2428860" y="4446979"/>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a:off x="4500562" y="4446979"/>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a:off x="2428860" y="4661311"/>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a:off x="4500562" y="4661311"/>
            <a:ext cx="2071702" cy="482189"/>
          </a:xfrm>
          <a:prstGeom prst="triangle">
            <a:avLst/>
          </a:prstGeom>
          <a:blipFill>
            <a:blip r:embed="rId3">
              <a:duotone>
                <a:schemeClr val="accent4">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plus(in)">
                                      <p:cBhvr>
                                        <p:cTn id="9" dur="2000"/>
                                        <p:tgtEl>
                                          <p:spTgt spid="4"/>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plus(in)">
                                      <p:cBhvr>
                                        <p:cTn id="18" dur="2000"/>
                                        <p:tgtEl>
                                          <p:spTgt spid="7"/>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plus(in)">
                                      <p:cBhvr>
                                        <p:cTn id="21" dur="2000"/>
                                        <p:tgtEl>
                                          <p:spTgt spid="8"/>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plus(in)">
                                      <p:cBhvr>
                                        <p:cTn id="24" dur="2000"/>
                                        <p:tgtEl>
                                          <p:spTgt spid="9"/>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plus(in)">
                                      <p:cBhvr>
                                        <p:cTn id="27" dur="2000"/>
                                        <p:tgtEl>
                                          <p:spTgt spid="10"/>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plus(in)">
                                      <p:cBhvr>
                                        <p:cTn id="30" dur="2000"/>
                                        <p:tgtEl>
                                          <p:spTgt spid="11"/>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plus(in)">
                                      <p:cBhvr>
                                        <p:cTn id="33" dur="2000"/>
                                        <p:tgtEl>
                                          <p:spTgt spid="12"/>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plus(in)">
                                      <p:cBhvr>
                                        <p:cTn id="36" dur="2000"/>
                                        <p:tgtEl>
                                          <p:spTgt spid="13"/>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plus(in)">
                                      <p:cBhvr>
                                        <p:cTn id="39" dur="2000"/>
                                        <p:tgtEl>
                                          <p:spTgt spid="14"/>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plus(in)">
                                      <p:cBhvr>
                                        <p:cTn id="42" dur="2000"/>
                                        <p:tgtEl>
                                          <p:spTgt spid="15"/>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plus(in)">
                                      <p:cBhvr>
                                        <p:cTn id="45" dur="2000"/>
                                        <p:tgtEl>
                                          <p:spTgt spid="16"/>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plus(in)">
                                      <p:cBhvr>
                                        <p:cTn id="48" dur="2000"/>
                                        <p:tgtEl>
                                          <p:spTgt spid="17"/>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plus(in)">
                                      <p:cBhvr>
                                        <p:cTn id="51" dur="2000"/>
                                        <p:tgtEl>
                                          <p:spTgt spid="18"/>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plus(in)">
                                      <p:cBhvr>
                                        <p:cTn id="54" dur="2000"/>
                                        <p:tgtEl>
                                          <p:spTgt spid="19"/>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plus(in)">
                                      <p:cBhvr>
                                        <p:cTn id="57" dur="2000"/>
                                        <p:tgtEl>
                                          <p:spTgt spid="20"/>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plus(in)">
                                      <p:cBhvr>
                                        <p:cTn id="60" dur="2000"/>
                                        <p:tgtEl>
                                          <p:spTgt spid="21"/>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plus(in)">
                                      <p:cBhvr>
                                        <p:cTn id="63" dur="2000"/>
                                        <p:tgtEl>
                                          <p:spTgt spid="22"/>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plus(in)">
                                      <p:cBhvr>
                                        <p:cTn id="66" dur="2000"/>
                                        <p:tgtEl>
                                          <p:spTgt spid="23"/>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plus(in)">
                                      <p:cBhvr>
                                        <p:cTn id="69" dur="2000"/>
                                        <p:tgtEl>
                                          <p:spTgt spid="24"/>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plus(in)">
                                      <p:cBhvr>
                                        <p:cTn id="72" dur="2000"/>
                                        <p:tgtEl>
                                          <p:spTgt spid="25"/>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plus(in)">
                                      <p:cBhvr>
                                        <p:cTn id="75" dur="2000"/>
                                        <p:tgtEl>
                                          <p:spTgt spid="26"/>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plus(in)">
                                      <p:cBhvr>
                                        <p:cTn id="78" dur="2000"/>
                                        <p:tgtEl>
                                          <p:spTgt spid="27"/>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plus(in)">
                                      <p:cBhvr>
                                        <p:cTn id="81" dur="2000"/>
                                        <p:tgtEl>
                                          <p:spTgt spid="28"/>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plus(in)">
                                      <p:cBhvr>
                                        <p:cTn id="84" dur="2000"/>
                                        <p:tgtEl>
                                          <p:spTgt spid="29"/>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plus(in)">
                                      <p:cBhvr>
                                        <p:cTn id="87" dur="2000"/>
                                        <p:tgtEl>
                                          <p:spTgt spid="30"/>
                                        </p:tgtEl>
                                      </p:cBhvr>
                                    </p:animEffect>
                                  </p:childTnLst>
                                </p:cTn>
                              </p:par>
                              <p:par>
                                <p:cTn id="88" presetID="13" presetClass="entr" presetSubtype="16"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plus(in)">
                                      <p:cBhvr>
                                        <p:cTn id="90" dur="2000"/>
                                        <p:tgtEl>
                                          <p:spTgt spid="31"/>
                                        </p:tgtEl>
                                      </p:cBhvr>
                                    </p:animEffect>
                                  </p:childTnLst>
                                </p:cTn>
                              </p:par>
                              <p:par>
                                <p:cTn id="91" presetID="13" presetClass="entr" presetSubtype="16" fill="hold" grpId="0" nodeType="withEffect">
                                  <p:stCondLst>
                                    <p:cond delay="0"/>
                                  </p:stCondLst>
                                  <p:childTnLst>
                                    <p:set>
                                      <p:cBhvr>
                                        <p:cTn id="92" dur="1" fill="hold">
                                          <p:stCondLst>
                                            <p:cond delay="0"/>
                                          </p:stCondLst>
                                        </p:cTn>
                                        <p:tgtEl>
                                          <p:spTgt spid="32"/>
                                        </p:tgtEl>
                                        <p:attrNameLst>
                                          <p:attrName>style.visibility</p:attrName>
                                        </p:attrNameLst>
                                      </p:cBhvr>
                                      <p:to>
                                        <p:strVal val="visible"/>
                                      </p:to>
                                    </p:set>
                                    <p:animEffect transition="in" filter="plus(in)">
                                      <p:cBhvr>
                                        <p:cTn id="93" dur="2000"/>
                                        <p:tgtEl>
                                          <p:spTgt spid="32"/>
                                        </p:tgtEl>
                                      </p:cBhvr>
                                    </p:animEffect>
                                  </p:childTnLst>
                                </p:cTn>
                              </p:par>
                              <p:par>
                                <p:cTn id="94" presetID="13" presetClass="entr" presetSubtype="16" fill="hold" grpId="0" nodeType="withEffect">
                                  <p:stCondLst>
                                    <p:cond delay="0"/>
                                  </p:stCondLst>
                                  <p:childTnLst>
                                    <p:set>
                                      <p:cBhvr>
                                        <p:cTn id="95" dur="1" fill="hold">
                                          <p:stCondLst>
                                            <p:cond delay="0"/>
                                          </p:stCondLst>
                                        </p:cTn>
                                        <p:tgtEl>
                                          <p:spTgt spid="33"/>
                                        </p:tgtEl>
                                        <p:attrNameLst>
                                          <p:attrName>style.visibility</p:attrName>
                                        </p:attrNameLst>
                                      </p:cBhvr>
                                      <p:to>
                                        <p:strVal val="visible"/>
                                      </p:to>
                                    </p:set>
                                    <p:animEffect transition="in" filter="plus(in)">
                                      <p:cBhvr>
                                        <p:cTn id="96" dur="2000"/>
                                        <p:tgtEl>
                                          <p:spTgt spid="33"/>
                                        </p:tgtEl>
                                      </p:cBhvr>
                                    </p:animEffect>
                                  </p:childTnLst>
                                </p:cTn>
                              </p:par>
                              <p:par>
                                <p:cTn id="97" presetID="13" presetClass="entr" presetSubtype="16" fill="hold" grpId="0" nodeType="withEffect">
                                  <p:stCondLst>
                                    <p:cond delay="0"/>
                                  </p:stCondLst>
                                  <p:childTnLst>
                                    <p:set>
                                      <p:cBhvr>
                                        <p:cTn id="98" dur="1" fill="hold">
                                          <p:stCondLst>
                                            <p:cond delay="0"/>
                                          </p:stCondLst>
                                        </p:cTn>
                                        <p:tgtEl>
                                          <p:spTgt spid="34"/>
                                        </p:tgtEl>
                                        <p:attrNameLst>
                                          <p:attrName>style.visibility</p:attrName>
                                        </p:attrNameLst>
                                      </p:cBhvr>
                                      <p:to>
                                        <p:strVal val="visible"/>
                                      </p:to>
                                    </p:set>
                                    <p:animEffect transition="in" filter="plus(in)">
                                      <p:cBhvr>
                                        <p:cTn id="99" dur="2000"/>
                                        <p:tgtEl>
                                          <p:spTgt spid="34"/>
                                        </p:tgtEl>
                                      </p:cBhvr>
                                    </p:animEffect>
                                  </p:childTnLst>
                                </p:cTn>
                              </p:par>
                              <p:par>
                                <p:cTn id="100" presetID="13" presetClass="entr" presetSubtype="16" fill="hold" grpId="0" nodeType="withEffect">
                                  <p:stCondLst>
                                    <p:cond delay="0"/>
                                  </p:stCondLst>
                                  <p:childTnLst>
                                    <p:set>
                                      <p:cBhvr>
                                        <p:cTn id="101" dur="1" fill="hold">
                                          <p:stCondLst>
                                            <p:cond delay="0"/>
                                          </p:stCondLst>
                                        </p:cTn>
                                        <p:tgtEl>
                                          <p:spTgt spid="35"/>
                                        </p:tgtEl>
                                        <p:attrNameLst>
                                          <p:attrName>style.visibility</p:attrName>
                                        </p:attrNameLst>
                                      </p:cBhvr>
                                      <p:to>
                                        <p:strVal val="visible"/>
                                      </p:to>
                                    </p:set>
                                    <p:animEffect transition="in" filter="plus(in)">
                                      <p:cBhvr>
                                        <p:cTn id="102" dur="2000"/>
                                        <p:tgtEl>
                                          <p:spTgt spid="35"/>
                                        </p:tgtEl>
                                      </p:cBhvr>
                                    </p:animEffect>
                                  </p:childTnLst>
                                </p:cTn>
                              </p:par>
                              <p:par>
                                <p:cTn id="103" presetID="13" presetClass="entr" presetSubtype="16" fill="hold" grpId="0" nodeType="withEffect">
                                  <p:stCondLst>
                                    <p:cond delay="0"/>
                                  </p:stCondLst>
                                  <p:childTnLst>
                                    <p:set>
                                      <p:cBhvr>
                                        <p:cTn id="104" dur="1" fill="hold">
                                          <p:stCondLst>
                                            <p:cond delay="0"/>
                                          </p:stCondLst>
                                        </p:cTn>
                                        <p:tgtEl>
                                          <p:spTgt spid="36"/>
                                        </p:tgtEl>
                                        <p:attrNameLst>
                                          <p:attrName>style.visibility</p:attrName>
                                        </p:attrNameLst>
                                      </p:cBhvr>
                                      <p:to>
                                        <p:strVal val="visible"/>
                                      </p:to>
                                    </p:set>
                                    <p:animEffect transition="in" filter="plus(in)">
                                      <p:cBhvr>
                                        <p:cTn id="105" dur="2000"/>
                                        <p:tgtEl>
                                          <p:spTgt spid="36"/>
                                        </p:tgtEl>
                                      </p:cBhvr>
                                    </p:animEffect>
                                  </p:childTnLst>
                                </p:cTn>
                              </p:par>
                              <p:par>
                                <p:cTn id="106" presetID="13" presetClass="entr" presetSubtype="16" fill="hold" grpId="0" nodeType="withEffect">
                                  <p:stCondLst>
                                    <p:cond delay="0"/>
                                  </p:stCondLst>
                                  <p:childTnLst>
                                    <p:set>
                                      <p:cBhvr>
                                        <p:cTn id="107" dur="1" fill="hold">
                                          <p:stCondLst>
                                            <p:cond delay="0"/>
                                          </p:stCondLst>
                                        </p:cTn>
                                        <p:tgtEl>
                                          <p:spTgt spid="37"/>
                                        </p:tgtEl>
                                        <p:attrNameLst>
                                          <p:attrName>style.visibility</p:attrName>
                                        </p:attrNameLst>
                                      </p:cBhvr>
                                      <p:to>
                                        <p:strVal val="visible"/>
                                      </p:to>
                                    </p:set>
                                    <p:animEffect transition="in" filter="plus(in)">
                                      <p:cBhvr>
                                        <p:cTn id="108" dur="2000"/>
                                        <p:tgtEl>
                                          <p:spTgt spid="37"/>
                                        </p:tgtEl>
                                      </p:cBhvr>
                                    </p:animEffect>
                                  </p:childTnLst>
                                </p:cTn>
                              </p:par>
                              <p:par>
                                <p:cTn id="109" presetID="13" presetClass="entr" presetSubtype="16" fill="hold" grpId="0" nodeType="withEffect">
                                  <p:stCondLst>
                                    <p:cond delay="0"/>
                                  </p:stCondLst>
                                  <p:childTnLst>
                                    <p:set>
                                      <p:cBhvr>
                                        <p:cTn id="110" dur="1" fill="hold">
                                          <p:stCondLst>
                                            <p:cond delay="0"/>
                                          </p:stCondLst>
                                        </p:cTn>
                                        <p:tgtEl>
                                          <p:spTgt spid="38"/>
                                        </p:tgtEl>
                                        <p:attrNameLst>
                                          <p:attrName>style.visibility</p:attrName>
                                        </p:attrNameLst>
                                      </p:cBhvr>
                                      <p:to>
                                        <p:strVal val="visible"/>
                                      </p:to>
                                    </p:set>
                                    <p:animEffect transition="in" filter="plus(in)">
                                      <p:cBhvr>
                                        <p:cTn id="111" dur="2000"/>
                                        <p:tgtEl>
                                          <p:spTgt spid="38"/>
                                        </p:tgtEl>
                                      </p:cBhvr>
                                    </p:animEffect>
                                  </p:childTnLst>
                                </p:cTn>
                              </p:par>
                              <p:par>
                                <p:cTn id="112" presetID="13" presetClass="entr" presetSubtype="16" fill="hold" grpId="0" nodeType="withEffect">
                                  <p:stCondLst>
                                    <p:cond delay="0"/>
                                  </p:stCondLst>
                                  <p:childTnLst>
                                    <p:set>
                                      <p:cBhvr>
                                        <p:cTn id="113" dur="1" fill="hold">
                                          <p:stCondLst>
                                            <p:cond delay="0"/>
                                          </p:stCondLst>
                                        </p:cTn>
                                        <p:tgtEl>
                                          <p:spTgt spid="39"/>
                                        </p:tgtEl>
                                        <p:attrNameLst>
                                          <p:attrName>style.visibility</p:attrName>
                                        </p:attrNameLst>
                                      </p:cBhvr>
                                      <p:to>
                                        <p:strVal val="visible"/>
                                      </p:to>
                                    </p:set>
                                    <p:animEffect transition="in" filter="plus(in)">
                                      <p:cBhvr>
                                        <p:cTn id="114" dur="2000"/>
                                        <p:tgtEl>
                                          <p:spTgt spid="39"/>
                                        </p:tgtEl>
                                      </p:cBhvr>
                                    </p:animEffect>
                                  </p:childTnLst>
                                </p:cTn>
                              </p:par>
                              <p:par>
                                <p:cTn id="115" presetID="13" presetClass="entr" presetSubtype="16"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Effect transition="in" filter="plus(in)">
                                      <p:cBhvr>
                                        <p:cTn id="117" dur="2000"/>
                                        <p:tgtEl>
                                          <p:spTgt spid="40"/>
                                        </p:tgtEl>
                                      </p:cBhvr>
                                    </p:animEffect>
                                  </p:childTnLst>
                                </p:cTn>
                              </p:par>
                              <p:par>
                                <p:cTn id="118" presetID="13" presetClass="entr" presetSubtype="16" fill="hold" grpId="0" nodeType="withEffect">
                                  <p:stCondLst>
                                    <p:cond delay="0"/>
                                  </p:stCondLst>
                                  <p:childTnLst>
                                    <p:set>
                                      <p:cBhvr>
                                        <p:cTn id="119" dur="1" fill="hold">
                                          <p:stCondLst>
                                            <p:cond delay="0"/>
                                          </p:stCondLst>
                                        </p:cTn>
                                        <p:tgtEl>
                                          <p:spTgt spid="41"/>
                                        </p:tgtEl>
                                        <p:attrNameLst>
                                          <p:attrName>style.visibility</p:attrName>
                                        </p:attrNameLst>
                                      </p:cBhvr>
                                      <p:to>
                                        <p:strVal val="visible"/>
                                      </p:to>
                                    </p:set>
                                    <p:animEffect transition="in" filter="plus(in)">
                                      <p:cBhvr>
                                        <p:cTn id="120" dur="2000"/>
                                        <p:tgtEl>
                                          <p:spTgt spid="41"/>
                                        </p:tgtEl>
                                      </p:cBhvr>
                                    </p:animEffect>
                                  </p:childTnLst>
                                </p:cTn>
                              </p:par>
                              <p:par>
                                <p:cTn id="121" presetID="13" presetClass="entr" presetSubtype="16" fill="hold" grpId="0" nodeType="with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plus(in)">
                                      <p:cBhvr>
                                        <p:cTn id="123" dur="2000"/>
                                        <p:tgtEl>
                                          <p:spTgt spid="42"/>
                                        </p:tgtEl>
                                      </p:cBhvr>
                                    </p:animEffect>
                                  </p:childTnLst>
                                </p:cTn>
                              </p:par>
                              <p:par>
                                <p:cTn id="124" presetID="13" presetClass="entr" presetSubtype="16" fill="hold" grpId="0" nodeType="withEffect">
                                  <p:stCondLst>
                                    <p:cond delay="0"/>
                                  </p:stCondLst>
                                  <p:childTnLst>
                                    <p:set>
                                      <p:cBhvr>
                                        <p:cTn id="125" dur="1" fill="hold">
                                          <p:stCondLst>
                                            <p:cond delay="0"/>
                                          </p:stCondLst>
                                        </p:cTn>
                                        <p:tgtEl>
                                          <p:spTgt spid="43"/>
                                        </p:tgtEl>
                                        <p:attrNameLst>
                                          <p:attrName>style.visibility</p:attrName>
                                        </p:attrNameLst>
                                      </p:cBhvr>
                                      <p:to>
                                        <p:strVal val="visible"/>
                                      </p:to>
                                    </p:set>
                                    <p:animEffect transition="in" filter="plus(in)">
                                      <p:cBhvr>
                                        <p:cTn id="126" dur="2000"/>
                                        <p:tgtEl>
                                          <p:spTgt spid="43"/>
                                        </p:tgtEl>
                                      </p:cBhvr>
                                    </p:animEffect>
                                  </p:childTnLst>
                                </p:cTn>
                              </p:par>
                              <p:par>
                                <p:cTn id="127" presetID="13" presetClass="entr" presetSubtype="16" fill="hold" grpId="0" nodeType="withEffect">
                                  <p:stCondLst>
                                    <p:cond delay="0"/>
                                  </p:stCondLst>
                                  <p:childTnLst>
                                    <p:set>
                                      <p:cBhvr>
                                        <p:cTn id="128" dur="1" fill="hold">
                                          <p:stCondLst>
                                            <p:cond delay="0"/>
                                          </p:stCondLst>
                                        </p:cTn>
                                        <p:tgtEl>
                                          <p:spTgt spid="44"/>
                                        </p:tgtEl>
                                        <p:attrNameLst>
                                          <p:attrName>style.visibility</p:attrName>
                                        </p:attrNameLst>
                                      </p:cBhvr>
                                      <p:to>
                                        <p:strVal val="visible"/>
                                      </p:to>
                                    </p:set>
                                    <p:animEffect transition="in" filter="plus(in)">
                                      <p:cBhvr>
                                        <p:cTn id="129" dur="2000"/>
                                        <p:tgtEl>
                                          <p:spTgt spid="44"/>
                                        </p:tgtEl>
                                      </p:cBhvr>
                                    </p:animEffect>
                                  </p:childTnLst>
                                </p:cTn>
                              </p:par>
                              <p:par>
                                <p:cTn id="130" presetID="13" presetClass="entr" presetSubtype="16" fill="hold" grpId="0" nodeType="withEffect">
                                  <p:stCondLst>
                                    <p:cond delay="0"/>
                                  </p:stCondLst>
                                  <p:childTnLst>
                                    <p:set>
                                      <p:cBhvr>
                                        <p:cTn id="131" dur="1" fill="hold">
                                          <p:stCondLst>
                                            <p:cond delay="0"/>
                                          </p:stCondLst>
                                        </p:cTn>
                                        <p:tgtEl>
                                          <p:spTgt spid="45"/>
                                        </p:tgtEl>
                                        <p:attrNameLst>
                                          <p:attrName>style.visibility</p:attrName>
                                        </p:attrNameLst>
                                      </p:cBhvr>
                                      <p:to>
                                        <p:strVal val="visible"/>
                                      </p:to>
                                    </p:set>
                                    <p:animEffect transition="in" filter="plus(in)">
                                      <p:cBhvr>
                                        <p:cTn id="132" dur="2000"/>
                                        <p:tgtEl>
                                          <p:spTgt spid="45"/>
                                        </p:tgtEl>
                                      </p:cBhvr>
                                    </p:animEffect>
                                  </p:childTnLst>
                                </p:cTn>
                              </p:par>
                              <p:par>
                                <p:cTn id="133" presetID="13" presetClass="entr" presetSubtype="16" fill="hold" grpId="0" nodeType="withEffect">
                                  <p:stCondLst>
                                    <p:cond delay="0"/>
                                  </p:stCondLst>
                                  <p:childTnLst>
                                    <p:set>
                                      <p:cBhvr>
                                        <p:cTn id="134" dur="1" fill="hold">
                                          <p:stCondLst>
                                            <p:cond delay="0"/>
                                          </p:stCondLst>
                                        </p:cTn>
                                        <p:tgtEl>
                                          <p:spTgt spid="46"/>
                                        </p:tgtEl>
                                        <p:attrNameLst>
                                          <p:attrName>style.visibility</p:attrName>
                                        </p:attrNameLst>
                                      </p:cBhvr>
                                      <p:to>
                                        <p:strVal val="visible"/>
                                      </p:to>
                                    </p:set>
                                    <p:animEffect transition="in" filter="plus(in)">
                                      <p:cBhvr>
                                        <p:cTn id="135" dur="2000"/>
                                        <p:tgtEl>
                                          <p:spTgt spid="46"/>
                                        </p:tgtEl>
                                      </p:cBhvr>
                                    </p:animEffect>
                                  </p:childTnLst>
                                </p:cTn>
                              </p:par>
                              <p:par>
                                <p:cTn id="136" presetID="13" presetClass="entr" presetSubtype="16" fill="hold" grpId="0" nodeType="withEffect">
                                  <p:stCondLst>
                                    <p:cond delay="0"/>
                                  </p:stCondLst>
                                  <p:childTnLst>
                                    <p:set>
                                      <p:cBhvr>
                                        <p:cTn id="137" dur="1" fill="hold">
                                          <p:stCondLst>
                                            <p:cond delay="0"/>
                                          </p:stCondLst>
                                        </p:cTn>
                                        <p:tgtEl>
                                          <p:spTgt spid="47"/>
                                        </p:tgtEl>
                                        <p:attrNameLst>
                                          <p:attrName>style.visibility</p:attrName>
                                        </p:attrNameLst>
                                      </p:cBhvr>
                                      <p:to>
                                        <p:strVal val="visible"/>
                                      </p:to>
                                    </p:set>
                                    <p:animEffect transition="in" filter="plus(in)">
                                      <p:cBhvr>
                                        <p:cTn id="138" dur="2000"/>
                                        <p:tgtEl>
                                          <p:spTgt spid="47"/>
                                        </p:tgtEl>
                                      </p:cBhvr>
                                    </p:animEffect>
                                  </p:childTnLst>
                                </p:cTn>
                              </p:par>
                              <p:par>
                                <p:cTn id="139" presetID="13" presetClass="entr" presetSubtype="16" fill="hold" grpId="0" nodeType="withEffect">
                                  <p:stCondLst>
                                    <p:cond delay="0"/>
                                  </p:stCondLst>
                                  <p:childTnLst>
                                    <p:set>
                                      <p:cBhvr>
                                        <p:cTn id="140" dur="1" fill="hold">
                                          <p:stCondLst>
                                            <p:cond delay="0"/>
                                          </p:stCondLst>
                                        </p:cTn>
                                        <p:tgtEl>
                                          <p:spTgt spid="48"/>
                                        </p:tgtEl>
                                        <p:attrNameLst>
                                          <p:attrName>style.visibility</p:attrName>
                                        </p:attrNameLst>
                                      </p:cBhvr>
                                      <p:to>
                                        <p:strVal val="visible"/>
                                      </p:to>
                                    </p:set>
                                    <p:animEffect transition="in" filter="plus(in)">
                                      <p:cBhvr>
                                        <p:cTn id="141" dur="2000"/>
                                        <p:tgtEl>
                                          <p:spTgt spid="48"/>
                                        </p:tgtEl>
                                      </p:cBhvr>
                                    </p:animEffect>
                                  </p:childTnLst>
                                </p:cTn>
                              </p:par>
                              <p:par>
                                <p:cTn id="142" presetID="13" presetClass="entr" presetSubtype="16" fill="hold" grpId="0" nodeType="withEffect">
                                  <p:stCondLst>
                                    <p:cond delay="0"/>
                                  </p:stCondLst>
                                  <p:childTnLst>
                                    <p:set>
                                      <p:cBhvr>
                                        <p:cTn id="143" dur="1" fill="hold">
                                          <p:stCondLst>
                                            <p:cond delay="0"/>
                                          </p:stCondLst>
                                        </p:cTn>
                                        <p:tgtEl>
                                          <p:spTgt spid="49"/>
                                        </p:tgtEl>
                                        <p:attrNameLst>
                                          <p:attrName>style.visibility</p:attrName>
                                        </p:attrNameLst>
                                      </p:cBhvr>
                                      <p:to>
                                        <p:strVal val="visible"/>
                                      </p:to>
                                    </p:set>
                                    <p:animEffect transition="in" filter="plus(in)">
                                      <p:cBhvr>
                                        <p:cTn id="144" dur="2000"/>
                                        <p:tgtEl>
                                          <p:spTgt spid="49"/>
                                        </p:tgtEl>
                                      </p:cBhvr>
                                    </p:animEffect>
                                  </p:childTnLst>
                                </p:cTn>
                              </p:par>
                              <p:par>
                                <p:cTn id="145" presetID="8" presetClass="emph" presetSubtype="0" fill="hold" grpId="1" nodeType="withEffect">
                                  <p:stCondLst>
                                    <p:cond delay="0"/>
                                  </p:stCondLst>
                                  <p:childTnLst>
                                    <p:animRot by="21600000">
                                      <p:cBhvr>
                                        <p:cTn id="146" dur="2000" fill="hold"/>
                                        <p:tgtEl>
                                          <p:spTgt spid="4"/>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6"/>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8"/>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10"/>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2"/>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4"/>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6"/>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8"/>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0"/>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2"/>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4"/>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6"/>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8"/>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2"/>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4"/>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6"/>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8"/>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40"/>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42"/>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44"/>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46"/>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4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7"/>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9"/>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3"/>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5"/>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7"/>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9"/>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21"/>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23"/>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25"/>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27"/>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1"/>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3"/>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5"/>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7"/>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9"/>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1"/>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43"/>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45"/>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47"/>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49"/>
                                        </p:tgtEl>
                                        <p:attrNameLst>
                                          <p:attrName>r</p:attrName>
                                        </p:attrNameLst>
                                      </p:cBhvr>
                                    </p:animRot>
                                  </p:childTnLst>
                                </p:cTn>
                              </p:par>
                              <p:par>
                                <p:cTn id="237" presetID="2" presetClass="entr" presetSubtype="12" fill="hold" grpId="2" nodeType="withEffect">
                                  <p:stCondLst>
                                    <p:cond delay="0"/>
                                  </p:stCondLst>
                                  <p:childTnLst>
                                    <p:set>
                                      <p:cBhvr>
                                        <p:cTn id="238" dur="1" fill="hold">
                                          <p:stCondLst>
                                            <p:cond delay="0"/>
                                          </p:stCondLst>
                                        </p:cTn>
                                        <p:tgtEl>
                                          <p:spTgt spid="4"/>
                                        </p:tgtEl>
                                        <p:attrNameLst>
                                          <p:attrName>style.visibility</p:attrName>
                                        </p:attrNameLst>
                                      </p:cBhvr>
                                      <p:to>
                                        <p:strVal val="visible"/>
                                      </p:to>
                                    </p:set>
                                    <p:anim calcmode="lin" valueType="num">
                                      <p:cBhvr additive="base">
                                        <p:cTn id="239" dur="2000" fill="hold"/>
                                        <p:tgtEl>
                                          <p:spTgt spid="4"/>
                                        </p:tgtEl>
                                        <p:attrNameLst>
                                          <p:attrName>ppt_x</p:attrName>
                                        </p:attrNameLst>
                                      </p:cBhvr>
                                      <p:tavLst>
                                        <p:tav tm="0">
                                          <p:val>
                                            <p:strVal val="0-#ppt_w/2"/>
                                          </p:val>
                                        </p:tav>
                                        <p:tav tm="100000">
                                          <p:val>
                                            <p:strVal val="#ppt_x"/>
                                          </p:val>
                                        </p:tav>
                                      </p:tavLst>
                                    </p:anim>
                                    <p:anim calcmode="lin" valueType="num">
                                      <p:cBhvr additive="base">
                                        <p:cTn id="240" dur="2000" fill="hold"/>
                                        <p:tgtEl>
                                          <p:spTgt spid="4"/>
                                        </p:tgtEl>
                                        <p:attrNameLst>
                                          <p:attrName>ppt_y</p:attrName>
                                        </p:attrNameLst>
                                      </p:cBhvr>
                                      <p:tavLst>
                                        <p:tav tm="0">
                                          <p:val>
                                            <p:strVal val="1+#ppt_h/2"/>
                                          </p:val>
                                        </p:tav>
                                        <p:tav tm="100000">
                                          <p:val>
                                            <p:strVal val="#ppt_y"/>
                                          </p:val>
                                        </p:tav>
                                      </p:tavLst>
                                    </p:anim>
                                  </p:childTnLst>
                                </p:cTn>
                              </p:par>
                              <p:par>
                                <p:cTn id="241" presetID="2" presetClass="entr" presetSubtype="12" fill="hold" grpId="2" nodeType="withEffect">
                                  <p:stCondLst>
                                    <p:cond delay="0"/>
                                  </p:stCondLst>
                                  <p:childTnLst>
                                    <p:set>
                                      <p:cBhvr>
                                        <p:cTn id="242" dur="1" fill="hold">
                                          <p:stCondLst>
                                            <p:cond delay="0"/>
                                          </p:stCondLst>
                                        </p:cTn>
                                        <p:tgtEl>
                                          <p:spTgt spid="6"/>
                                        </p:tgtEl>
                                        <p:attrNameLst>
                                          <p:attrName>style.visibility</p:attrName>
                                        </p:attrNameLst>
                                      </p:cBhvr>
                                      <p:to>
                                        <p:strVal val="visible"/>
                                      </p:to>
                                    </p:set>
                                    <p:anim calcmode="lin" valueType="num">
                                      <p:cBhvr additive="base">
                                        <p:cTn id="243" dur="2000" fill="hold"/>
                                        <p:tgtEl>
                                          <p:spTgt spid="6"/>
                                        </p:tgtEl>
                                        <p:attrNameLst>
                                          <p:attrName>ppt_x</p:attrName>
                                        </p:attrNameLst>
                                      </p:cBhvr>
                                      <p:tavLst>
                                        <p:tav tm="0">
                                          <p:val>
                                            <p:strVal val="0-#ppt_w/2"/>
                                          </p:val>
                                        </p:tav>
                                        <p:tav tm="100000">
                                          <p:val>
                                            <p:strVal val="#ppt_x"/>
                                          </p:val>
                                        </p:tav>
                                      </p:tavLst>
                                    </p:anim>
                                    <p:anim calcmode="lin" valueType="num">
                                      <p:cBhvr additive="base">
                                        <p:cTn id="244" dur="2000" fill="hold"/>
                                        <p:tgtEl>
                                          <p:spTgt spid="6"/>
                                        </p:tgtEl>
                                        <p:attrNameLst>
                                          <p:attrName>ppt_y</p:attrName>
                                        </p:attrNameLst>
                                      </p:cBhvr>
                                      <p:tavLst>
                                        <p:tav tm="0">
                                          <p:val>
                                            <p:strVal val="1+#ppt_h/2"/>
                                          </p:val>
                                        </p:tav>
                                        <p:tav tm="100000">
                                          <p:val>
                                            <p:strVal val="#ppt_y"/>
                                          </p:val>
                                        </p:tav>
                                      </p:tavLst>
                                    </p:anim>
                                  </p:childTnLst>
                                </p:cTn>
                              </p:par>
                              <p:par>
                                <p:cTn id="245" presetID="2" presetClass="entr" presetSubtype="12" fill="hold" grpId="2" nodeType="withEffect">
                                  <p:stCondLst>
                                    <p:cond delay="0"/>
                                  </p:stCondLst>
                                  <p:childTnLst>
                                    <p:set>
                                      <p:cBhvr>
                                        <p:cTn id="246" dur="1" fill="hold">
                                          <p:stCondLst>
                                            <p:cond delay="0"/>
                                          </p:stCondLst>
                                        </p:cTn>
                                        <p:tgtEl>
                                          <p:spTgt spid="8"/>
                                        </p:tgtEl>
                                        <p:attrNameLst>
                                          <p:attrName>style.visibility</p:attrName>
                                        </p:attrNameLst>
                                      </p:cBhvr>
                                      <p:to>
                                        <p:strVal val="visible"/>
                                      </p:to>
                                    </p:set>
                                    <p:anim calcmode="lin" valueType="num">
                                      <p:cBhvr additive="base">
                                        <p:cTn id="247" dur="2000" fill="hold"/>
                                        <p:tgtEl>
                                          <p:spTgt spid="8"/>
                                        </p:tgtEl>
                                        <p:attrNameLst>
                                          <p:attrName>ppt_x</p:attrName>
                                        </p:attrNameLst>
                                      </p:cBhvr>
                                      <p:tavLst>
                                        <p:tav tm="0">
                                          <p:val>
                                            <p:strVal val="0-#ppt_w/2"/>
                                          </p:val>
                                        </p:tav>
                                        <p:tav tm="100000">
                                          <p:val>
                                            <p:strVal val="#ppt_x"/>
                                          </p:val>
                                        </p:tav>
                                      </p:tavLst>
                                    </p:anim>
                                    <p:anim calcmode="lin" valueType="num">
                                      <p:cBhvr additive="base">
                                        <p:cTn id="248" dur="2000" fill="hold"/>
                                        <p:tgtEl>
                                          <p:spTgt spid="8"/>
                                        </p:tgtEl>
                                        <p:attrNameLst>
                                          <p:attrName>ppt_y</p:attrName>
                                        </p:attrNameLst>
                                      </p:cBhvr>
                                      <p:tavLst>
                                        <p:tav tm="0">
                                          <p:val>
                                            <p:strVal val="1+#ppt_h/2"/>
                                          </p:val>
                                        </p:tav>
                                        <p:tav tm="100000">
                                          <p:val>
                                            <p:strVal val="#ppt_y"/>
                                          </p:val>
                                        </p:tav>
                                      </p:tavLst>
                                    </p:anim>
                                  </p:childTnLst>
                                </p:cTn>
                              </p:par>
                              <p:par>
                                <p:cTn id="249" presetID="2" presetClass="entr" presetSubtype="12" fill="hold" grpId="2" nodeType="withEffect">
                                  <p:stCondLst>
                                    <p:cond delay="0"/>
                                  </p:stCondLst>
                                  <p:childTnLst>
                                    <p:set>
                                      <p:cBhvr>
                                        <p:cTn id="250" dur="1" fill="hold">
                                          <p:stCondLst>
                                            <p:cond delay="0"/>
                                          </p:stCondLst>
                                        </p:cTn>
                                        <p:tgtEl>
                                          <p:spTgt spid="10"/>
                                        </p:tgtEl>
                                        <p:attrNameLst>
                                          <p:attrName>style.visibility</p:attrName>
                                        </p:attrNameLst>
                                      </p:cBhvr>
                                      <p:to>
                                        <p:strVal val="visible"/>
                                      </p:to>
                                    </p:set>
                                    <p:anim calcmode="lin" valueType="num">
                                      <p:cBhvr additive="base">
                                        <p:cTn id="251" dur="2000" fill="hold"/>
                                        <p:tgtEl>
                                          <p:spTgt spid="10"/>
                                        </p:tgtEl>
                                        <p:attrNameLst>
                                          <p:attrName>ppt_x</p:attrName>
                                        </p:attrNameLst>
                                      </p:cBhvr>
                                      <p:tavLst>
                                        <p:tav tm="0">
                                          <p:val>
                                            <p:strVal val="0-#ppt_w/2"/>
                                          </p:val>
                                        </p:tav>
                                        <p:tav tm="100000">
                                          <p:val>
                                            <p:strVal val="#ppt_x"/>
                                          </p:val>
                                        </p:tav>
                                      </p:tavLst>
                                    </p:anim>
                                    <p:anim calcmode="lin" valueType="num">
                                      <p:cBhvr additive="base">
                                        <p:cTn id="252" dur="2000" fill="hold"/>
                                        <p:tgtEl>
                                          <p:spTgt spid="10"/>
                                        </p:tgtEl>
                                        <p:attrNameLst>
                                          <p:attrName>ppt_y</p:attrName>
                                        </p:attrNameLst>
                                      </p:cBhvr>
                                      <p:tavLst>
                                        <p:tav tm="0">
                                          <p:val>
                                            <p:strVal val="1+#ppt_h/2"/>
                                          </p:val>
                                        </p:tav>
                                        <p:tav tm="100000">
                                          <p:val>
                                            <p:strVal val="#ppt_y"/>
                                          </p:val>
                                        </p:tav>
                                      </p:tavLst>
                                    </p:anim>
                                  </p:childTnLst>
                                </p:cTn>
                              </p:par>
                              <p:par>
                                <p:cTn id="253" presetID="2" presetClass="entr" presetSubtype="12"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 calcmode="lin" valueType="num">
                                      <p:cBhvr additive="base">
                                        <p:cTn id="255" dur="2000" fill="hold"/>
                                        <p:tgtEl>
                                          <p:spTgt spid="12"/>
                                        </p:tgtEl>
                                        <p:attrNameLst>
                                          <p:attrName>ppt_x</p:attrName>
                                        </p:attrNameLst>
                                      </p:cBhvr>
                                      <p:tavLst>
                                        <p:tav tm="0">
                                          <p:val>
                                            <p:strVal val="0-#ppt_w/2"/>
                                          </p:val>
                                        </p:tav>
                                        <p:tav tm="100000">
                                          <p:val>
                                            <p:strVal val="#ppt_x"/>
                                          </p:val>
                                        </p:tav>
                                      </p:tavLst>
                                    </p:anim>
                                    <p:anim calcmode="lin" valueType="num">
                                      <p:cBhvr additive="base">
                                        <p:cTn id="256" dur="2000" fill="hold"/>
                                        <p:tgtEl>
                                          <p:spTgt spid="12"/>
                                        </p:tgtEl>
                                        <p:attrNameLst>
                                          <p:attrName>ppt_y</p:attrName>
                                        </p:attrNameLst>
                                      </p:cBhvr>
                                      <p:tavLst>
                                        <p:tav tm="0">
                                          <p:val>
                                            <p:strVal val="1+#ppt_h/2"/>
                                          </p:val>
                                        </p:tav>
                                        <p:tav tm="100000">
                                          <p:val>
                                            <p:strVal val="#ppt_y"/>
                                          </p:val>
                                        </p:tav>
                                      </p:tavLst>
                                    </p:anim>
                                  </p:childTnLst>
                                </p:cTn>
                              </p:par>
                              <p:par>
                                <p:cTn id="257" presetID="2" presetClass="entr" presetSubtype="12"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 calcmode="lin" valueType="num">
                                      <p:cBhvr additive="base">
                                        <p:cTn id="259" dur="2000" fill="hold"/>
                                        <p:tgtEl>
                                          <p:spTgt spid="14"/>
                                        </p:tgtEl>
                                        <p:attrNameLst>
                                          <p:attrName>ppt_x</p:attrName>
                                        </p:attrNameLst>
                                      </p:cBhvr>
                                      <p:tavLst>
                                        <p:tav tm="0">
                                          <p:val>
                                            <p:strVal val="0-#ppt_w/2"/>
                                          </p:val>
                                        </p:tav>
                                        <p:tav tm="100000">
                                          <p:val>
                                            <p:strVal val="#ppt_x"/>
                                          </p:val>
                                        </p:tav>
                                      </p:tavLst>
                                    </p:anim>
                                    <p:anim calcmode="lin" valueType="num">
                                      <p:cBhvr additive="base">
                                        <p:cTn id="260" dur="2000" fill="hold"/>
                                        <p:tgtEl>
                                          <p:spTgt spid="14"/>
                                        </p:tgtEl>
                                        <p:attrNameLst>
                                          <p:attrName>ppt_y</p:attrName>
                                        </p:attrNameLst>
                                      </p:cBhvr>
                                      <p:tavLst>
                                        <p:tav tm="0">
                                          <p:val>
                                            <p:strVal val="1+#ppt_h/2"/>
                                          </p:val>
                                        </p:tav>
                                        <p:tav tm="100000">
                                          <p:val>
                                            <p:strVal val="#ppt_y"/>
                                          </p:val>
                                        </p:tav>
                                      </p:tavLst>
                                    </p:anim>
                                  </p:childTnLst>
                                </p:cTn>
                              </p:par>
                              <p:par>
                                <p:cTn id="261" presetID="2" presetClass="entr" presetSubtype="12" fill="hold" grpId="2" nodeType="withEffect">
                                  <p:stCondLst>
                                    <p:cond delay="0"/>
                                  </p:stCondLst>
                                  <p:childTnLst>
                                    <p:set>
                                      <p:cBhvr>
                                        <p:cTn id="262" dur="1" fill="hold">
                                          <p:stCondLst>
                                            <p:cond delay="0"/>
                                          </p:stCondLst>
                                        </p:cTn>
                                        <p:tgtEl>
                                          <p:spTgt spid="16"/>
                                        </p:tgtEl>
                                        <p:attrNameLst>
                                          <p:attrName>style.visibility</p:attrName>
                                        </p:attrNameLst>
                                      </p:cBhvr>
                                      <p:to>
                                        <p:strVal val="visible"/>
                                      </p:to>
                                    </p:set>
                                    <p:anim calcmode="lin" valueType="num">
                                      <p:cBhvr additive="base">
                                        <p:cTn id="263" dur="2000" fill="hold"/>
                                        <p:tgtEl>
                                          <p:spTgt spid="16"/>
                                        </p:tgtEl>
                                        <p:attrNameLst>
                                          <p:attrName>ppt_x</p:attrName>
                                        </p:attrNameLst>
                                      </p:cBhvr>
                                      <p:tavLst>
                                        <p:tav tm="0">
                                          <p:val>
                                            <p:strVal val="0-#ppt_w/2"/>
                                          </p:val>
                                        </p:tav>
                                        <p:tav tm="100000">
                                          <p:val>
                                            <p:strVal val="#ppt_x"/>
                                          </p:val>
                                        </p:tav>
                                      </p:tavLst>
                                    </p:anim>
                                    <p:anim calcmode="lin" valueType="num">
                                      <p:cBhvr additive="base">
                                        <p:cTn id="264" dur="2000" fill="hold"/>
                                        <p:tgtEl>
                                          <p:spTgt spid="16"/>
                                        </p:tgtEl>
                                        <p:attrNameLst>
                                          <p:attrName>ppt_y</p:attrName>
                                        </p:attrNameLst>
                                      </p:cBhvr>
                                      <p:tavLst>
                                        <p:tav tm="0">
                                          <p:val>
                                            <p:strVal val="1+#ppt_h/2"/>
                                          </p:val>
                                        </p:tav>
                                        <p:tav tm="100000">
                                          <p:val>
                                            <p:strVal val="#ppt_y"/>
                                          </p:val>
                                        </p:tav>
                                      </p:tavLst>
                                    </p:anim>
                                  </p:childTnLst>
                                </p:cTn>
                              </p:par>
                              <p:par>
                                <p:cTn id="265" presetID="2" presetClass="entr" presetSubtype="12" fill="hold" grpId="2" nodeType="withEffect">
                                  <p:stCondLst>
                                    <p:cond delay="0"/>
                                  </p:stCondLst>
                                  <p:childTnLst>
                                    <p:set>
                                      <p:cBhvr>
                                        <p:cTn id="266" dur="1" fill="hold">
                                          <p:stCondLst>
                                            <p:cond delay="0"/>
                                          </p:stCondLst>
                                        </p:cTn>
                                        <p:tgtEl>
                                          <p:spTgt spid="18"/>
                                        </p:tgtEl>
                                        <p:attrNameLst>
                                          <p:attrName>style.visibility</p:attrName>
                                        </p:attrNameLst>
                                      </p:cBhvr>
                                      <p:to>
                                        <p:strVal val="visible"/>
                                      </p:to>
                                    </p:set>
                                    <p:anim calcmode="lin" valueType="num">
                                      <p:cBhvr additive="base">
                                        <p:cTn id="267" dur="2000" fill="hold"/>
                                        <p:tgtEl>
                                          <p:spTgt spid="18"/>
                                        </p:tgtEl>
                                        <p:attrNameLst>
                                          <p:attrName>ppt_x</p:attrName>
                                        </p:attrNameLst>
                                      </p:cBhvr>
                                      <p:tavLst>
                                        <p:tav tm="0">
                                          <p:val>
                                            <p:strVal val="0-#ppt_w/2"/>
                                          </p:val>
                                        </p:tav>
                                        <p:tav tm="100000">
                                          <p:val>
                                            <p:strVal val="#ppt_x"/>
                                          </p:val>
                                        </p:tav>
                                      </p:tavLst>
                                    </p:anim>
                                    <p:anim calcmode="lin" valueType="num">
                                      <p:cBhvr additive="base">
                                        <p:cTn id="268" dur="2000" fill="hold"/>
                                        <p:tgtEl>
                                          <p:spTgt spid="18"/>
                                        </p:tgtEl>
                                        <p:attrNameLst>
                                          <p:attrName>ppt_y</p:attrName>
                                        </p:attrNameLst>
                                      </p:cBhvr>
                                      <p:tavLst>
                                        <p:tav tm="0">
                                          <p:val>
                                            <p:strVal val="1+#ppt_h/2"/>
                                          </p:val>
                                        </p:tav>
                                        <p:tav tm="100000">
                                          <p:val>
                                            <p:strVal val="#ppt_y"/>
                                          </p:val>
                                        </p:tav>
                                      </p:tavLst>
                                    </p:anim>
                                  </p:childTnLst>
                                </p:cTn>
                              </p:par>
                              <p:par>
                                <p:cTn id="269" presetID="2" presetClass="entr" presetSubtype="12" fill="hold" grpId="2" nodeType="withEffect">
                                  <p:stCondLst>
                                    <p:cond delay="0"/>
                                  </p:stCondLst>
                                  <p:childTnLst>
                                    <p:set>
                                      <p:cBhvr>
                                        <p:cTn id="270" dur="1" fill="hold">
                                          <p:stCondLst>
                                            <p:cond delay="0"/>
                                          </p:stCondLst>
                                        </p:cTn>
                                        <p:tgtEl>
                                          <p:spTgt spid="20"/>
                                        </p:tgtEl>
                                        <p:attrNameLst>
                                          <p:attrName>style.visibility</p:attrName>
                                        </p:attrNameLst>
                                      </p:cBhvr>
                                      <p:to>
                                        <p:strVal val="visible"/>
                                      </p:to>
                                    </p:set>
                                    <p:anim calcmode="lin" valueType="num">
                                      <p:cBhvr additive="base">
                                        <p:cTn id="271" dur="2000" fill="hold"/>
                                        <p:tgtEl>
                                          <p:spTgt spid="20"/>
                                        </p:tgtEl>
                                        <p:attrNameLst>
                                          <p:attrName>ppt_x</p:attrName>
                                        </p:attrNameLst>
                                      </p:cBhvr>
                                      <p:tavLst>
                                        <p:tav tm="0">
                                          <p:val>
                                            <p:strVal val="0-#ppt_w/2"/>
                                          </p:val>
                                        </p:tav>
                                        <p:tav tm="100000">
                                          <p:val>
                                            <p:strVal val="#ppt_x"/>
                                          </p:val>
                                        </p:tav>
                                      </p:tavLst>
                                    </p:anim>
                                    <p:anim calcmode="lin" valueType="num">
                                      <p:cBhvr additive="base">
                                        <p:cTn id="272" dur="2000" fill="hold"/>
                                        <p:tgtEl>
                                          <p:spTgt spid="20"/>
                                        </p:tgtEl>
                                        <p:attrNameLst>
                                          <p:attrName>ppt_y</p:attrName>
                                        </p:attrNameLst>
                                      </p:cBhvr>
                                      <p:tavLst>
                                        <p:tav tm="0">
                                          <p:val>
                                            <p:strVal val="1+#ppt_h/2"/>
                                          </p:val>
                                        </p:tav>
                                        <p:tav tm="100000">
                                          <p:val>
                                            <p:strVal val="#ppt_y"/>
                                          </p:val>
                                        </p:tav>
                                      </p:tavLst>
                                    </p:anim>
                                  </p:childTnLst>
                                </p:cTn>
                              </p:par>
                              <p:par>
                                <p:cTn id="273" presetID="2" presetClass="entr" presetSubtype="12" fill="hold" grpId="2" nodeType="withEffect">
                                  <p:stCondLst>
                                    <p:cond delay="0"/>
                                  </p:stCondLst>
                                  <p:childTnLst>
                                    <p:set>
                                      <p:cBhvr>
                                        <p:cTn id="274" dur="1" fill="hold">
                                          <p:stCondLst>
                                            <p:cond delay="0"/>
                                          </p:stCondLst>
                                        </p:cTn>
                                        <p:tgtEl>
                                          <p:spTgt spid="22"/>
                                        </p:tgtEl>
                                        <p:attrNameLst>
                                          <p:attrName>style.visibility</p:attrName>
                                        </p:attrNameLst>
                                      </p:cBhvr>
                                      <p:to>
                                        <p:strVal val="visible"/>
                                      </p:to>
                                    </p:set>
                                    <p:anim calcmode="lin" valueType="num">
                                      <p:cBhvr additive="base">
                                        <p:cTn id="275" dur="2000" fill="hold"/>
                                        <p:tgtEl>
                                          <p:spTgt spid="22"/>
                                        </p:tgtEl>
                                        <p:attrNameLst>
                                          <p:attrName>ppt_x</p:attrName>
                                        </p:attrNameLst>
                                      </p:cBhvr>
                                      <p:tavLst>
                                        <p:tav tm="0">
                                          <p:val>
                                            <p:strVal val="0-#ppt_w/2"/>
                                          </p:val>
                                        </p:tav>
                                        <p:tav tm="100000">
                                          <p:val>
                                            <p:strVal val="#ppt_x"/>
                                          </p:val>
                                        </p:tav>
                                      </p:tavLst>
                                    </p:anim>
                                    <p:anim calcmode="lin" valueType="num">
                                      <p:cBhvr additive="base">
                                        <p:cTn id="276" dur="2000" fill="hold"/>
                                        <p:tgtEl>
                                          <p:spTgt spid="22"/>
                                        </p:tgtEl>
                                        <p:attrNameLst>
                                          <p:attrName>ppt_y</p:attrName>
                                        </p:attrNameLst>
                                      </p:cBhvr>
                                      <p:tavLst>
                                        <p:tav tm="0">
                                          <p:val>
                                            <p:strVal val="1+#ppt_h/2"/>
                                          </p:val>
                                        </p:tav>
                                        <p:tav tm="100000">
                                          <p:val>
                                            <p:strVal val="#ppt_y"/>
                                          </p:val>
                                        </p:tav>
                                      </p:tavLst>
                                    </p:anim>
                                  </p:childTnLst>
                                </p:cTn>
                              </p:par>
                              <p:par>
                                <p:cTn id="277" presetID="2" presetClass="entr" presetSubtype="12" fill="hold" grpId="2" nodeType="withEffect">
                                  <p:stCondLst>
                                    <p:cond delay="0"/>
                                  </p:stCondLst>
                                  <p:childTnLst>
                                    <p:set>
                                      <p:cBhvr>
                                        <p:cTn id="278" dur="1" fill="hold">
                                          <p:stCondLst>
                                            <p:cond delay="0"/>
                                          </p:stCondLst>
                                        </p:cTn>
                                        <p:tgtEl>
                                          <p:spTgt spid="24"/>
                                        </p:tgtEl>
                                        <p:attrNameLst>
                                          <p:attrName>style.visibility</p:attrName>
                                        </p:attrNameLst>
                                      </p:cBhvr>
                                      <p:to>
                                        <p:strVal val="visible"/>
                                      </p:to>
                                    </p:set>
                                    <p:anim calcmode="lin" valueType="num">
                                      <p:cBhvr additive="base">
                                        <p:cTn id="279" dur="2000" fill="hold"/>
                                        <p:tgtEl>
                                          <p:spTgt spid="24"/>
                                        </p:tgtEl>
                                        <p:attrNameLst>
                                          <p:attrName>ppt_x</p:attrName>
                                        </p:attrNameLst>
                                      </p:cBhvr>
                                      <p:tavLst>
                                        <p:tav tm="0">
                                          <p:val>
                                            <p:strVal val="0-#ppt_w/2"/>
                                          </p:val>
                                        </p:tav>
                                        <p:tav tm="100000">
                                          <p:val>
                                            <p:strVal val="#ppt_x"/>
                                          </p:val>
                                        </p:tav>
                                      </p:tavLst>
                                    </p:anim>
                                    <p:anim calcmode="lin" valueType="num">
                                      <p:cBhvr additive="base">
                                        <p:cTn id="280" dur="2000" fill="hold"/>
                                        <p:tgtEl>
                                          <p:spTgt spid="24"/>
                                        </p:tgtEl>
                                        <p:attrNameLst>
                                          <p:attrName>ppt_y</p:attrName>
                                        </p:attrNameLst>
                                      </p:cBhvr>
                                      <p:tavLst>
                                        <p:tav tm="0">
                                          <p:val>
                                            <p:strVal val="1+#ppt_h/2"/>
                                          </p:val>
                                        </p:tav>
                                        <p:tav tm="100000">
                                          <p:val>
                                            <p:strVal val="#ppt_y"/>
                                          </p:val>
                                        </p:tav>
                                      </p:tavLst>
                                    </p:anim>
                                  </p:childTnLst>
                                </p:cTn>
                              </p:par>
                              <p:par>
                                <p:cTn id="281" presetID="2" presetClass="entr" presetSubtype="12" fill="hold" grpId="2" nodeType="withEffect">
                                  <p:stCondLst>
                                    <p:cond delay="0"/>
                                  </p:stCondLst>
                                  <p:childTnLst>
                                    <p:set>
                                      <p:cBhvr>
                                        <p:cTn id="282" dur="1" fill="hold">
                                          <p:stCondLst>
                                            <p:cond delay="0"/>
                                          </p:stCondLst>
                                        </p:cTn>
                                        <p:tgtEl>
                                          <p:spTgt spid="26"/>
                                        </p:tgtEl>
                                        <p:attrNameLst>
                                          <p:attrName>style.visibility</p:attrName>
                                        </p:attrNameLst>
                                      </p:cBhvr>
                                      <p:to>
                                        <p:strVal val="visible"/>
                                      </p:to>
                                    </p:set>
                                    <p:anim calcmode="lin" valueType="num">
                                      <p:cBhvr additive="base">
                                        <p:cTn id="283" dur="2000" fill="hold"/>
                                        <p:tgtEl>
                                          <p:spTgt spid="26"/>
                                        </p:tgtEl>
                                        <p:attrNameLst>
                                          <p:attrName>ppt_x</p:attrName>
                                        </p:attrNameLst>
                                      </p:cBhvr>
                                      <p:tavLst>
                                        <p:tav tm="0">
                                          <p:val>
                                            <p:strVal val="0-#ppt_w/2"/>
                                          </p:val>
                                        </p:tav>
                                        <p:tav tm="100000">
                                          <p:val>
                                            <p:strVal val="#ppt_x"/>
                                          </p:val>
                                        </p:tav>
                                      </p:tavLst>
                                    </p:anim>
                                    <p:anim calcmode="lin" valueType="num">
                                      <p:cBhvr additive="base">
                                        <p:cTn id="284" dur="2000" fill="hold"/>
                                        <p:tgtEl>
                                          <p:spTgt spid="26"/>
                                        </p:tgtEl>
                                        <p:attrNameLst>
                                          <p:attrName>ppt_y</p:attrName>
                                        </p:attrNameLst>
                                      </p:cBhvr>
                                      <p:tavLst>
                                        <p:tav tm="0">
                                          <p:val>
                                            <p:strVal val="1+#ppt_h/2"/>
                                          </p:val>
                                        </p:tav>
                                        <p:tav tm="100000">
                                          <p:val>
                                            <p:strVal val="#ppt_y"/>
                                          </p:val>
                                        </p:tav>
                                      </p:tavLst>
                                    </p:anim>
                                  </p:childTnLst>
                                </p:cTn>
                              </p:par>
                              <p:par>
                                <p:cTn id="285" presetID="2" presetClass="entr" presetSubtype="12" fill="hold" grpId="2" nodeType="withEffect">
                                  <p:stCondLst>
                                    <p:cond delay="0"/>
                                  </p:stCondLst>
                                  <p:childTnLst>
                                    <p:set>
                                      <p:cBhvr>
                                        <p:cTn id="286" dur="1" fill="hold">
                                          <p:stCondLst>
                                            <p:cond delay="0"/>
                                          </p:stCondLst>
                                        </p:cTn>
                                        <p:tgtEl>
                                          <p:spTgt spid="28"/>
                                        </p:tgtEl>
                                        <p:attrNameLst>
                                          <p:attrName>style.visibility</p:attrName>
                                        </p:attrNameLst>
                                      </p:cBhvr>
                                      <p:to>
                                        <p:strVal val="visible"/>
                                      </p:to>
                                    </p:set>
                                    <p:anim calcmode="lin" valueType="num">
                                      <p:cBhvr additive="base">
                                        <p:cTn id="287" dur="2000" fill="hold"/>
                                        <p:tgtEl>
                                          <p:spTgt spid="28"/>
                                        </p:tgtEl>
                                        <p:attrNameLst>
                                          <p:attrName>ppt_x</p:attrName>
                                        </p:attrNameLst>
                                      </p:cBhvr>
                                      <p:tavLst>
                                        <p:tav tm="0">
                                          <p:val>
                                            <p:strVal val="0-#ppt_w/2"/>
                                          </p:val>
                                        </p:tav>
                                        <p:tav tm="100000">
                                          <p:val>
                                            <p:strVal val="#ppt_x"/>
                                          </p:val>
                                        </p:tav>
                                      </p:tavLst>
                                    </p:anim>
                                    <p:anim calcmode="lin" valueType="num">
                                      <p:cBhvr additive="base">
                                        <p:cTn id="288" dur="2000" fill="hold"/>
                                        <p:tgtEl>
                                          <p:spTgt spid="28"/>
                                        </p:tgtEl>
                                        <p:attrNameLst>
                                          <p:attrName>ppt_y</p:attrName>
                                        </p:attrNameLst>
                                      </p:cBhvr>
                                      <p:tavLst>
                                        <p:tav tm="0">
                                          <p:val>
                                            <p:strVal val="1+#ppt_h/2"/>
                                          </p:val>
                                        </p:tav>
                                        <p:tav tm="100000">
                                          <p:val>
                                            <p:strVal val="#ppt_y"/>
                                          </p:val>
                                        </p:tav>
                                      </p:tavLst>
                                    </p:anim>
                                  </p:childTnLst>
                                </p:cTn>
                              </p:par>
                              <p:par>
                                <p:cTn id="289" presetID="2" presetClass="entr" presetSubtype="12" fill="hold" grpId="2" nodeType="withEffect">
                                  <p:stCondLst>
                                    <p:cond delay="0"/>
                                  </p:stCondLst>
                                  <p:childTnLst>
                                    <p:set>
                                      <p:cBhvr>
                                        <p:cTn id="290" dur="1" fill="hold">
                                          <p:stCondLst>
                                            <p:cond delay="0"/>
                                          </p:stCondLst>
                                        </p:cTn>
                                        <p:tgtEl>
                                          <p:spTgt spid="30"/>
                                        </p:tgtEl>
                                        <p:attrNameLst>
                                          <p:attrName>style.visibility</p:attrName>
                                        </p:attrNameLst>
                                      </p:cBhvr>
                                      <p:to>
                                        <p:strVal val="visible"/>
                                      </p:to>
                                    </p:set>
                                    <p:anim calcmode="lin" valueType="num">
                                      <p:cBhvr additive="base">
                                        <p:cTn id="291" dur="2000" fill="hold"/>
                                        <p:tgtEl>
                                          <p:spTgt spid="30"/>
                                        </p:tgtEl>
                                        <p:attrNameLst>
                                          <p:attrName>ppt_x</p:attrName>
                                        </p:attrNameLst>
                                      </p:cBhvr>
                                      <p:tavLst>
                                        <p:tav tm="0">
                                          <p:val>
                                            <p:strVal val="0-#ppt_w/2"/>
                                          </p:val>
                                        </p:tav>
                                        <p:tav tm="100000">
                                          <p:val>
                                            <p:strVal val="#ppt_x"/>
                                          </p:val>
                                        </p:tav>
                                      </p:tavLst>
                                    </p:anim>
                                    <p:anim calcmode="lin" valueType="num">
                                      <p:cBhvr additive="base">
                                        <p:cTn id="292" dur="2000" fill="hold"/>
                                        <p:tgtEl>
                                          <p:spTgt spid="30"/>
                                        </p:tgtEl>
                                        <p:attrNameLst>
                                          <p:attrName>ppt_y</p:attrName>
                                        </p:attrNameLst>
                                      </p:cBhvr>
                                      <p:tavLst>
                                        <p:tav tm="0">
                                          <p:val>
                                            <p:strVal val="1+#ppt_h/2"/>
                                          </p:val>
                                        </p:tav>
                                        <p:tav tm="100000">
                                          <p:val>
                                            <p:strVal val="#ppt_y"/>
                                          </p:val>
                                        </p:tav>
                                      </p:tavLst>
                                    </p:anim>
                                  </p:childTnLst>
                                </p:cTn>
                              </p:par>
                              <p:par>
                                <p:cTn id="293" presetID="2" presetClass="entr" presetSubtype="12" fill="hold" grpId="2" nodeType="withEffect">
                                  <p:stCondLst>
                                    <p:cond delay="0"/>
                                  </p:stCondLst>
                                  <p:childTnLst>
                                    <p:set>
                                      <p:cBhvr>
                                        <p:cTn id="294" dur="1" fill="hold">
                                          <p:stCondLst>
                                            <p:cond delay="0"/>
                                          </p:stCondLst>
                                        </p:cTn>
                                        <p:tgtEl>
                                          <p:spTgt spid="32"/>
                                        </p:tgtEl>
                                        <p:attrNameLst>
                                          <p:attrName>style.visibility</p:attrName>
                                        </p:attrNameLst>
                                      </p:cBhvr>
                                      <p:to>
                                        <p:strVal val="visible"/>
                                      </p:to>
                                    </p:set>
                                    <p:anim calcmode="lin" valueType="num">
                                      <p:cBhvr additive="base">
                                        <p:cTn id="295" dur="2000" fill="hold"/>
                                        <p:tgtEl>
                                          <p:spTgt spid="32"/>
                                        </p:tgtEl>
                                        <p:attrNameLst>
                                          <p:attrName>ppt_x</p:attrName>
                                        </p:attrNameLst>
                                      </p:cBhvr>
                                      <p:tavLst>
                                        <p:tav tm="0">
                                          <p:val>
                                            <p:strVal val="0-#ppt_w/2"/>
                                          </p:val>
                                        </p:tav>
                                        <p:tav tm="100000">
                                          <p:val>
                                            <p:strVal val="#ppt_x"/>
                                          </p:val>
                                        </p:tav>
                                      </p:tavLst>
                                    </p:anim>
                                    <p:anim calcmode="lin" valueType="num">
                                      <p:cBhvr additive="base">
                                        <p:cTn id="296" dur="2000" fill="hold"/>
                                        <p:tgtEl>
                                          <p:spTgt spid="32"/>
                                        </p:tgtEl>
                                        <p:attrNameLst>
                                          <p:attrName>ppt_y</p:attrName>
                                        </p:attrNameLst>
                                      </p:cBhvr>
                                      <p:tavLst>
                                        <p:tav tm="0">
                                          <p:val>
                                            <p:strVal val="1+#ppt_h/2"/>
                                          </p:val>
                                        </p:tav>
                                        <p:tav tm="100000">
                                          <p:val>
                                            <p:strVal val="#ppt_y"/>
                                          </p:val>
                                        </p:tav>
                                      </p:tavLst>
                                    </p:anim>
                                  </p:childTnLst>
                                </p:cTn>
                              </p:par>
                              <p:par>
                                <p:cTn id="297" presetID="2" presetClass="entr" presetSubtype="12" fill="hold" grpId="2" nodeType="withEffect">
                                  <p:stCondLst>
                                    <p:cond delay="0"/>
                                  </p:stCondLst>
                                  <p:childTnLst>
                                    <p:set>
                                      <p:cBhvr>
                                        <p:cTn id="298" dur="1" fill="hold">
                                          <p:stCondLst>
                                            <p:cond delay="0"/>
                                          </p:stCondLst>
                                        </p:cTn>
                                        <p:tgtEl>
                                          <p:spTgt spid="34"/>
                                        </p:tgtEl>
                                        <p:attrNameLst>
                                          <p:attrName>style.visibility</p:attrName>
                                        </p:attrNameLst>
                                      </p:cBhvr>
                                      <p:to>
                                        <p:strVal val="visible"/>
                                      </p:to>
                                    </p:set>
                                    <p:anim calcmode="lin" valueType="num">
                                      <p:cBhvr additive="base">
                                        <p:cTn id="299" dur="2000" fill="hold"/>
                                        <p:tgtEl>
                                          <p:spTgt spid="34"/>
                                        </p:tgtEl>
                                        <p:attrNameLst>
                                          <p:attrName>ppt_x</p:attrName>
                                        </p:attrNameLst>
                                      </p:cBhvr>
                                      <p:tavLst>
                                        <p:tav tm="0">
                                          <p:val>
                                            <p:strVal val="0-#ppt_w/2"/>
                                          </p:val>
                                        </p:tav>
                                        <p:tav tm="100000">
                                          <p:val>
                                            <p:strVal val="#ppt_x"/>
                                          </p:val>
                                        </p:tav>
                                      </p:tavLst>
                                    </p:anim>
                                    <p:anim calcmode="lin" valueType="num">
                                      <p:cBhvr additive="base">
                                        <p:cTn id="300" dur="2000" fill="hold"/>
                                        <p:tgtEl>
                                          <p:spTgt spid="34"/>
                                        </p:tgtEl>
                                        <p:attrNameLst>
                                          <p:attrName>ppt_y</p:attrName>
                                        </p:attrNameLst>
                                      </p:cBhvr>
                                      <p:tavLst>
                                        <p:tav tm="0">
                                          <p:val>
                                            <p:strVal val="1+#ppt_h/2"/>
                                          </p:val>
                                        </p:tav>
                                        <p:tav tm="100000">
                                          <p:val>
                                            <p:strVal val="#ppt_y"/>
                                          </p:val>
                                        </p:tav>
                                      </p:tavLst>
                                    </p:anim>
                                  </p:childTnLst>
                                </p:cTn>
                              </p:par>
                              <p:par>
                                <p:cTn id="301" presetID="2" presetClass="entr" presetSubtype="12" fill="hold" grpId="2" nodeType="withEffect">
                                  <p:stCondLst>
                                    <p:cond delay="0"/>
                                  </p:stCondLst>
                                  <p:childTnLst>
                                    <p:set>
                                      <p:cBhvr>
                                        <p:cTn id="302" dur="1" fill="hold">
                                          <p:stCondLst>
                                            <p:cond delay="0"/>
                                          </p:stCondLst>
                                        </p:cTn>
                                        <p:tgtEl>
                                          <p:spTgt spid="36"/>
                                        </p:tgtEl>
                                        <p:attrNameLst>
                                          <p:attrName>style.visibility</p:attrName>
                                        </p:attrNameLst>
                                      </p:cBhvr>
                                      <p:to>
                                        <p:strVal val="visible"/>
                                      </p:to>
                                    </p:set>
                                    <p:anim calcmode="lin" valueType="num">
                                      <p:cBhvr additive="base">
                                        <p:cTn id="303" dur="2000" fill="hold"/>
                                        <p:tgtEl>
                                          <p:spTgt spid="36"/>
                                        </p:tgtEl>
                                        <p:attrNameLst>
                                          <p:attrName>ppt_x</p:attrName>
                                        </p:attrNameLst>
                                      </p:cBhvr>
                                      <p:tavLst>
                                        <p:tav tm="0">
                                          <p:val>
                                            <p:strVal val="0-#ppt_w/2"/>
                                          </p:val>
                                        </p:tav>
                                        <p:tav tm="100000">
                                          <p:val>
                                            <p:strVal val="#ppt_x"/>
                                          </p:val>
                                        </p:tav>
                                      </p:tavLst>
                                    </p:anim>
                                    <p:anim calcmode="lin" valueType="num">
                                      <p:cBhvr additive="base">
                                        <p:cTn id="304" dur="2000" fill="hold"/>
                                        <p:tgtEl>
                                          <p:spTgt spid="36"/>
                                        </p:tgtEl>
                                        <p:attrNameLst>
                                          <p:attrName>ppt_y</p:attrName>
                                        </p:attrNameLst>
                                      </p:cBhvr>
                                      <p:tavLst>
                                        <p:tav tm="0">
                                          <p:val>
                                            <p:strVal val="1+#ppt_h/2"/>
                                          </p:val>
                                        </p:tav>
                                        <p:tav tm="100000">
                                          <p:val>
                                            <p:strVal val="#ppt_y"/>
                                          </p:val>
                                        </p:tav>
                                      </p:tavLst>
                                    </p:anim>
                                  </p:childTnLst>
                                </p:cTn>
                              </p:par>
                              <p:par>
                                <p:cTn id="305" presetID="2" presetClass="entr" presetSubtype="12" fill="hold" grpId="2" nodeType="withEffect">
                                  <p:stCondLst>
                                    <p:cond delay="0"/>
                                  </p:stCondLst>
                                  <p:childTnLst>
                                    <p:set>
                                      <p:cBhvr>
                                        <p:cTn id="306" dur="1" fill="hold">
                                          <p:stCondLst>
                                            <p:cond delay="0"/>
                                          </p:stCondLst>
                                        </p:cTn>
                                        <p:tgtEl>
                                          <p:spTgt spid="38"/>
                                        </p:tgtEl>
                                        <p:attrNameLst>
                                          <p:attrName>style.visibility</p:attrName>
                                        </p:attrNameLst>
                                      </p:cBhvr>
                                      <p:to>
                                        <p:strVal val="visible"/>
                                      </p:to>
                                    </p:set>
                                    <p:anim calcmode="lin" valueType="num">
                                      <p:cBhvr additive="base">
                                        <p:cTn id="307" dur="2000" fill="hold"/>
                                        <p:tgtEl>
                                          <p:spTgt spid="38"/>
                                        </p:tgtEl>
                                        <p:attrNameLst>
                                          <p:attrName>ppt_x</p:attrName>
                                        </p:attrNameLst>
                                      </p:cBhvr>
                                      <p:tavLst>
                                        <p:tav tm="0">
                                          <p:val>
                                            <p:strVal val="0-#ppt_w/2"/>
                                          </p:val>
                                        </p:tav>
                                        <p:tav tm="100000">
                                          <p:val>
                                            <p:strVal val="#ppt_x"/>
                                          </p:val>
                                        </p:tav>
                                      </p:tavLst>
                                    </p:anim>
                                    <p:anim calcmode="lin" valueType="num">
                                      <p:cBhvr additive="base">
                                        <p:cTn id="308" dur="2000" fill="hold"/>
                                        <p:tgtEl>
                                          <p:spTgt spid="38"/>
                                        </p:tgtEl>
                                        <p:attrNameLst>
                                          <p:attrName>ppt_y</p:attrName>
                                        </p:attrNameLst>
                                      </p:cBhvr>
                                      <p:tavLst>
                                        <p:tav tm="0">
                                          <p:val>
                                            <p:strVal val="1+#ppt_h/2"/>
                                          </p:val>
                                        </p:tav>
                                        <p:tav tm="100000">
                                          <p:val>
                                            <p:strVal val="#ppt_y"/>
                                          </p:val>
                                        </p:tav>
                                      </p:tavLst>
                                    </p:anim>
                                  </p:childTnLst>
                                </p:cTn>
                              </p:par>
                              <p:par>
                                <p:cTn id="309" presetID="2" presetClass="entr" presetSubtype="12" fill="hold" grpId="2" nodeType="withEffect">
                                  <p:stCondLst>
                                    <p:cond delay="0"/>
                                  </p:stCondLst>
                                  <p:childTnLst>
                                    <p:set>
                                      <p:cBhvr>
                                        <p:cTn id="310" dur="1" fill="hold">
                                          <p:stCondLst>
                                            <p:cond delay="0"/>
                                          </p:stCondLst>
                                        </p:cTn>
                                        <p:tgtEl>
                                          <p:spTgt spid="40"/>
                                        </p:tgtEl>
                                        <p:attrNameLst>
                                          <p:attrName>style.visibility</p:attrName>
                                        </p:attrNameLst>
                                      </p:cBhvr>
                                      <p:to>
                                        <p:strVal val="visible"/>
                                      </p:to>
                                    </p:set>
                                    <p:anim calcmode="lin" valueType="num">
                                      <p:cBhvr additive="base">
                                        <p:cTn id="311" dur="2000" fill="hold"/>
                                        <p:tgtEl>
                                          <p:spTgt spid="40"/>
                                        </p:tgtEl>
                                        <p:attrNameLst>
                                          <p:attrName>ppt_x</p:attrName>
                                        </p:attrNameLst>
                                      </p:cBhvr>
                                      <p:tavLst>
                                        <p:tav tm="0">
                                          <p:val>
                                            <p:strVal val="0-#ppt_w/2"/>
                                          </p:val>
                                        </p:tav>
                                        <p:tav tm="100000">
                                          <p:val>
                                            <p:strVal val="#ppt_x"/>
                                          </p:val>
                                        </p:tav>
                                      </p:tavLst>
                                    </p:anim>
                                    <p:anim calcmode="lin" valueType="num">
                                      <p:cBhvr additive="base">
                                        <p:cTn id="312" dur="2000" fill="hold"/>
                                        <p:tgtEl>
                                          <p:spTgt spid="40"/>
                                        </p:tgtEl>
                                        <p:attrNameLst>
                                          <p:attrName>ppt_y</p:attrName>
                                        </p:attrNameLst>
                                      </p:cBhvr>
                                      <p:tavLst>
                                        <p:tav tm="0">
                                          <p:val>
                                            <p:strVal val="1+#ppt_h/2"/>
                                          </p:val>
                                        </p:tav>
                                        <p:tav tm="100000">
                                          <p:val>
                                            <p:strVal val="#ppt_y"/>
                                          </p:val>
                                        </p:tav>
                                      </p:tavLst>
                                    </p:anim>
                                  </p:childTnLst>
                                </p:cTn>
                              </p:par>
                              <p:par>
                                <p:cTn id="313" presetID="2" presetClass="entr" presetSubtype="12" fill="hold" grpId="2" nodeType="withEffect">
                                  <p:stCondLst>
                                    <p:cond delay="0"/>
                                  </p:stCondLst>
                                  <p:childTnLst>
                                    <p:set>
                                      <p:cBhvr>
                                        <p:cTn id="314" dur="1" fill="hold">
                                          <p:stCondLst>
                                            <p:cond delay="0"/>
                                          </p:stCondLst>
                                        </p:cTn>
                                        <p:tgtEl>
                                          <p:spTgt spid="42"/>
                                        </p:tgtEl>
                                        <p:attrNameLst>
                                          <p:attrName>style.visibility</p:attrName>
                                        </p:attrNameLst>
                                      </p:cBhvr>
                                      <p:to>
                                        <p:strVal val="visible"/>
                                      </p:to>
                                    </p:set>
                                    <p:anim calcmode="lin" valueType="num">
                                      <p:cBhvr additive="base">
                                        <p:cTn id="315" dur="2000" fill="hold"/>
                                        <p:tgtEl>
                                          <p:spTgt spid="42"/>
                                        </p:tgtEl>
                                        <p:attrNameLst>
                                          <p:attrName>ppt_x</p:attrName>
                                        </p:attrNameLst>
                                      </p:cBhvr>
                                      <p:tavLst>
                                        <p:tav tm="0">
                                          <p:val>
                                            <p:strVal val="0-#ppt_w/2"/>
                                          </p:val>
                                        </p:tav>
                                        <p:tav tm="100000">
                                          <p:val>
                                            <p:strVal val="#ppt_x"/>
                                          </p:val>
                                        </p:tav>
                                      </p:tavLst>
                                    </p:anim>
                                    <p:anim calcmode="lin" valueType="num">
                                      <p:cBhvr additive="base">
                                        <p:cTn id="316" dur="2000" fill="hold"/>
                                        <p:tgtEl>
                                          <p:spTgt spid="42"/>
                                        </p:tgtEl>
                                        <p:attrNameLst>
                                          <p:attrName>ppt_y</p:attrName>
                                        </p:attrNameLst>
                                      </p:cBhvr>
                                      <p:tavLst>
                                        <p:tav tm="0">
                                          <p:val>
                                            <p:strVal val="1+#ppt_h/2"/>
                                          </p:val>
                                        </p:tav>
                                        <p:tav tm="100000">
                                          <p:val>
                                            <p:strVal val="#ppt_y"/>
                                          </p:val>
                                        </p:tav>
                                      </p:tavLst>
                                    </p:anim>
                                  </p:childTnLst>
                                </p:cTn>
                              </p:par>
                              <p:par>
                                <p:cTn id="317" presetID="2" presetClass="entr" presetSubtype="12" fill="hold" grpId="2" nodeType="withEffect">
                                  <p:stCondLst>
                                    <p:cond delay="0"/>
                                  </p:stCondLst>
                                  <p:childTnLst>
                                    <p:set>
                                      <p:cBhvr>
                                        <p:cTn id="318" dur="1" fill="hold">
                                          <p:stCondLst>
                                            <p:cond delay="0"/>
                                          </p:stCondLst>
                                        </p:cTn>
                                        <p:tgtEl>
                                          <p:spTgt spid="44"/>
                                        </p:tgtEl>
                                        <p:attrNameLst>
                                          <p:attrName>style.visibility</p:attrName>
                                        </p:attrNameLst>
                                      </p:cBhvr>
                                      <p:to>
                                        <p:strVal val="visible"/>
                                      </p:to>
                                    </p:set>
                                    <p:anim calcmode="lin" valueType="num">
                                      <p:cBhvr additive="base">
                                        <p:cTn id="319" dur="2000" fill="hold"/>
                                        <p:tgtEl>
                                          <p:spTgt spid="44"/>
                                        </p:tgtEl>
                                        <p:attrNameLst>
                                          <p:attrName>ppt_x</p:attrName>
                                        </p:attrNameLst>
                                      </p:cBhvr>
                                      <p:tavLst>
                                        <p:tav tm="0">
                                          <p:val>
                                            <p:strVal val="0-#ppt_w/2"/>
                                          </p:val>
                                        </p:tav>
                                        <p:tav tm="100000">
                                          <p:val>
                                            <p:strVal val="#ppt_x"/>
                                          </p:val>
                                        </p:tav>
                                      </p:tavLst>
                                    </p:anim>
                                    <p:anim calcmode="lin" valueType="num">
                                      <p:cBhvr additive="base">
                                        <p:cTn id="320" dur="2000" fill="hold"/>
                                        <p:tgtEl>
                                          <p:spTgt spid="44"/>
                                        </p:tgtEl>
                                        <p:attrNameLst>
                                          <p:attrName>ppt_y</p:attrName>
                                        </p:attrNameLst>
                                      </p:cBhvr>
                                      <p:tavLst>
                                        <p:tav tm="0">
                                          <p:val>
                                            <p:strVal val="1+#ppt_h/2"/>
                                          </p:val>
                                        </p:tav>
                                        <p:tav tm="100000">
                                          <p:val>
                                            <p:strVal val="#ppt_y"/>
                                          </p:val>
                                        </p:tav>
                                      </p:tavLst>
                                    </p:anim>
                                  </p:childTnLst>
                                </p:cTn>
                              </p:par>
                              <p:par>
                                <p:cTn id="321" presetID="2" presetClass="entr" presetSubtype="12" fill="hold" grpId="2" nodeType="withEffect">
                                  <p:stCondLst>
                                    <p:cond delay="0"/>
                                  </p:stCondLst>
                                  <p:childTnLst>
                                    <p:set>
                                      <p:cBhvr>
                                        <p:cTn id="322" dur="1" fill="hold">
                                          <p:stCondLst>
                                            <p:cond delay="0"/>
                                          </p:stCondLst>
                                        </p:cTn>
                                        <p:tgtEl>
                                          <p:spTgt spid="46"/>
                                        </p:tgtEl>
                                        <p:attrNameLst>
                                          <p:attrName>style.visibility</p:attrName>
                                        </p:attrNameLst>
                                      </p:cBhvr>
                                      <p:to>
                                        <p:strVal val="visible"/>
                                      </p:to>
                                    </p:set>
                                    <p:anim calcmode="lin" valueType="num">
                                      <p:cBhvr additive="base">
                                        <p:cTn id="323" dur="2000" fill="hold"/>
                                        <p:tgtEl>
                                          <p:spTgt spid="46"/>
                                        </p:tgtEl>
                                        <p:attrNameLst>
                                          <p:attrName>ppt_x</p:attrName>
                                        </p:attrNameLst>
                                      </p:cBhvr>
                                      <p:tavLst>
                                        <p:tav tm="0">
                                          <p:val>
                                            <p:strVal val="0-#ppt_w/2"/>
                                          </p:val>
                                        </p:tav>
                                        <p:tav tm="100000">
                                          <p:val>
                                            <p:strVal val="#ppt_x"/>
                                          </p:val>
                                        </p:tav>
                                      </p:tavLst>
                                    </p:anim>
                                    <p:anim calcmode="lin" valueType="num">
                                      <p:cBhvr additive="base">
                                        <p:cTn id="324" dur="2000" fill="hold"/>
                                        <p:tgtEl>
                                          <p:spTgt spid="46"/>
                                        </p:tgtEl>
                                        <p:attrNameLst>
                                          <p:attrName>ppt_y</p:attrName>
                                        </p:attrNameLst>
                                      </p:cBhvr>
                                      <p:tavLst>
                                        <p:tav tm="0">
                                          <p:val>
                                            <p:strVal val="1+#ppt_h/2"/>
                                          </p:val>
                                        </p:tav>
                                        <p:tav tm="100000">
                                          <p:val>
                                            <p:strVal val="#ppt_y"/>
                                          </p:val>
                                        </p:tav>
                                      </p:tavLst>
                                    </p:anim>
                                  </p:childTnLst>
                                </p:cTn>
                              </p:par>
                              <p:par>
                                <p:cTn id="325" presetID="2" presetClass="entr" presetSubtype="12" fill="hold" grpId="2" nodeType="withEffect">
                                  <p:stCondLst>
                                    <p:cond delay="0"/>
                                  </p:stCondLst>
                                  <p:childTnLst>
                                    <p:set>
                                      <p:cBhvr>
                                        <p:cTn id="326" dur="1" fill="hold">
                                          <p:stCondLst>
                                            <p:cond delay="0"/>
                                          </p:stCondLst>
                                        </p:cTn>
                                        <p:tgtEl>
                                          <p:spTgt spid="48"/>
                                        </p:tgtEl>
                                        <p:attrNameLst>
                                          <p:attrName>style.visibility</p:attrName>
                                        </p:attrNameLst>
                                      </p:cBhvr>
                                      <p:to>
                                        <p:strVal val="visible"/>
                                      </p:to>
                                    </p:set>
                                    <p:anim calcmode="lin" valueType="num">
                                      <p:cBhvr additive="base">
                                        <p:cTn id="327" dur="2000" fill="hold"/>
                                        <p:tgtEl>
                                          <p:spTgt spid="48"/>
                                        </p:tgtEl>
                                        <p:attrNameLst>
                                          <p:attrName>ppt_x</p:attrName>
                                        </p:attrNameLst>
                                      </p:cBhvr>
                                      <p:tavLst>
                                        <p:tav tm="0">
                                          <p:val>
                                            <p:strVal val="0-#ppt_w/2"/>
                                          </p:val>
                                        </p:tav>
                                        <p:tav tm="100000">
                                          <p:val>
                                            <p:strVal val="#ppt_x"/>
                                          </p:val>
                                        </p:tav>
                                      </p:tavLst>
                                    </p:anim>
                                    <p:anim calcmode="lin" valueType="num">
                                      <p:cBhvr additive="base">
                                        <p:cTn id="328" dur="2000" fill="hold"/>
                                        <p:tgtEl>
                                          <p:spTgt spid="48"/>
                                        </p:tgtEl>
                                        <p:attrNameLst>
                                          <p:attrName>ppt_y</p:attrName>
                                        </p:attrNameLst>
                                      </p:cBhvr>
                                      <p:tavLst>
                                        <p:tav tm="0">
                                          <p:val>
                                            <p:strVal val="1+#ppt_h/2"/>
                                          </p:val>
                                        </p:tav>
                                        <p:tav tm="100000">
                                          <p:val>
                                            <p:strVal val="#ppt_y"/>
                                          </p:val>
                                        </p:tav>
                                      </p:tavLst>
                                    </p:anim>
                                  </p:childTnLst>
                                </p:cTn>
                              </p:par>
                              <p:par>
                                <p:cTn id="329" presetID="2" presetClass="entr" presetSubtype="6" fill="hold" grpId="2" nodeType="withEffect">
                                  <p:stCondLst>
                                    <p:cond delay="0"/>
                                  </p:stCondLst>
                                  <p:childTnLst>
                                    <p:set>
                                      <p:cBhvr>
                                        <p:cTn id="330" dur="1" fill="hold">
                                          <p:stCondLst>
                                            <p:cond delay="0"/>
                                          </p:stCondLst>
                                        </p:cTn>
                                        <p:tgtEl>
                                          <p:spTgt spid="5"/>
                                        </p:tgtEl>
                                        <p:attrNameLst>
                                          <p:attrName>style.visibility</p:attrName>
                                        </p:attrNameLst>
                                      </p:cBhvr>
                                      <p:to>
                                        <p:strVal val="visible"/>
                                      </p:to>
                                    </p:set>
                                    <p:anim calcmode="lin" valueType="num">
                                      <p:cBhvr additive="base">
                                        <p:cTn id="331" dur="2000" fill="hold"/>
                                        <p:tgtEl>
                                          <p:spTgt spid="5"/>
                                        </p:tgtEl>
                                        <p:attrNameLst>
                                          <p:attrName>ppt_x</p:attrName>
                                        </p:attrNameLst>
                                      </p:cBhvr>
                                      <p:tavLst>
                                        <p:tav tm="0">
                                          <p:val>
                                            <p:strVal val="1+#ppt_w/2"/>
                                          </p:val>
                                        </p:tav>
                                        <p:tav tm="100000">
                                          <p:val>
                                            <p:strVal val="#ppt_x"/>
                                          </p:val>
                                        </p:tav>
                                      </p:tavLst>
                                    </p:anim>
                                    <p:anim calcmode="lin" valueType="num">
                                      <p:cBhvr additive="base">
                                        <p:cTn id="332" dur="2000" fill="hold"/>
                                        <p:tgtEl>
                                          <p:spTgt spid="5"/>
                                        </p:tgtEl>
                                        <p:attrNameLst>
                                          <p:attrName>ppt_y</p:attrName>
                                        </p:attrNameLst>
                                      </p:cBhvr>
                                      <p:tavLst>
                                        <p:tav tm="0">
                                          <p:val>
                                            <p:strVal val="1+#ppt_h/2"/>
                                          </p:val>
                                        </p:tav>
                                        <p:tav tm="100000">
                                          <p:val>
                                            <p:strVal val="#ppt_y"/>
                                          </p:val>
                                        </p:tav>
                                      </p:tavLst>
                                    </p:anim>
                                  </p:childTnLst>
                                </p:cTn>
                              </p:par>
                              <p:par>
                                <p:cTn id="333" presetID="2" presetClass="entr" presetSubtype="6" fill="hold" grpId="2" nodeType="withEffect">
                                  <p:stCondLst>
                                    <p:cond delay="0"/>
                                  </p:stCondLst>
                                  <p:childTnLst>
                                    <p:set>
                                      <p:cBhvr>
                                        <p:cTn id="334" dur="1" fill="hold">
                                          <p:stCondLst>
                                            <p:cond delay="0"/>
                                          </p:stCondLst>
                                        </p:cTn>
                                        <p:tgtEl>
                                          <p:spTgt spid="7"/>
                                        </p:tgtEl>
                                        <p:attrNameLst>
                                          <p:attrName>style.visibility</p:attrName>
                                        </p:attrNameLst>
                                      </p:cBhvr>
                                      <p:to>
                                        <p:strVal val="visible"/>
                                      </p:to>
                                    </p:set>
                                    <p:anim calcmode="lin" valueType="num">
                                      <p:cBhvr additive="base">
                                        <p:cTn id="335" dur="2000" fill="hold"/>
                                        <p:tgtEl>
                                          <p:spTgt spid="7"/>
                                        </p:tgtEl>
                                        <p:attrNameLst>
                                          <p:attrName>ppt_x</p:attrName>
                                        </p:attrNameLst>
                                      </p:cBhvr>
                                      <p:tavLst>
                                        <p:tav tm="0">
                                          <p:val>
                                            <p:strVal val="1+#ppt_w/2"/>
                                          </p:val>
                                        </p:tav>
                                        <p:tav tm="100000">
                                          <p:val>
                                            <p:strVal val="#ppt_x"/>
                                          </p:val>
                                        </p:tav>
                                      </p:tavLst>
                                    </p:anim>
                                    <p:anim calcmode="lin" valueType="num">
                                      <p:cBhvr additive="base">
                                        <p:cTn id="336" dur="2000" fill="hold"/>
                                        <p:tgtEl>
                                          <p:spTgt spid="7"/>
                                        </p:tgtEl>
                                        <p:attrNameLst>
                                          <p:attrName>ppt_y</p:attrName>
                                        </p:attrNameLst>
                                      </p:cBhvr>
                                      <p:tavLst>
                                        <p:tav tm="0">
                                          <p:val>
                                            <p:strVal val="1+#ppt_h/2"/>
                                          </p:val>
                                        </p:tav>
                                        <p:tav tm="100000">
                                          <p:val>
                                            <p:strVal val="#ppt_y"/>
                                          </p:val>
                                        </p:tav>
                                      </p:tavLst>
                                    </p:anim>
                                  </p:childTnLst>
                                </p:cTn>
                              </p:par>
                              <p:par>
                                <p:cTn id="337" presetID="2" presetClass="entr" presetSubtype="6" fill="hold" grpId="2" nodeType="withEffect">
                                  <p:stCondLst>
                                    <p:cond delay="0"/>
                                  </p:stCondLst>
                                  <p:childTnLst>
                                    <p:set>
                                      <p:cBhvr>
                                        <p:cTn id="338" dur="1" fill="hold">
                                          <p:stCondLst>
                                            <p:cond delay="0"/>
                                          </p:stCondLst>
                                        </p:cTn>
                                        <p:tgtEl>
                                          <p:spTgt spid="9"/>
                                        </p:tgtEl>
                                        <p:attrNameLst>
                                          <p:attrName>style.visibility</p:attrName>
                                        </p:attrNameLst>
                                      </p:cBhvr>
                                      <p:to>
                                        <p:strVal val="visible"/>
                                      </p:to>
                                    </p:set>
                                    <p:anim calcmode="lin" valueType="num">
                                      <p:cBhvr additive="base">
                                        <p:cTn id="339" dur="2000" fill="hold"/>
                                        <p:tgtEl>
                                          <p:spTgt spid="9"/>
                                        </p:tgtEl>
                                        <p:attrNameLst>
                                          <p:attrName>ppt_x</p:attrName>
                                        </p:attrNameLst>
                                      </p:cBhvr>
                                      <p:tavLst>
                                        <p:tav tm="0">
                                          <p:val>
                                            <p:strVal val="1+#ppt_w/2"/>
                                          </p:val>
                                        </p:tav>
                                        <p:tav tm="100000">
                                          <p:val>
                                            <p:strVal val="#ppt_x"/>
                                          </p:val>
                                        </p:tav>
                                      </p:tavLst>
                                    </p:anim>
                                    <p:anim calcmode="lin" valueType="num">
                                      <p:cBhvr additive="base">
                                        <p:cTn id="340" dur="2000" fill="hold"/>
                                        <p:tgtEl>
                                          <p:spTgt spid="9"/>
                                        </p:tgtEl>
                                        <p:attrNameLst>
                                          <p:attrName>ppt_y</p:attrName>
                                        </p:attrNameLst>
                                      </p:cBhvr>
                                      <p:tavLst>
                                        <p:tav tm="0">
                                          <p:val>
                                            <p:strVal val="1+#ppt_h/2"/>
                                          </p:val>
                                        </p:tav>
                                        <p:tav tm="100000">
                                          <p:val>
                                            <p:strVal val="#ppt_y"/>
                                          </p:val>
                                        </p:tav>
                                      </p:tavLst>
                                    </p:anim>
                                  </p:childTnLst>
                                </p:cTn>
                              </p:par>
                              <p:par>
                                <p:cTn id="341" presetID="2" presetClass="entr" presetSubtype="6" fill="hold" grpId="2" nodeType="withEffect">
                                  <p:stCondLst>
                                    <p:cond delay="0"/>
                                  </p:stCondLst>
                                  <p:childTnLst>
                                    <p:set>
                                      <p:cBhvr>
                                        <p:cTn id="342" dur="1" fill="hold">
                                          <p:stCondLst>
                                            <p:cond delay="0"/>
                                          </p:stCondLst>
                                        </p:cTn>
                                        <p:tgtEl>
                                          <p:spTgt spid="11"/>
                                        </p:tgtEl>
                                        <p:attrNameLst>
                                          <p:attrName>style.visibility</p:attrName>
                                        </p:attrNameLst>
                                      </p:cBhvr>
                                      <p:to>
                                        <p:strVal val="visible"/>
                                      </p:to>
                                    </p:set>
                                    <p:anim calcmode="lin" valueType="num">
                                      <p:cBhvr additive="base">
                                        <p:cTn id="343" dur="2000" fill="hold"/>
                                        <p:tgtEl>
                                          <p:spTgt spid="11"/>
                                        </p:tgtEl>
                                        <p:attrNameLst>
                                          <p:attrName>ppt_x</p:attrName>
                                        </p:attrNameLst>
                                      </p:cBhvr>
                                      <p:tavLst>
                                        <p:tav tm="0">
                                          <p:val>
                                            <p:strVal val="1+#ppt_w/2"/>
                                          </p:val>
                                        </p:tav>
                                        <p:tav tm="100000">
                                          <p:val>
                                            <p:strVal val="#ppt_x"/>
                                          </p:val>
                                        </p:tav>
                                      </p:tavLst>
                                    </p:anim>
                                    <p:anim calcmode="lin" valueType="num">
                                      <p:cBhvr additive="base">
                                        <p:cTn id="344" dur="2000" fill="hold"/>
                                        <p:tgtEl>
                                          <p:spTgt spid="11"/>
                                        </p:tgtEl>
                                        <p:attrNameLst>
                                          <p:attrName>ppt_y</p:attrName>
                                        </p:attrNameLst>
                                      </p:cBhvr>
                                      <p:tavLst>
                                        <p:tav tm="0">
                                          <p:val>
                                            <p:strVal val="1+#ppt_h/2"/>
                                          </p:val>
                                        </p:tav>
                                        <p:tav tm="100000">
                                          <p:val>
                                            <p:strVal val="#ppt_y"/>
                                          </p:val>
                                        </p:tav>
                                      </p:tavLst>
                                    </p:anim>
                                  </p:childTnLst>
                                </p:cTn>
                              </p:par>
                              <p:par>
                                <p:cTn id="345" presetID="2" presetClass="entr" presetSubtype="6" fill="hold" grpId="2" nodeType="withEffect">
                                  <p:stCondLst>
                                    <p:cond delay="0"/>
                                  </p:stCondLst>
                                  <p:childTnLst>
                                    <p:set>
                                      <p:cBhvr>
                                        <p:cTn id="346" dur="1" fill="hold">
                                          <p:stCondLst>
                                            <p:cond delay="0"/>
                                          </p:stCondLst>
                                        </p:cTn>
                                        <p:tgtEl>
                                          <p:spTgt spid="13"/>
                                        </p:tgtEl>
                                        <p:attrNameLst>
                                          <p:attrName>style.visibility</p:attrName>
                                        </p:attrNameLst>
                                      </p:cBhvr>
                                      <p:to>
                                        <p:strVal val="visible"/>
                                      </p:to>
                                    </p:set>
                                    <p:anim calcmode="lin" valueType="num">
                                      <p:cBhvr additive="base">
                                        <p:cTn id="347" dur="2000" fill="hold"/>
                                        <p:tgtEl>
                                          <p:spTgt spid="13"/>
                                        </p:tgtEl>
                                        <p:attrNameLst>
                                          <p:attrName>ppt_x</p:attrName>
                                        </p:attrNameLst>
                                      </p:cBhvr>
                                      <p:tavLst>
                                        <p:tav tm="0">
                                          <p:val>
                                            <p:strVal val="1+#ppt_w/2"/>
                                          </p:val>
                                        </p:tav>
                                        <p:tav tm="100000">
                                          <p:val>
                                            <p:strVal val="#ppt_x"/>
                                          </p:val>
                                        </p:tav>
                                      </p:tavLst>
                                    </p:anim>
                                    <p:anim calcmode="lin" valueType="num">
                                      <p:cBhvr additive="base">
                                        <p:cTn id="348" dur="2000" fill="hold"/>
                                        <p:tgtEl>
                                          <p:spTgt spid="13"/>
                                        </p:tgtEl>
                                        <p:attrNameLst>
                                          <p:attrName>ppt_y</p:attrName>
                                        </p:attrNameLst>
                                      </p:cBhvr>
                                      <p:tavLst>
                                        <p:tav tm="0">
                                          <p:val>
                                            <p:strVal val="1+#ppt_h/2"/>
                                          </p:val>
                                        </p:tav>
                                        <p:tav tm="100000">
                                          <p:val>
                                            <p:strVal val="#ppt_y"/>
                                          </p:val>
                                        </p:tav>
                                      </p:tavLst>
                                    </p:anim>
                                  </p:childTnLst>
                                </p:cTn>
                              </p:par>
                              <p:par>
                                <p:cTn id="349" presetID="2" presetClass="entr" presetSubtype="6" fill="hold" grpId="2" nodeType="withEffect">
                                  <p:stCondLst>
                                    <p:cond delay="0"/>
                                  </p:stCondLst>
                                  <p:childTnLst>
                                    <p:set>
                                      <p:cBhvr>
                                        <p:cTn id="350" dur="1" fill="hold">
                                          <p:stCondLst>
                                            <p:cond delay="0"/>
                                          </p:stCondLst>
                                        </p:cTn>
                                        <p:tgtEl>
                                          <p:spTgt spid="15"/>
                                        </p:tgtEl>
                                        <p:attrNameLst>
                                          <p:attrName>style.visibility</p:attrName>
                                        </p:attrNameLst>
                                      </p:cBhvr>
                                      <p:to>
                                        <p:strVal val="visible"/>
                                      </p:to>
                                    </p:set>
                                    <p:anim calcmode="lin" valueType="num">
                                      <p:cBhvr additive="base">
                                        <p:cTn id="351" dur="2000" fill="hold"/>
                                        <p:tgtEl>
                                          <p:spTgt spid="15"/>
                                        </p:tgtEl>
                                        <p:attrNameLst>
                                          <p:attrName>ppt_x</p:attrName>
                                        </p:attrNameLst>
                                      </p:cBhvr>
                                      <p:tavLst>
                                        <p:tav tm="0">
                                          <p:val>
                                            <p:strVal val="1+#ppt_w/2"/>
                                          </p:val>
                                        </p:tav>
                                        <p:tav tm="100000">
                                          <p:val>
                                            <p:strVal val="#ppt_x"/>
                                          </p:val>
                                        </p:tav>
                                      </p:tavLst>
                                    </p:anim>
                                    <p:anim calcmode="lin" valueType="num">
                                      <p:cBhvr additive="base">
                                        <p:cTn id="352" dur="2000" fill="hold"/>
                                        <p:tgtEl>
                                          <p:spTgt spid="15"/>
                                        </p:tgtEl>
                                        <p:attrNameLst>
                                          <p:attrName>ppt_y</p:attrName>
                                        </p:attrNameLst>
                                      </p:cBhvr>
                                      <p:tavLst>
                                        <p:tav tm="0">
                                          <p:val>
                                            <p:strVal val="1+#ppt_h/2"/>
                                          </p:val>
                                        </p:tav>
                                        <p:tav tm="100000">
                                          <p:val>
                                            <p:strVal val="#ppt_y"/>
                                          </p:val>
                                        </p:tav>
                                      </p:tavLst>
                                    </p:anim>
                                  </p:childTnLst>
                                </p:cTn>
                              </p:par>
                              <p:par>
                                <p:cTn id="353" presetID="2" presetClass="entr" presetSubtype="6" fill="hold" grpId="2" nodeType="withEffect">
                                  <p:stCondLst>
                                    <p:cond delay="0"/>
                                  </p:stCondLst>
                                  <p:childTnLst>
                                    <p:set>
                                      <p:cBhvr>
                                        <p:cTn id="354" dur="1" fill="hold">
                                          <p:stCondLst>
                                            <p:cond delay="0"/>
                                          </p:stCondLst>
                                        </p:cTn>
                                        <p:tgtEl>
                                          <p:spTgt spid="17"/>
                                        </p:tgtEl>
                                        <p:attrNameLst>
                                          <p:attrName>style.visibility</p:attrName>
                                        </p:attrNameLst>
                                      </p:cBhvr>
                                      <p:to>
                                        <p:strVal val="visible"/>
                                      </p:to>
                                    </p:set>
                                    <p:anim calcmode="lin" valueType="num">
                                      <p:cBhvr additive="base">
                                        <p:cTn id="355" dur="2000" fill="hold"/>
                                        <p:tgtEl>
                                          <p:spTgt spid="17"/>
                                        </p:tgtEl>
                                        <p:attrNameLst>
                                          <p:attrName>ppt_x</p:attrName>
                                        </p:attrNameLst>
                                      </p:cBhvr>
                                      <p:tavLst>
                                        <p:tav tm="0">
                                          <p:val>
                                            <p:strVal val="1+#ppt_w/2"/>
                                          </p:val>
                                        </p:tav>
                                        <p:tav tm="100000">
                                          <p:val>
                                            <p:strVal val="#ppt_x"/>
                                          </p:val>
                                        </p:tav>
                                      </p:tavLst>
                                    </p:anim>
                                    <p:anim calcmode="lin" valueType="num">
                                      <p:cBhvr additive="base">
                                        <p:cTn id="356" dur="2000" fill="hold"/>
                                        <p:tgtEl>
                                          <p:spTgt spid="17"/>
                                        </p:tgtEl>
                                        <p:attrNameLst>
                                          <p:attrName>ppt_y</p:attrName>
                                        </p:attrNameLst>
                                      </p:cBhvr>
                                      <p:tavLst>
                                        <p:tav tm="0">
                                          <p:val>
                                            <p:strVal val="1+#ppt_h/2"/>
                                          </p:val>
                                        </p:tav>
                                        <p:tav tm="100000">
                                          <p:val>
                                            <p:strVal val="#ppt_y"/>
                                          </p:val>
                                        </p:tav>
                                      </p:tavLst>
                                    </p:anim>
                                  </p:childTnLst>
                                </p:cTn>
                              </p:par>
                              <p:par>
                                <p:cTn id="357" presetID="2" presetClass="entr" presetSubtype="6" fill="hold" grpId="2" nodeType="withEffect">
                                  <p:stCondLst>
                                    <p:cond delay="0"/>
                                  </p:stCondLst>
                                  <p:childTnLst>
                                    <p:set>
                                      <p:cBhvr>
                                        <p:cTn id="358" dur="1" fill="hold">
                                          <p:stCondLst>
                                            <p:cond delay="0"/>
                                          </p:stCondLst>
                                        </p:cTn>
                                        <p:tgtEl>
                                          <p:spTgt spid="19"/>
                                        </p:tgtEl>
                                        <p:attrNameLst>
                                          <p:attrName>style.visibility</p:attrName>
                                        </p:attrNameLst>
                                      </p:cBhvr>
                                      <p:to>
                                        <p:strVal val="visible"/>
                                      </p:to>
                                    </p:set>
                                    <p:anim calcmode="lin" valueType="num">
                                      <p:cBhvr additive="base">
                                        <p:cTn id="359" dur="2000" fill="hold"/>
                                        <p:tgtEl>
                                          <p:spTgt spid="19"/>
                                        </p:tgtEl>
                                        <p:attrNameLst>
                                          <p:attrName>ppt_x</p:attrName>
                                        </p:attrNameLst>
                                      </p:cBhvr>
                                      <p:tavLst>
                                        <p:tav tm="0">
                                          <p:val>
                                            <p:strVal val="1+#ppt_w/2"/>
                                          </p:val>
                                        </p:tav>
                                        <p:tav tm="100000">
                                          <p:val>
                                            <p:strVal val="#ppt_x"/>
                                          </p:val>
                                        </p:tav>
                                      </p:tavLst>
                                    </p:anim>
                                    <p:anim calcmode="lin" valueType="num">
                                      <p:cBhvr additive="base">
                                        <p:cTn id="360" dur="2000" fill="hold"/>
                                        <p:tgtEl>
                                          <p:spTgt spid="19"/>
                                        </p:tgtEl>
                                        <p:attrNameLst>
                                          <p:attrName>ppt_y</p:attrName>
                                        </p:attrNameLst>
                                      </p:cBhvr>
                                      <p:tavLst>
                                        <p:tav tm="0">
                                          <p:val>
                                            <p:strVal val="1+#ppt_h/2"/>
                                          </p:val>
                                        </p:tav>
                                        <p:tav tm="100000">
                                          <p:val>
                                            <p:strVal val="#ppt_y"/>
                                          </p:val>
                                        </p:tav>
                                      </p:tavLst>
                                    </p:anim>
                                  </p:childTnLst>
                                </p:cTn>
                              </p:par>
                              <p:par>
                                <p:cTn id="361" presetID="2" presetClass="entr" presetSubtype="6" fill="hold" grpId="2" nodeType="withEffect">
                                  <p:stCondLst>
                                    <p:cond delay="0"/>
                                  </p:stCondLst>
                                  <p:childTnLst>
                                    <p:set>
                                      <p:cBhvr>
                                        <p:cTn id="362" dur="1" fill="hold">
                                          <p:stCondLst>
                                            <p:cond delay="0"/>
                                          </p:stCondLst>
                                        </p:cTn>
                                        <p:tgtEl>
                                          <p:spTgt spid="21"/>
                                        </p:tgtEl>
                                        <p:attrNameLst>
                                          <p:attrName>style.visibility</p:attrName>
                                        </p:attrNameLst>
                                      </p:cBhvr>
                                      <p:to>
                                        <p:strVal val="visible"/>
                                      </p:to>
                                    </p:set>
                                    <p:anim calcmode="lin" valueType="num">
                                      <p:cBhvr additive="base">
                                        <p:cTn id="363" dur="2000" fill="hold"/>
                                        <p:tgtEl>
                                          <p:spTgt spid="21"/>
                                        </p:tgtEl>
                                        <p:attrNameLst>
                                          <p:attrName>ppt_x</p:attrName>
                                        </p:attrNameLst>
                                      </p:cBhvr>
                                      <p:tavLst>
                                        <p:tav tm="0">
                                          <p:val>
                                            <p:strVal val="1+#ppt_w/2"/>
                                          </p:val>
                                        </p:tav>
                                        <p:tav tm="100000">
                                          <p:val>
                                            <p:strVal val="#ppt_x"/>
                                          </p:val>
                                        </p:tav>
                                      </p:tavLst>
                                    </p:anim>
                                    <p:anim calcmode="lin" valueType="num">
                                      <p:cBhvr additive="base">
                                        <p:cTn id="364" dur="2000" fill="hold"/>
                                        <p:tgtEl>
                                          <p:spTgt spid="21"/>
                                        </p:tgtEl>
                                        <p:attrNameLst>
                                          <p:attrName>ppt_y</p:attrName>
                                        </p:attrNameLst>
                                      </p:cBhvr>
                                      <p:tavLst>
                                        <p:tav tm="0">
                                          <p:val>
                                            <p:strVal val="1+#ppt_h/2"/>
                                          </p:val>
                                        </p:tav>
                                        <p:tav tm="100000">
                                          <p:val>
                                            <p:strVal val="#ppt_y"/>
                                          </p:val>
                                        </p:tav>
                                      </p:tavLst>
                                    </p:anim>
                                  </p:childTnLst>
                                </p:cTn>
                              </p:par>
                              <p:par>
                                <p:cTn id="365" presetID="2" presetClass="entr" presetSubtype="6" fill="hold" grpId="2" nodeType="withEffect">
                                  <p:stCondLst>
                                    <p:cond delay="0"/>
                                  </p:stCondLst>
                                  <p:childTnLst>
                                    <p:set>
                                      <p:cBhvr>
                                        <p:cTn id="366" dur="1" fill="hold">
                                          <p:stCondLst>
                                            <p:cond delay="0"/>
                                          </p:stCondLst>
                                        </p:cTn>
                                        <p:tgtEl>
                                          <p:spTgt spid="23"/>
                                        </p:tgtEl>
                                        <p:attrNameLst>
                                          <p:attrName>style.visibility</p:attrName>
                                        </p:attrNameLst>
                                      </p:cBhvr>
                                      <p:to>
                                        <p:strVal val="visible"/>
                                      </p:to>
                                    </p:set>
                                    <p:anim calcmode="lin" valueType="num">
                                      <p:cBhvr additive="base">
                                        <p:cTn id="367" dur="2000" fill="hold"/>
                                        <p:tgtEl>
                                          <p:spTgt spid="23"/>
                                        </p:tgtEl>
                                        <p:attrNameLst>
                                          <p:attrName>ppt_x</p:attrName>
                                        </p:attrNameLst>
                                      </p:cBhvr>
                                      <p:tavLst>
                                        <p:tav tm="0">
                                          <p:val>
                                            <p:strVal val="1+#ppt_w/2"/>
                                          </p:val>
                                        </p:tav>
                                        <p:tav tm="100000">
                                          <p:val>
                                            <p:strVal val="#ppt_x"/>
                                          </p:val>
                                        </p:tav>
                                      </p:tavLst>
                                    </p:anim>
                                    <p:anim calcmode="lin" valueType="num">
                                      <p:cBhvr additive="base">
                                        <p:cTn id="368" dur="2000" fill="hold"/>
                                        <p:tgtEl>
                                          <p:spTgt spid="23"/>
                                        </p:tgtEl>
                                        <p:attrNameLst>
                                          <p:attrName>ppt_y</p:attrName>
                                        </p:attrNameLst>
                                      </p:cBhvr>
                                      <p:tavLst>
                                        <p:tav tm="0">
                                          <p:val>
                                            <p:strVal val="1+#ppt_h/2"/>
                                          </p:val>
                                        </p:tav>
                                        <p:tav tm="100000">
                                          <p:val>
                                            <p:strVal val="#ppt_y"/>
                                          </p:val>
                                        </p:tav>
                                      </p:tavLst>
                                    </p:anim>
                                  </p:childTnLst>
                                </p:cTn>
                              </p:par>
                              <p:par>
                                <p:cTn id="369" presetID="2" presetClass="entr" presetSubtype="6" fill="hold" grpId="2" nodeType="withEffect">
                                  <p:stCondLst>
                                    <p:cond delay="0"/>
                                  </p:stCondLst>
                                  <p:childTnLst>
                                    <p:set>
                                      <p:cBhvr>
                                        <p:cTn id="370" dur="1" fill="hold">
                                          <p:stCondLst>
                                            <p:cond delay="0"/>
                                          </p:stCondLst>
                                        </p:cTn>
                                        <p:tgtEl>
                                          <p:spTgt spid="25"/>
                                        </p:tgtEl>
                                        <p:attrNameLst>
                                          <p:attrName>style.visibility</p:attrName>
                                        </p:attrNameLst>
                                      </p:cBhvr>
                                      <p:to>
                                        <p:strVal val="visible"/>
                                      </p:to>
                                    </p:set>
                                    <p:anim calcmode="lin" valueType="num">
                                      <p:cBhvr additive="base">
                                        <p:cTn id="371" dur="2000" fill="hold"/>
                                        <p:tgtEl>
                                          <p:spTgt spid="25"/>
                                        </p:tgtEl>
                                        <p:attrNameLst>
                                          <p:attrName>ppt_x</p:attrName>
                                        </p:attrNameLst>
                                      </p:cBhvr>
                                      <p:tavLst>
                                        <p:tav tm="0">
                                          <p:val>
                                            <p:strVal val="1+#ppt_w/2"/>
                                          </p:val>
                                        </p:tav>
                                        <p:tav tm="100000">
                                          <p:val>
                                            <p:strVal val="#ppt_x"/>
                                          </p:val>
                                        </p:tav>
                                      </p:tavLst>
                                    </p:anim>
                                    <p:anim calcmode="lin" valueType="num">
                                      <p:cBhvr additive="base">
                                        <p:cTn id="372" dur="2000" fill="hold"/>
                                        <p:tgtEl>
                                          <p:spTgt spid="25"/>
                                        </p:tgtEl>
                                        <p:attrNameLst>
                                          <p:attrName>ppt_y</p:attrName>
                                        </p:attrNameLst>
                                      </p:cBhvr>
                                      <p:tavLst>
                                        <p:tav tm="0">
                                          <p:val>
                                            <p:strVal val="1+#ppt_h/2"/>
                                          </p:val>
                                        </p:tav>
                                        <p:tav tm="100000">
                                          <p:val>
                                            <p:strVal val="#ppt_y"/>
                                          </p:val>
                                        </p:tav>
                                      </p:tavLst>
                                    </p:anim>
                                  </p:childTnLst>
                                </p:cTn>
                              </p:par>
                              <p:par>
                                <p:cTn id="373" presetID="2" presetClass="entr" presetSubtype="6" fill="hold" grpId="2" nodeType="withEffect">
                                  <p:stCondLst>
                                    <p:cond delay="0"/>
                                  </p:stCondLst>
                                  <p:childTnLst>
                                    <p:set>
                                      <p:cBhvr>
                                        <p:cTn id="374" dur="1" fill="hold">
                                          <p:stCondLst>
                                            <p:cond delay="0"/>
                                          </p:stCondLst>
                                        </p:cTn>
                                        <p:tgtEl>
                                          <p:spTgt spid="27"/>
                                        </p:tgtEl>
                                        <p:attrNameLst>
                                          <p:attrName>style.visibility</p:attrName>
                                        </p:attrNameLst>
                                      </p:cBhvr>
                                      <p:to>
                                        <p:strVal val="visible"/>
                                      </p:to>
                                    </p:set>
                                    <p:anim calcmode="lin" valueType="num">
                                      <p:cBhvr additive="base">
                                        <p:cTn id="375" dur="2000" fill="hold"/>
                                        <p:tgtEl>
                                          <p:spTgt spid="27"/>
                                        </p:tgtEl>
                                        <p:attrNameLst>
                                          <p:attrName>ppt_x</p:attrName>
                                        </p:attrNameLst>
                                      </p:cBhvr>
                                      <p:tavLst>
                                        <p:tav tm="0">
                                          <p:val>
                                            <p:strVal val="1+#ppt_w/2"/>
                                          </p:val>
                                        </p:tav>
                                        <p:tav tm="100000">
                                          <p:val>
                                            <p:strVal val="#ppt_x"/>
                                          </p:val>
                                        </p:tav>
                                      </p:tavLst>
                                    </p:anim>
                                    <p:anim calcmode="lin" valueType="num">
                                      <p:cBhvr additive="base">
                                        <p:cTn id="376" dur="2000" fill="hold"/>
                                        <p:tgtEl>
                                          <p:spTgt spid="27"/>
                                        </p:tgtEl>
                                        <p:attrNameLst>
                                          <p:attrName>ppt_y</p:attrName>
                                        </p:attrNameLst>
                                      </p:cBhvr>
                                      <p:tavLst>
                                        <p:tav tm="0">
                                          <p:val>
                                            <p:strVal val="1+#ppt_h/2"/>
                                          </p:val>
                                        </p:tav>
                                        <p:tav tm="100000">
                                          <p:val>
                                            <p:strVal val="#ppt_y"/>
                                          </p:val>
                                        </p:tav>
                                      </p:tavLst>
                                    </p:anim>
                                  </p:childTnLst>
                                </p:cTn>
                              </p:par>
                              <p:par>
                                <p:cTn id="377" presetID="2" presetClass="entr" presetSubtype="6" fill="hold" grpId="2" nodeType="withEffect">
                                  <p:stCondLst>
                                    <p:cond delay="0"/>
                                  </p:stCondLst>
                                  <p:childTnLst>
                                    <p:set>
                                      <p:cBhvr>
                                        <p:cTn id="378" dur="1" fill="hold">
                                          <p:stCondLst>
                                            <p:cond delay="0"/>
                                          </p:stCondLst>
                                        </p:cTn>
                                        <p:tgtEl>
                                          <p:spTgt spid="29"/>
                                        </p:tgtEl>
                                        <p:attrNameLst>
                                          <p:attrName>style.visibility</p:attrName>
                                        </p:attrNameLst>
                                      </p:cBhvr>
                                      <p:to>
                                        <p:strVal val="visible"/>
                                      </p:to>
                                    </p:set>
                                    <p:anim calcmode="lin" valueType="num">
                                      <p:cBhvr additive="base">
                                        <p:cTn id="379" dur="2000" fill="hold"/>
                                        <p:tgtEl>
                                          <p:spTgt spid="29"/>
                                        </p:tgtEl>
                                        <p:attrNameLst>
                                          <p:attrName>ppt_x</p:attrName>
                                        </p:attrNameLst>
                                      </p:cBhvr>
                                      <p:tavLst>
                                        <p:tav tm="0">
                                          <p:val>
                                            <p:strVal val="1+#ppt_w/2"/>
                                          </p:val>
                                        </p:tav>
                                        <p:tav tm="100000">
                                          <p:val>
                                            <p:strVal val="#ppt_x"/>
                                          </p:val>
                                        </p:tav>
                                      </p:tavLst>
                                    </p:anim>
                                    <p:anim calcmode="lin" valueType="num">
                                      <p:cBhvr additive="base">
                                        <p:cTn id="380" dur="2000" fill="hold"/>
                                        <p:tgtEl>
                                          <p:spTgt spid="29"/>
                                        </p:tgtEl>
                                        <p:attrNameLst>
                                          <p:attrName>ppt_y</p:attrName>
                                        </p:attrNameLst>
                                      </p:cBhvr>
                                      <p:tavLst>
                                        <p:tav tm="0">
                                          <p:val>
                                            <p:strVal val="1+#ppt_h/2"/>
                                          </p:val>
                                        </p:tav>
                                        <p:tav tm="100000">
                                          <p:val>
                                            <p:strVal val="#ppt_y"/>
                                          </p:val>
                                        </p:tav>
                                      </p:tavLst>
                                    </p:anim>
                                  </p:childTnLst>
                                </p:cTn>
                              </p:par>
                              <p:par>
                                <p:cTn id="381" presetID="2" presetClass="entr" presetSubtype="6" fill="hold" grpId="2" nodeType="withEffect">
                                  <p:stCondLst>
                                    <p:cond delay="0"/>
                                  </p:stCondLst>
                                  <p:childTnLst>
                                    <p:set>
                                      <p:cBhvr>
                                        <p:cTn id="382" dur="1" fill="hold">
                                          <p:stCondLst>
                                            <p:cond delay="0"/>
                                          </p:stCondLst>
                                        </p:cTn>
                                        <p:tgtEl>
                                          <p:spTgt spid="31"/>
                                        </p:tgtEl>
                                        <p:attrNameLst>
                                          <p:attrName>style.visibility</p:attrName>
                                        </p:attrNameLst>
                                      </p:cBhvr>
                                      <p:to>
                                        <p:strVal val="visible"/>
                                      </p:to>
                                    </p:set>
                                    <p:anim calcmode="lin" valueType="num">
                                      <p:cBhvr additive="base">
                                        <p:cTn id="383" dur="2000" fill="hold"/>
                                        <p:tgtEl>
                                          <p:spTgt spid="31"/>
                                        </p:tgtEl>
                                        <p:attrNameLst>
                                          <p:attrName>ppt_x</p:attrName>
                                        </p:attrNameLst>
                                      </p:cBhvr>
                                      <p:tavLst>
                                        <p:tav tm="0">
                                          <p:val>
                                            <p:strVal val="1+#ppt_w/2"/>
                                          </p:val>
                                        </p:tav>
                                        <p:tav tm="100000">
                                          <p:val>
                                            <p:strVal val="#ppt_x"/>
                                          </p:val>
                                        </p:tav>
                                      </p:tavLst>
                                    </p:anim>
                                    <p:anim calcmode="lin" valueType="num">
                                      <p:cBhvr additive="base">
                                        <p:cTn id="384" dur="2000" fill="hold"/>
                                        <p:tgtEl>
                                          <p:spTgt spid="31"/>
                                        </p:tgtEl>
                                        <p:attrNameLst>
                                          <p:attrName>ppt_y</p:attrName>
                                        </p:attrNameLst>
                                      </p:cBhvr>
                                      <p:tavLst>
                                        <p:tav tm="0">
                                          <p:val>
                                            <p:strVal val="1+#ppt_h/2"/>
                                          </p:val>
                                        </p:tav>
                                        <p:tav tm="100000">
                                          <p:val>
                                            <p:strVal val="#ppt_y"/>
                                          </p:val>
                                        </p:tav>
                                      </p:tavLst>
                                    </p:anim>
                                  </p:childTnLst>
                                </p:cTn>
                              </p:par>
                              <p:par>
                                <p:cTn id="385" presetID="2" presetClass="entr" presetSubtype="6" fill="hold" grpId="2" nodeType="withEffect">
                                  <p:stCondLst>
                                    <p:cond delay="0"/>
                                  </p:stCondLst>
                                  <p:childTnLst>
                                    <p:set>
                                      <p:cBhvr>
                                        <p:cTn id="386" dur="1" fill="hold">
                                          <p:stCondLst>
                                            <p:cond delay="0"/>
                                          </p:stCondLst>
                                        </p:cTn>
                                        <p:tgtEl>
                                          <p:spTgt spid="33"/>
                                        </p:tgtEl>
                                        <p:attrNameLst>
                                          <p:attrName>style.visibility</p:attrName>
                                        </p:attrNameLst>
                                      </p:cBhvr>
                                      <p:to>
                                        <p:strVal val="visible"/>
                                      </p:to>
                                    </p:set>
                                    <p:anim calcmode="lin" valueType="num">
                                      <p:cBhvr additive="base">
                                        <p:cTn id="387" dur="2000" fill="hold"/>
                                        <p:tgtEl>
                                          <p:spTgt spid="33"/>
                                        </p:tgtEl>
                                        <p:attrNameLst>
                                          <p:attrName>ppt_x</p:attrName>
                                        </p:attrNameLst>
                                      </p:cBhvr>
                                      <p:tavLst>
                                        <p:tav tm="0">
                                          <p:val>
                                            <p:strVal val="1+#ppt_w/2"/>
                                          </p:val>
                                        </p:tav>
                                        <p:tav tm="100000">
                                          <p:val>
                                            <p:strVal val="#ppt_x"/>
                                          </p:val>
                                        </p:tav>
                                      </p:tavLst>
                                    </p:anim>
                                    <p:anim calcmode="lin" valueType="num">
                                      <p:cBhvr additive="base">
                                        <p:cTn id="388" dur="2000" fill="hold"/>
                                        <p:tgtEl>
                                          <p:spTgt spid="33"/>
                                        </p:tgtEl>
                                        <p:attrNameLst>
                                          <p:attrName>ppt_y</p:attrName>
                                        </p:attrNameLst>
                                      </p:cBhvr>
                                      <p:tavLst>
                                        <p:tav tm="0">
                                          <p:val>
                                            <p:strVal val="1+#ppt_h/2"/>
                                          </p:val>
                                        </p:tav>
                                        <p:tav tm="100000">
                                          <p:val>
                                            <p:strVal val="#ppt_y"/>
                                          </p:val>
                                        </p:tav>
                                      </p:tavLst>
                                    </p:anim>
                                  </p:childTnLst>
                                </p:cTn>
                              </p:par>
                              <p:par>
                                <p:cTn id="389" presetID="2" presetClass="entr" presetSubtype="6" fill="hold" grpId="2" nodeType="withEffect">
                                  <p:stCondLst>
                                    <p:cond delay="0"/>
                                  </p:stCondLst>
                                  <p:childTnLst>
                                    <p:set>
                                      <p:cBhvr>
                                        <p:cTn id="390" dur="1" fill="hold">
                                          <p:stCondLst>
                                            <p:cond delay="0"/>
                                          </p:stCondLst>
                                        </p:cTn>
                                        <p:tgtEl>
                                          <p:spTgt spid="35"/>
                                        </p:tgtEl>
                                        <p:attrNameLst>
                                          <p:attrName>style.visibility</p:attrName>
                                        </p:attrNameLst>
                                      </p:cBhvr>
                                      <p:to>
                                        <p:strVal val="visible"/>
                                      </p:to>
                                    </p:set>
                                    <p:anim calcmode="lin" valueType="num">
                                      <p:cBhvr additive="base">
                                        <p:cTn id="391" dur="2000" fill="hold"/>
                                        <p:tgtEl>
                                          <p:spTgt spid="35"/>
                                        </p:tgtEl>
                                        <p:attrNameLst>
                                          <p:attrName>ppt_x</p:attrName>
                                        </p:attrNameLst>
                                      </p:cBhvr>
                                      <p:tavLst>
                                        <p:tav tm="0">
                                          <p:val>
                                            <p:strVal val="1+#ppt_w/2"/>
                                          </p:val>
                                        </p:tav>
                                        <p:tav tm="100000">
                                          <p:val>
                                            <p:strVal val="#ppt_x"/>
                                          </p:val>
                                        </p:tav>
                                      </p:tavLst>
                                    </p:anim>
                                    <p:anim calcmode="lin" valueType="num">
                                      <p:cBhvr additive="base">
                                        <p:cTn id="392" dur="2000" fill="hold"/>
                                        <p:tgtEl>
                                          <p:spTgt spid="35"/>
                                        </p:tgtEl>
                                        <p:attrNameLst>
                                          <p:attrName>ppt_y</p:attrName>
                                        </p:attrNameLst>
                                      </p:cBhvr>
                                      <p:tavLst>
                                        <p:tav tm="0">
                                          <p:val>
                                            <p:strVal val="1+#ppt_h/2"/>
                                          </p:val>
                                        </p:tav>
                                        <p:tav tm="100000">
                                          <p:val>
                                            <p:strVal val="#ppt_y"/>
                                          </p:val>
                                        </p:tav>
                                      </p:tavLst>
                                    </p:anim>
                                  </p:childTnLst>
                                </p:cTn>
                              </p:par>
                              <p:par>
                                <p:cTn id="393" presetID="2" presetClass="entr" presetSubtype="6" fill="hold" grpId="2" nodeType="withEffect">
                                  <p:stCondLst>
                                    <p:cond delay="0"/>
                                  </p:stCondLst>
                                  <p:childTnLst>
                                    <p:set>
                                      <p:cBhvr>
                                        <p:cTn id="394" dur="1" fill="hold">
                                          <p:stCondLst>
                                            <p:cond delay="0"/>
                                          </p:stCondLst>
                                        </p:cTn>
                                        <p:tgtEl>
                                          <p:spTgt spid="37"/>
                                        </p:tgtEl>
                                        <p:attrNameLst>
                                          <p:attrName>style.visibility</p:attrName>
                                        </p:attrNameLst>
                                      </p:cBhvr>
                                      <p:to>
                                        <p:strVal val="visible"/>
                                      </p:to>
                                    </p:set>
                                    <p:anim calcmode="lin" valueType="num">
                                      <p:cBhvr additive="base">
                                        <p:cTn id="395" dur="2000" fill="hold"/>
                                        <p:tgtEl>
                                          <p:spTgt spid="37"/>
                                        </p:tgtEl>
                                        <p:attrNameLst>
                                          <p:attrName>ppt_x</p:attrName>
                                        </p:attrNameLst>
                                      </p:cBhvr>
                                      <p:tavLst>
                                        <p:tav tm="0">
                                          <p:val>
                                            <p:strVal val="1+#ppt_w/2"/>
                                          </p:val>
                                        </p:tav>
                                        <p:tav tm="100000">
                                          <p:val>
                                            <p:strVal val="#ppt_x"/>
                                          </p:val>
                                        </p:tav>
                                      </p:tavLst>
                                    </p:anim>
                                    <p:anim calcmode="lin" valueType="num">
                                      <p:cBhvr additive="base">
                                        <p:cTn id="396" dur="2000" fill="hold"/>
                                        <p:tgtEl>
                                          <p:spTgt spid="37"/>
                                        </p:tgtEl>
                                        <p:attrNameLst>
                                          <p:attrName>ppt_y</p:attrName>
                                        </p:attrNameLst>
                                      </p:cBhvr>
                                      <p:tavLst>
                                        <p:tav tm="0">
                                          <p:val>
                                            <p:strVal val="1+#ppt_h/2"/>
                                          </p:val>
                                        </p:tav>
                                        <p:tav tm="100000">
                                          <p:val>
                                            <p:strVal val="#ppt_y"/>
                                          </p:val>
                                        </p:tav>
                                      </p:tavLst>
                                    </p:anim>
                                  </p:childTnLst>
                                </p:cTn>
                              </p:par>
                              <p:par>
                                <p:cTn id="397" presetID="2" presetClass="entr" presetSubtype="6" fill="hold" grpId="2" nodeType="withEffect">
                                  <p:stCondLst>
                                    <p:cond delay="0"/>
                                  </p:stCondLst>
                                  <p:childTnLst>
                                    <p:set>
                                      <p:cBhvr>
                                        <p:cTn id="398" dur="1" fill="hold">
                                          <p:stCondLst>
                                            <p:cond delay="0"/>
                                          </p:stCondLst>
                                        </p:cTn>
                                        <p:tgtEl>
                                          <p:spTgt spid="39"/>
                                        </p:tgtEl>
                                        <p:attrNameLst>
                                          <p:attrName>style.visibility</p:attrName>
                                        </p:attrNameLst>
                                      </p:cBhvr>
                                      <p:to>
                                        <p:strVal val="visible"/>
                                      </p:to>
                                    </p:set>
                                    <p:anim calcmode="lin" valueType="num">
                                      <p:cBhvr additive="base">
                                        <p:cTn id="399" dur="2000" fill="hold"/>
                                        <p:tgtEl>
                                          <p:spTgt spid="39"/>
                                        </p:tgtEl>
                                        <p:attrNameLst>
                                          <p:attrName>ppt_x</p:attrName>
                                        </p:attrNameLst>
                                      </p:cBhvr>
                                      <p:tavLst>
                                        <p:tav tm="0">
                                          <p:val>
                                            <p:strVal val="1+#ppt_w/2"/>
                                          </p:val>
                                        </p:tav>
                                        <p:tav tm="100000">
                                          <p:val>
                                            <p:strVal val="#ppt_x"/>
                                          </p:val>
                                        </p:tav>
                                      </p:tavLst>
                                    </p:anim>
                                    <p:anim calcmode="lin" valueType="num">
                                      <p:cBhvr additive="base">
                                        <p:cTn id="400" dur="2000" fill="hold"/>
                                        <p:tgtEl>
                                          <p:spTgt spid="39"/>
                                        </p:tgtEl>
                                        <p:attrNameLst>
                                          <p:attrName>ppt_y</p:attrName>
                                        </p:attrNameLst>
                                      </p:cBhvr>
                                      <p:tavLst>
                                        <p:tav tm="0">
                                          <p:val>
                                            <p:strVal val="1+#ppt_h/2"/>
                                          </p:val>
                                        </p:tav>
                                        <p:tav tm="100000">
                                          <p:val>
                                            <p:strVal val="#ppt_y"/>
                                          </p:val>
                                        </p:tav>
                                      </p:tavLst>
                                    </p:anim>
                                  </p:childTnLst>
                                </p:cTn>
                              </p:par>
                              <p:par>
                                <p:cTn id="401" presetID="2" presetClass="entr" presetSubtype="6" fill="hold" grpId="2" nodeType="withEffect">
                                  <p:stCondLst>
                                    <p:cond delay="0"/>
                                  </p:stCondLst>
                                  <p:childTnLst>
                                    <p:set>
                                      <p:cBhvr>
                                        <p:cTn id="402" dur="1" fill="hold">
                                          <p:stCondLst>
                                            <p:cond delay="0"/>
                                          </p:stCondLst>
                                        </p:cTn>
                                        <p:tgtEl>
                                          <p:spTgt spid="41"/>
                                        </p:tgtEl>
                                        <p:attrNameLst>
                                          <p:attrName>style.visibility</p:attrName>
                                        </p:attrNameLst>
                                      </p:cBhvr>
                                      <p:to>
                                        <p:strVal val="visible"/>
                                      </p:to>
                                    </p:set>
                                    <p:anim calcmode="lin" valueType="num">
                                      <p:cBhvr additive="base">
                                        <p:cTn id="403" dur="2000" fill="hold"/>
                                        <p:tgtEl>
                                          <p:spTgt spid="41"/>
                                        </p:tgtEl>
                                        <p:attrNameLst>
                                          <p:attrName>ppt_x</p:attrName>
                                        </p:attrNameLst>
                                      </p:cBhvr>
                                      <p:tavLst>
                                        <p:tav tm="0">
                                          <p:val>
                                            <p:strVal val="1+#ppt_w/2"/>
                                          </p:val>
                                        </p:tav>
                                        <p:tav tm="100000">
                                          <p:val>
                                            <p:strVal val="#ppt_x"/>
                                          </p:val>
                                        </p:tav>
                                      </p:tavLst>
                                    </p:anim>
                                    <p:anim calcmode="lin" valueType="num">
                                      <p:cBhvr additive="base">
                                        <p:cTn id="404" dur="2000" fill="hold"/>
                                        <p:tgtEl>
                                          <p:spTgt spid="41"/>
                                        </p:tgtEl>
                                        <p:attrNameLst>
                                          <p:attrName>ppt_y</p:attrName>
                                        </p:attrNameLst>
                                      </p:cBhvr>
                                      <p:tavLst>
                                        <p:tav tm="0">
                                          <p:val>
                                            <p:strVal val="1+#ppt_h/2"/>
                                          </p:val>
                                        </p:tav>
                                        <p:tav tm="100000">
                                          <p:val>
                                            <p:strVal val="#ppt_y"/>
                                          </p:val>
                                        </p:tav>
                                      </p:tavLst>
                                    </p:anim>
                                  </p:childTnLst>
                                </p:cTn>
                              </p:par>
                              <p:par>
                                <p:cTn id="405" presetID="2" presetClass="entr" presetSubtype="6" fill="hold" grpId="2" nodeType="withEffect">
                                  <p:stCondLst>
                                    <p:cond delay="0"/>
                                  </p:stCondLst>
                                  <p:childTnLst>
                                    <p:set>
                                      <p:cBhvr>
                                        <p:cTn id="406" dur="1" fill="hold">
                                          <p:stCondLst>
                                            <p:cond delay="0"/>
                                          </p:stCondLst>
                                        </p:cTn>
                                        <p:tgtEl>
                                          <p:spTgt spid="43"/>
                                        </p:tgtEl>
                                        <p:attrNameLst>
                                          <p:attrName>style.visibility</p:attrName>
                                        </p:attrNameLst>
                                      </p:cBhvr>
                                      <p:to>
                                        <p:strVal val="visible"/>
                                      </p:to>
                                    </p:set>
                                    <p:anim calcmode="lin" valueType="num">
                                      <p:cBhvr additive="base">
                                        <p:cTn id="407" dur="2000" fill="hold"/>
                                        <p:tgtEl>
                                          <p:spTgt spid="43"/>
                                        </p:tgtEl>
                                        <p:attrNameLst>
                                          <p:attrName>ppt_x</p:attrName>
                                        </p:attrNameLst>
                                      </p:cBhvr>
                                      <p:tavLst>
                                        <p:tav tm="0">
                                          <p:val>
                                            <p:strVal val="1+#ppt_w/2"/>
                                          </p:val>
                                        </p:tav>
                                        <p:tav tm="100000">
                                          <p:val>
                                            <p:strVal val="#ppt_x"/>
                                          </p:val>
                                        </p:tav>
                                      </p:tavLst>
                                    </p:anim>
                                    <p:anim calcmode="lin" valueType="num">
                                      <p:cBhvr additive="base">
                                        <p:cTn id="408" dur="2000" fill="hold"/>
                                        <p:tgtEl>
                                          <p:spTgt spid="43"/>
                                        </p:tgtEl>
                                        <p:attrNameLst>
                                          <p:attrName>ppt_y</p:attrName>
                                        </p:attrNameLst>
                                      </p:cBhvr>
                                      <p:tavLst>
                                        <p:tav tm="0">
                                          <p:val>
                                            <p:strVal val="1+#ppt_h/2"/>
                                          </p:val>
                                        </p:tav>
                                        <p:tav tm="100000">
                                          <p:val>
                                            <p:strVal val="#ppt_y"/>
                                          </p:val>
                                        </p:tav>
                                      </p:tavLst>
                                    </p:anim>
                                  </p:childTnLst>
                                </p:cTn>
                              </p:par>
                              <p:par>
                                <p:cTn id="409" presetID="2" presetClass="entr" presetSubtype="6" fill="hold" grpId="2" nodeType="withEffect">
                                  <p:stCondLst>
                                    <p:cond delay="0"/>
                                  </p:stCondLst>
                                  <p:childTnLst>
                                    <p:set>
                                      <p:cBhvr>
                                        <p:cTn id="410" dur="1" fill="hold">
                                          <p:stCondLst>
                                            <p:cond delay="0"/>
                                          </p:stCondLst>
                                        </p:cTn>
                                        <p:tgtEl>
                                          <p:spTgt spid="45"/>
                                        </p:tgtEl>
                                        <p:attrNameLst>
                                          <p:attrName>style.visibility</p:attrName>
                                        </p:attrNameLst>
                                      </p:cBhvr>
                                      <p:to>
                                        <p:strVal val="visible"/>
                                      </p:to>
                                    </p:set>
                                    <p:anim calcmode="lin" valueType="num">
                                      <p:cBhvr additive="base">
                                        <p:cTn id="411" dur="2000" fill="hold"/>
                                        <p:tgtEl>
                                          <p:spTgt spid="45"/>
                                        </p:tgtEl>
                                        <p:attrNameLst>
                                          <p:attrName>ppt_x</p:attrName>
                                        </p:attrNameLst>
                                      </p:cBhvr>
                                      <p:tavLst>
                                        <p:tav tm="0">
                                          <p:val>
                                            <p:strVal val="1+#ppt_w/2"/>
                                          </p:val>
                                        </p:tav>
                                        <p:tav tm="100000">
                                          <p:val>
                                            <p:strVal val="#ppt_x"/>
                                          </p:val>
                                        </p:tav>
                                      </p:tavLst>
                                    </p:anim>
                                    <p:anim calcmode="lin" valueType="num">
                                      <p:cBhvr additive="base">
                                        <p:cTn id="412" dur="2000" fill="hold"/>
                                        <p:tgtEl>
                                          <p:spTgt spid="45"/>
                                        </p:tgtEl>
                                        <p:attrNameLst>
                                          <p:attrName>ppt_y</p:attrName>
                                        </p:attrNameLst>
                                      </p:cBhvr>
                                      <p:tavLst>
                                        <p:tav tm="0">
                                          <p:val>
                                            <p:strVal val="1+#ppt_h/2"/>
                                          </p:val>
                                        </p:tav>
                                        <p:tav tm="100000">
                                          <p:val>
                                            <p:strVal val="#ppt_y"/>
                                          </p:val>
                                        </p:tav>
                                      </p:tavLst>
                                    </p:anim>
                                  </p:childTnLst>
                                </p:cTn>
                              </p:par>
                              <p:par>
                                <p:cTn id="413" presetID="2" presetClass="entr" presetSubtype="6" fill="hold" grpId="2" nodeType="withEffect">
                                  <p:stCondLst>
                                    <p:cond delay="0"/>
                                  </p:stCondLst>
                                  <p:childTnLst>
                                    <p:set>
                                      <p:cBhvr>
                                        <p:cTn id="414" dur="1" fill="hold">
                                          <p:stCondLst>
                                            <p:cond delay="0"/>
                                          </p:stCondLst>
                                        </p:cTn>
                                        <p:tgtEl>
                                          <p:spTgt spid="47"/>
                                        </p:tgtEl>
                                        <p:attrNameLst>
                                          <p:attrName>style.visibility</p:attrName>
                                        </p:attrNameLst>
                                      </p:cBhvr>
                                      <p:to>
                                        <p:strVal val="visible"/>
                                      </p:to>
                                    </p:set>
                                    <p:anim calcmode="lin" valueType="num">
                                      <p:cBhvr additive="base">
                                        <p:cTn id="415" dur="2000" fill="hold"/>
                                        <p:tgtEl>
                                          <p:spTgt spid="47"/>
                                        </p:tgtEl>
                                        <p:attrNameLst>
                                          <p:attrName>ppt_x</p:attrName>
                                        </p:attrNameLst>
                                      </p:cBhvr>
                                      <p:tavLst>
                                        <p:tav tm="0">
                                          <p:val>
                                            <p:strVal val="1+#ppt_w/2"/>
                                          </p:val>
                                        </p:tav>
                                        <p:tav tm="100000">
                                          <p:val>
                                            <p:strVal val="#ppt_x"/>
                                          </p:val>
                                        </p:tav>
                                      </p:tavLst>
                                    </p:anim>
                                    <p:anim calcmode="lin" valueType="num">
                                      <p:cBhvr additive="base">
                                        <p:cTn id="416" dur="2000" fill="hold"/>
                                        <p:tgtEl>
                                          <p:spTgt spid="47"/>
                                        </p:tgtEl>
                                        <p:attrNameLst>
                                          <p:attrName>ppt_y</p:attrName>
                                        </p:attrNameLst>
                                      </p:cBhvr>
                                      <p:tavLst>
                                        <p:tav tm="0">
                                          <p:val>
                                            <p:strVal val="1+#ppt_h/2"/>
                                          </p:val>
                                        </p:tav>
                                        <p:tav tm="100000">
                                          <p:val>
                                            <p:strVal val="#ppt_y"/>
                                          </p:val>
                                        </p:tav>
                                      </p:tavLst>
                                    </p:anim>
                                  </p:childTnLst>
                                </p:cTn>
                              </p:par>
                              <p:par>
                                <p:cTn id="417" presetID="2" presetClass="entr" presetSubtype="6" fill="hold" grpId="2" nodeType="withEffect">
                                  <p:stCondLst>
                                    <p:cond delay="0"/>
                                  </p:stCondLst>
                                  <p:childTnLst>
                                    <p:set>
                                      <p:cBhvr>
                                        <p:cTn id="418" dur="1" fill="hold">
                                          <p:stCondLst>
                                            <p:cond delay="0"/>
                                          </p:stCondLst>
                                        </p:cTn>
                                        <p:tgtEl>
                                          <p:spTgt spid="49"/>
                                        </p:tgtEl>
                                        <p:attrNameLst>
                                          <p:attrName>style.visibility</p:attrName>
                                        </p:attrNameLst>
                                      </p:cBhvr>
                                      <p:to>
                                        <p:strVal val="visible"/>
                                      </p:to>
                                    </p:set>
                                    <p:anim calcmode="lin" valueType="num">
                                      <p:cBhvr additive="base">
                                        <p:cTn id="419" dur="2000" fill="hold"/>
                                        <p:tgtEl>
                                          <p:spTgt spid="49"/>
                                        </p:tgtEl>
                                        <p:attrNameLst>
                                          <p:attrName>ppt_x</p:attrName>
                                        </p:attrNameLst>
                                      </p:cBhvr>
                                      <p:tavLst>
                                        <p:tav tm="0">
                                          <p:val>
                                            <p:strVal val="1+#ppt_w/2"/>
                                          </p:val>
                                        </p:tav>
                                        <p:tav tm="100000">
                                          <p:val>
                                            <p:strVal val="#ppt_x"/>
                                          </p:val>
                                        </p:tav>
                                      </p:tavLst>
                                    </p:anim>
                                    <p:anim calcmode="lin" valueType="num">
                                      <p:cBhvr additive="base">
                                        <p:cTn id="420" dur="2000" fill="hold"/>
                                        <p:tgtEl>
                                          <p:spTgt spid="49"/>
                                        </p:tgtEl>
                                        <p:attrNameLst>
                                          <p:attrName>ppt_y</p:attrName>
                                        </p:attrNameLst>
                                      </p:cBhvr>
                                      <p:tavLst>
                                        <p:tav tm="0">
                                          <p:val>
                                            <p:strVal val="1+#ppt_h/2"/>
                                          </p:val>
                                        </p:tav>
                                        <p:tav tm="100000">
                                          <p:val>
                                            <p:strVal val="#ppt_y"/>
                                          </p:val>
                                        </p:tav>
                                      </p:tavLst>
                                    </p:anim>
                                  </p:childTnLst>
                                </p:cTn>
                              </p:par>
                            </p:childTnLst>
                          </p:cTn>
                        </p:par>
                        <p:par>
                          <p:cTn id="421" fill="hold">
                            <p:stCondLst>
                              <p:cond delay="2000"/>
                            </p:stCondLst>
                            <p:childTnLst>
                              <p:par>
                                <p:cTn id="422" presetID="2" presetClass="exit" presetSubtype="2" fill="hold" grpId="3" nodeType="afterEffect">
                                  <p:stCondLst>
                                    <p:cond delay="0"/>
                                  </p:stCondLst>
                                  <p:childTnLst>
                                    <p:anim calcmode="lin" valueType="num">
                                      <p:cBhvr additive="base">
                                        <p:cTn id="423" dur="2000"/>
                                        <p:tgtEl>
                                          <p:spTgt spid="4"/>
                                        </p:tgtEl>
                                        <p:attrNameLst>
                                          <p:attrName>ppt_x</p:attrName>
                                        </p:attrNameLst>
                                      </p:cBhvr>
                                      <p:tavLst>
                                        <p:tav tm="0">
                                          <p:val>
                                            <p:strVal val="ppt_x"/>
                                          </p:val>
                                        </p:tav>
                                        <p:tav tm="100000">
                                          <p:val>
                                            <p:strVal val="1+ppt_w/2"/>
                                          </p:val>
                                        </p:tav>
                                      </p:tavLst>
                                    </p:anim>
                                    <p:anim calcmode="lin" valueType="num">
                                      <p:cBhvr additive="base">
                                        <p:cTn id="424" dur="2000"/>
                                        <p:tgtEl>
                                          <p:spTgt spid="4"/>
                                        </p:tgtEl>
                                        <p:attrNameLst>
                                          <p:attrName>ppt_y</p:attrName>
                                        </p:attrNameLst>
                                      </p:cBhvr>
                                      <p:tavLst>
                                        <p:tav tm="0">
                                          <p:val>
                                            <p:strVal val="ppt_y"/>
                                          </p:val>
                                        </p:tav>
                                        <p:tav tm="100000">
                                          <p:val>
                                            <p:strVal val="ppt_y"/>
                                          </p:val>
                                        </p:tav>
                                      </p:tavLst>
                                    </p:anim>
                                    <p:set>
                                      <p:cBhvr>
                                        <p:cTn id="425" dur="1" fill="hold">
                                          <p:stCondLst>
                                            <p:cond delay="1999"/>
                                          </p:stCondLst>
                                        </p:cTn>
                                        <p:tgtEl>
                                          <p:spTgt spid="4"/>
                                        </p:tgtEl>
                                        <p:attrNameLst>
                                          <p:attrName>style.visibility</p:attrName>
                                        </p:attrNameLst>
                                      </p:cBhvr>
                                      <p:to>
                                        <p:strVal val="hidden"/>
                                      </p:to>
                                    </p:set>
                                  </p:childTnLst>
                                </p:cTn>
                              </p:par>
                              <p:par>
                                <p:cTn id="426" presetID="2" presetClass="exit" presetSubtype="2" fill="hold" grpId="3" nodeType="withEffect">
                                  <p:stCondLst>
                                    <p:cond delay="0"/>
                                  </p:stCondLst>
                                  <p:childTnLst>
                                    <p:anim calcmode="lin" valueType="num">
                                      <p:cBhvr additive="base">
                                        <p:cTn id="427" dur="2000"/>
                                        <p:tgtEl>
                                          <p:spTgt spid="6"/>
                                        </p:tgtEl>
                                        <p:attrNameLst>
                                          <p:attrName>ppt_x</p:attrName>
                                        </p:attrNameLst>
                                      </p:cBhvr>
                                      <p:tavLst>
                                        <p:tav tm="0">
                                          <p:val>
                                            <p:strVal val="ppt_x"/>
                                          </p:val>
                                        </p:tav>
                                        <p:tav tm="100000">
                                          <p:val>
                                            <p:strVal val="1+ppt_w/2"/>
                                          </p:val>
                                        </p:tav>
                                      </p:tavLst>
                                    </p:anim>
                                    <p:anim calcmode="lin" valueType="num">
                                      <p:cBhvr additive="base">
                                        <p:cTn id="428" dur="2000"/>
                                        <p:tgtEl>
                                          <p:spTgt spid="6"/>
                                        </p:tgtEl>
                                        <p:attrNameLst>
                                          <p:attrName>ppt_y</p:attrName>
                                        </p:attrNameLst>
                                      </p:cBhvr>
                                      <p:tavLst>
                                        <p:tav tm="0">
                                          <p:val>
                                            <p:strVal val="ppt_y"/>
                                          </p:val>
                                        </p:tav>
                                        <p:tav tm="100000">
                                          <p:val>
                                            <p:strVal val="ppt_y"/>
                                          </p:val>
                                        </p:tav>
                                      </p:tavLst>
                                    </p:anim>
                                    <p:set>
                                      <p:cBhvr>
                                        <p:cTn id="429" dur="1" fill="hold">
                                          <p:stCondLst>
                                            <p:cond delay="1999"/>
                                          </p:stCondLst>
                                        </p:cTn>
                                        <p:tgtEl>
                                          <p:spTgt spid="6"/>
                                        </p:tgtEl>
                                        <p:attrNameLst>
                                          <p:attrName>style.visibility</p:attrName>
                                        </p:attrNameLst>
                                      </p:cBhvr>
                                      <p:to>
                                        <p:strVal val="hidden"/>
                                      </p:to>
                                    </p:set>
                                  </p:childTnLst>
                                </p:cTn>
                              </p:par>
                              <p:par>
                                <p:cTn id="430" presetID="2" presetClass="exit" presetSubtype="2" fill="hold" grpId="3" nodeType="withEffect">
                                  <p:stCondLst>
                                    <p:cond delay="0"/>
                                  </p:stCondLst>
                                  <p:childTnLst>
                                    <p:anim calcmode="lin" valueType="num">
                                      <p:cBhvr additive="base">
                                        <p:cTn id="431" dur="2000"/>
                                        <p:tgtEl>
                                          <p:spTgt spid="8"/>
                                        </p:tgtEl>
                                        <p:attrNameLst>
                                          <p:attrName>ppt_x</p:attrName>
                                        </p:attrNameLst>
                                      </p:cBhvr>
                                      <p:tavLst>
                                        <p:tav tm="0">
                                          <p:val>
                                            <p:strVal val="ppt_x"/>
                                          </p:val>
                                        </p:tav>
                                        <p:tav tm="100000">
                                          <p:val>
                                            <p:strVal val="1+ppt_w/2"/>
                                          </p:val>
                                        </p:tav>
                                      </p:tavLst>
                                    </p:anim>
                                    <p:anim calcmode="lin" valueType="num">
                                      <p:cBhvr additive="base">
                                        <p:cTn id="432" dur="2000"/>
                                        <p:tgtEl>
                                          <p:spTgt spid="8"/>
                                        </p:tgtEl>
                                        <p:attrNameLst>
                                          <p:attrName>ppt_y</p:attrName>
                                        </p:attrNameLst>
                                      </p:cBhvr>
                                      <p:tavLst>
                                        <p:tav tm="0">
                                          <p:val>
                                            <p:strVal val="ppt_y"/>
                                          </p:val>
                                        </p:tav>
                                        <p:tav tm="100000">
                                          <p:val>
                                            <p:strVal val="ppt_y"/>
                                          </p:val>
                                        </p:tav>
                                      </p:tavLst>
                                    </p:anim>
                                    <p:set>
                                      <p:cBhvr>
                                        <p:cTn id="433" dur="1" fill="hold">
                                          <p:stCondLst>
                                            <p:cond delay="1999"/>
                                          </p:stCondLst>
                                        </p:cTn>
                                        <p:tgtEl>
                                          <p:spTgt spid="8"/>
                                        </p:tgtEl>
                                        <p:attrNameLst>
                                          <p:attrName>style.visibility</p:attrName>
                                        </p:attrNameLst>
                                      </p:cBhvr>
                                      <p:to>
                                        <p:strVal val="hidden"/>
                                      </p:to>
                                    </p:set>
                                  </p:childTnLst>
                                </p:cTn>
                              </p:par>
                              <p:par>
                                <p:cTn id="434" presetID="2" presetClass="exit" presetSubtype="2" fill="hold" grpId="3" nodeType="withEffect">
                                  <p:stCondLst>
                                    <p:cond delay="0"/>
                                  </p:stCondLst>
                                  <p:childTnLst>
                                    <p:anim calcmode="lin" valueType="num">
                                      <p:cBhvr additive="base">
                                        <p:cTn id="435" dur="2000"/>
                                        <p:tgtEl>
                                          <p:spTgt spid="10"/>
                                        </p:tgtEl>
                                        <p:attrNameLst>
                                          <p:attrName>ppt_x</p:attrName>
                                        </p:attrNameLst>
                                      </p:cBhvr>
                                      <p:tavLst>
                                        <p:tav tm="0">
                                          <p:val>
                                            <p:strVal val="ppt_x"/>
                                          </p:val>
                                        </p:tav>
                                        <p:tav tm="100000">
                                          <p:val>
                                            <p:strVal val="1+ppt_w/2"/>
                                          </p:val>
                                        </p:tav>
                                      </p:tavLst>
                                    </p:anim>
                                    <p:anim calcmode="lin" valueType="num">
                                      <p:cBhvr additive="base">
                                        <p:cTn id="436" dur="2000"/>
                                        <p:tgtEl>
                                          <p:spTgt spid="10"/>
                                        </p:tgtEl>
                                        <p:attrNameLst>
                                          <p:attrName>ppt_y</p:attrName>
                                        </p:attrNameLst>
                                      </p:cBhvr>
                                      <p:tavLst>
                                        <p:tav tm="0">
                                          <p:val>
                                            <p:strVal val="ppt_y"/>
                                          </p:val>
                                        </p:tav>
                                        <p:tav tm="100000">
                                          <p:val>
                                            <p:strVal val="ppt_y"/>
                                          </p:val>
                                        </p:tav>
                                      </p:tavLst>
                                    </p:anim>
                                    <p:set>
                                      <p:cBhvr>
                                        <p:cTn id="437" dur="1" fill="hold">
                                          <p:stCondLst>
                                            <p:cond delay="1999"/>
                                          </p:stCondLst>
                                        </p:cTn>
                                        <p:tgtEl>
                                          <p:spTgt spid="10"/>
                                        </p:tgtEl>
                                        <p:attrNameLst>
                                          <p:attrName>style.visibility</p:attrName>
                                        </p:attrNameLst>
                                      </p:cBhvr>
                                      <p:to>
                                        <p:strVal val="hidden"/>
                                      </p:to>
                                    </p:set>
                                  </p:childTnLst>
                                </p:cTn>
                              </p:par>
                              <p:par>
                                <p:cTn id="438" presetID="2" presetClass="exit" presetSubtype="2" fill="hold" grpId="3" nodeType="withEffect">
                                  <p:stCondLst>
                                    <p:cond delay="0"/>
                                  </p:stCondLst>
                                  <p:childTnLst>
                                    <p:anim calcmode="lin" valueType="num">
                                      <p:cBhvr additive="base">
                                        <p:cTn id="439" dur="2000"/>
                                        <p:tgtEl>
                                          <p:spTgt spid="12"/>
                                        </p:tgtEl>
                                        <p:attrNameLst>
                                          <p:attrName>ppt_x</p:attrName>
                                        </p:attrNameLst>
                                      </p:cBhvr>
                                      <p:tavLst>
                                        <p:tav tm="0">
                                          <p:val>
                                            <p:strVal val="ppt_x"/>
                                          </p:val>
                                        </p:tav>
                                        <p:tav tm="100000">
                                          <p:val>
                                            <p:strVal val="1+ppt_w/2"/>
                                          </p:val>
                                        </p:tav>
                                      </p:tavLst>
                                    </p:anim>
                                    <p:anim calcmode="lin" valueType="num">
                                      <p:cBhvr additive="base">
                                        <p:cTn id="440" dur="2000"/>
                                        <p:tgtEl>
                                          <p:spTgt spid="12"/>
                                        </p:tgtEl>
                                        <p:attrNameLst>
                                          <p:attrName>ppt_y</p:attrName>
                                        </p:attrNameLst>
                                      </p:cBhvr>
                                      <p:tavLst>
                                        <p:tav tm="0">
                                          <p:val>
                                            <p:strVal val="ppt_y"/>
                                          </p:val>
                                        </p:tav>
                                        <p:tav tm="100000">
                                          <p:val>
                                            <p:strVal val="ppt_y"/>
                                          </p:val>
                                        </p:tav>
                                      </p:tavLst>
                                    </p:anim>
                                    <p:set>
                                      <p:cBhvr>
                                        <p:cTn id="441" dur="1" fill="hold">
                                          <p:stCondLst>
                                            <p:cond delay="1999"/>
                                          </p:stCondLst>
                                        </p:cTn>
                                        <p:tgtEl>
                                          <p:spTgt spid="12"/>
                                        </p:tgtEl>
                                        <p:attrNameLst>
                                          <p:attrName>style.visibility</p:attrName>
                                        </p:attrNameLst>
                                      </p:cBhvr>
                                      <p:to>
                                        <p:strVal val="hidden"/>
                                      </p:to>
                                    </p:set>
                                  </p:childTnLst>
                                </p:cTn>
                              </p:par>
                              <p:par>
                                <p:cTn id="442" presetID="2" presetClass="exit" presetSubtype="2" fill="hold" grpId="3" nodeType="withEffect">
                                  <p:stCondLst>
                                    <p:cond delay="0"/>
                                  </p:stCondLst>
                                  <p:childTnLst>
                                    <p:anim calcmode="lin" valueType="num">
                                      <p:cBhvr additive="base">
                                        <p:cTn id="443" dur="2000"/>
                                        <p:tgtEl>
                                          <p:spTgt spid="14"/>
                                        </p:tgtEl>
                                        <p:attrNameLst>
                                          <p:attrName>ppt_x</p:attrName>
                                        </p:attrNameLst>
                                      </p:cBhvr>
                                      <p:tavLst>
                                        <p:tav tm="0">
                                          <p:val>
                                            <p:strVal val="ppt_x"/>
                                          </p:val>
                                        </p:tav>
                                        <p:tav tm="100000">
                                          <p:val>
                                            <p:strVal val="1+ppt_w/2"/>
                                          </p:val>
                                        </p:tav>
                                      </p:tavLst>
                                    </p:anim>
                                    <p:anim calcmode="lin" valueType="num">
                                      <p:cBhvr additive="base">
                                        <p:cTn id="444" dur="2000"/>
                                        <p:tgtEl>
                                          <p:spTgt spid="14"/>
                                        </p:tgtEl>
                                        <p:attrNameLst>
                                          <p:attrName>ppt_y</p:attrName>
                                        </p:attrNameLst>
                                      </p:cBhvr>
                                      <p:tavLst>
                                        <p:tav tm="0">
                                          <p:val>
                                            <p:strVal val="ppt_y"/>
                                          </p:val>
                                        </p:tav>
                                        <p:tav tm="100000">
                                          <p:val>
                                            <p:strVal val="ppt_y"/>
                                          </p:val>
                                        </p:tav>
                                      </p:tavLst>
                                    </p:anim>
                                    <p:set>
                                      <p:cBhvr>
                                        <p:cTn id="445" dur="1" fill="hold">
                                          <p:stCondLst>
                                            <p:cond delay="1999"/>
                                          </p:stCondLst>
                                        </p:cTn>
                                        <p:tgtEl>
                                          <p:spTgt spid="14"/>
                                        </p:tgtEl>
                                        <p:attrNameLst>
                                          <p:attrName>style.visibility</p:attrName>
                                        </p:attrNameLst>
                                      </p:cBhvr>
                                      <p:to>
                                        <p:strVal val="hidden"/>
                                      </p:to>
                                    </p:set>
                                  </p:childTnLst>
                                </p:cTn>
                              </p:par>
                              <p:par>
                                <p:cTn id="446" presetID="2" presetClass="exit" presetSubtype="2" fill="hold" grpId="3" nodeType="withEffect">
                                  <p:stCondLst>
                                    <p:cond delay="0"/>
                                  </p:stCondLst>
                                  <p:childTnLst>
                                    <p:anim calcmode="lin" valueType="num">
                                      <p:cBhvr additive="base">
                                        <p:cTn id="447" dur="2000"/>
                                        <p:tgtEl>
                                          <p:spTgt spid="16"/>
                                        </p:tgtEl>
                                        <p:attrNameLst>
                                          <p:attrName>ppt_x</p:attrName>
                                        </p:attrNameLst>
                                      </p:cBhvr>
                                      <p:tavLst>
                                        <p:tav tm="0">
                                          <p:val>
                                            <p:strVal val="ppt_x"/>
                                          </p:val>
                                        </p:tav>
                                        <p:tav tm="100000">
                                          <p:val>
                                            <p:strVal val="1+ppt_w/2"/>
                                          </p:val>
                                        </p:tav>
                                      </p:tavLst>
                                    </p:anim>
                                    <p:anim calcmode="lin" valueType="num">
                                      <p:cBhvr additive="base">
                                        <p:cTn id="448" dur="2000"/>
                                        <p:tgtEl>
                                          <p:spTgt spid="16"/>
                                        </p:tgtEl>
                                        <p:attrNameLst>
                                          <p:attrName>ppt_y</p:attrName>
                                        </p:attrNameLst>
                                      </p:cBhvr>
                                      <p:tavLst>
                                        <p:tav tm="0">
                                          <p:val>
                                            <p:strVal val="ppt_y"/>
                                          </p:val>
                                        </p:tav>
                                        <p:tav tm="100000">
                                          <p:val>
                                            <p:strVal val="ppt_y"/>
                                          </p:val>
                                        </p:tav>
                                      </p:tavLst>
                                    </p:anim>
                                    <p:set>
                                      <p:cBhvr>
                                        <p:cTn id="449" dur="1" fill="hold">
                                          <p:stCondLst>
                                            <p:cond delay="1999"/>
                                          </p:stCondLst>
                                        </p:cTn>
                                        <p:tgtEl>
                                          <p:spTgt spid="16"/>
                                        </p:tgtEl>
                                        <p:attrNameLst>
                                          <p:attrName>style.visibility</p:attrName>
                                        </p:attrNameLst>
                                      </p:cBhvr>
                                      <p:to>
                                        <p:strVal val="hidden"/>
                                      </p:to>
                                    </p:set>
                                  </p:childTnLst>
                                </p:cTn>
                              </p:par>
                              <p:par>
                                <p:cTn id="450" presetID="2" presetClass="exit" presetSubtype="2" fill="hold" grpId="3" nodeType="withEffect">
                                  <p:stCondLst>
                                    <p:cond delay="0"/>
                                  </p:stCondLst>
                                  <p:childTnLst>
                                    <p:anim calcmode="lin" valueType="num">
                                      <p:cBhvr additive="base">
                                        <p:cTn id="451" dur="2000"/>
                                        <p:tgtEl>
                                          <p:spTgt spid="18"/>
                                        </p:tgtEl>
                                        <p:attrNameLst>
                                          <p:attrName>ppt_x</p:attrName>
                                        </p:attrNameLst>
                                      </p:cBhvr>
                                      <p:tavLst>
                                        <p:tav tm="0">
                                          <p:val>
                                            <p:strVal val="ppt_x"/>
                                          </p:val>
                                        </p:tav>
                                        <p:tav tm="100000">
                                          <p:val>
                                            <p:strVal val="1+ppt_w/2"/>
                                          </p:val>
                                        </p:tav>
                                      </p:tavLst>
                                    </p:anim>
                                    <p:anim calcmode="lin" valueType="num">
                                      <p:cBhvr additive="base">
                                        <p:cTn id="452" dur="2000"/>
                                        <p:tgtEl>
                                          <p:spTgt spid="18"/>
                                        </p:tgtEl>
                                        <p:attrNameLst>
                                          <p:attrName>ppt_y</p:attrName>
                                        </p:attrNameLst>
                                      </p:cBhvr>
                                      <p:tavLst>
                                        <p:tav tm="0">
                                          <p:val>
                                            <p:strVal val="ppt_y"/>
                                          </p:val>
                                        </p:tav>
                                        <p:tav tm="100000">
                                          <p:val>
                                            <p:strVal val="ppt_y"/>
                                          </p:val>
                                        </p:tav>
                                      </p:tavLst>
                                    </p:anim>
                                    <p:set>
                                      <p:cBhvr>
                                        <p:cTn id="453" dur="1" fill="hold">
                                          <p:stCondLst>
                                            <p:cond delay="1999"/>
                                          </p:stCondLst>
                                        </p:cTn>
                                        <p:tgtEl>
                                          <p:spTgt spid="18"/>
                                        </p:tgtEl>
                                        <p:attrNameLst>
                                          <p:attrName>style.visibility</p:attrName>
                                        </p:attrNameLst>
                                      </p:cBhvr>
                                      <p:to>
                                        <p:strVal val="hidden"/>
                                      </p:to>
                                    </p:set>
                                  </p:childTnLst>
                                </p:cTn>
                              </p:par>
                              <p:par>
                                <p:cTn id="454" presetID="2" presetClass="exit" presetSubtype="2" fill="hold" grpId="3" nodeType="withEffect">
                                  <p:stCondLst>
                                    <p:cond delay="0"/>
                                  </p:stCondLst>
                                  <p:childTnLst>
                                    <p:anim calcmode="lin" valueType="num">
                                      <p:cBhvr additive="base">
                                        <p:cTn id="455" dur="2000"/>
                                        <p:tgtEl>
                                          <p:spTgt spid="20"/>
                                        </p:tgtEl>
                                        <p:attrNameLst>
                                          <p:attrName>ppt_x</p:attrName>
                                        </p:attrNameLst>
                                      </p:cBhvr>
                                      <p:tavLst>
                                        <p:tav tm="0">
                                          <p:val>
                                            <p:strVal val="ppt_x"/>
                                          </p:val>
                                        </p:tav>
                                        <p:tav tm="100000">
                                          <p:val>
                                            <p:strVal val="1+ppt_w/2"/>
                                          </p:val>
                                        </p:tav>
                                      </p:tavLst>
                                    </p:anim>
                                    <p:anim calcmode="lin" valueType="num">
                                      <p:cBhvr additive="base">
                                        <p:cTn id="456" dur="2000"/>
                                        <p:tgtEl>
                                          <p:spTgt spid="20"/>
                                        </p:tgtEl>
                                        <p:attrNameLst>
                                          <p:attrName>ppt_y</p:attrName>
                                        </p:attrNameLst>
                                      </p:cBhvr>
                                      <p:tavLst>
                                        <p:tav tm="0">
                                          <p:val>
                                            <p:strVal val="ppt_y"/>
                                          </p:val>
                                        </p:tav>
                                        <p:tav tm="100000">
                                          <p:val>
                                            <p:strVal val="ppt_y"/>
                                          </p:val>
                                        </p:tav>
                                      </p:tavLst>
                                    </p:anim>
                                    <p:set>
                                      <p:cBhvr>
                                        <p:cTn id="457" dur="1" fill="hold">
                                          <p:stCondLst>
                                            <p:cond delay="1999"/>
                                          </p:stCondLst>
                                        </p:cTn>
                                        <p:tgtEl>
                                          <p:spTgt spid="20"/>
                                        </p:tgtEl>
                                        <p:attrNameLst>
                                          <p:attrName>style.visibility</p:attrName>
                                        </p:attrNameLst>
                                      </p:cBhvr>
                                      <p:to>
                                        <p:strVal val="hidden"/>
                                      </p:to>
                                    </p:set>
                                  </p:childTnLst>
                                </p:cTn>
                              </p:par>
                              <p:par>
                                <p:cTn id="458" presetID="2" presetClass="exit" presetSubtype="2" fill="hold" grpId="3" nodeType="withEffect">
                                  <p:stCondLst>
                                    <p:cond delay="0"/>
                                  </p:stCondLst>
                                  <p:childTnLst>
                                    <p:anim calcmode="lin" valueType="num">
                                      <p:cBhvr additive="base">
                                        <p:cTn id="459" dur="2000"/>
                                        <p:tgtEl>
                                          <p:spTgt spid="22"/>
                                        </p:tgtEl>
                                        <p:attrNameLst>
                                          <p:attrName>ppt_x</p:attrName>
                                        </p:attrNameLst>
                                      </p:cBhvr>
                                      <p:tavLst>
                                        <p:tav tm="0">
                                          <p:val>
                                            <p:strVal val="ppt_x"/>
                                          </p:val>
                                        </p:tav>
                                        <p:tav tm="100000">
                                          <p:val>
                                            <p:strVal val="1+ppt_w/2"/>
                                          </p:val>
                                        </p:tav>
                                      </p:tavLst>
                                    </p:anim>
                                    <p:anim calcmode="lin" valueType="num">
                                      <p:cBhvr additive="base">
                                        <p:cTn id="460" dur="2000"/>
                                        <p:tgtEl>
                                          <p:spTgt spid="22"/>
                                        </p:tgtEl>
                                        <p:attrNameLst>
                                          <p:attrName>ppt_y</p:attrName>
                                        </p:attrNameLst>
                                      </p:cBhvr>
                                      <p:tavLst>
                                        <p:tav tm="0">
                                          <p:val>
                                            <p:strVal val="ppt_y"/>
                                          </p:val>
                                        </p:tav>
                                        <p:tav tm="100000">
                                          <p:val>
                                            <p:strVal val="ppt_y"/>
                                          </p:val>
                                        </p:tav>
                                      </p:tavLst>
                                    </p:anim>
                                    <p:set>
                                      <p:cBhvr>
                                        <p:cTn id="461" dur="1" fill="hold">
                                          <p:stCondLst>
                                            <p:cond delay="1999"/>
                                          </p:stCondLst>
                                        </p:cTn>
                                        <p:tgtEl>
                                          <p:spTgt spid="22"/>
                                        </p:tgtEl>
                                        <p:attrNameLst>
                                          <p:attrName>style.visibility</p:attrName>
                                        </p:attrNameLst>
                                      </p:cBhvr>
                                      <p:to>
                                        <p:strVal val="hidden"/>
                                      </p:to>
                                    </p:set>
                                  </p:childTnLst>
                                </p:cTn>
                              </p:par>
                              <p:par>
                                <p:cTn id="462" presetID="2" presetClass="exit" presetSubtype="2" fill="hold" grpId="3" nodeType="withEffect">
                                  <p:stCondLst>
                                    <p:cond delay="0"/>
                                  </p:stCondLst>
                                  <p:childTnLst>
                                    <p:anim calcmode="lin" valueType="num">
                                      <p:cBhvr additive="base">
                                        <p:cTn id="463" dur="2000"/>
                                        <p:tgtEl>
                                          <p:spTgt spid="24"/>
                                        </p:tgtEl>
                                        <p:attrNameLst>
                                          <p:attrName>ppt_x</p:attrName>
                                        </p:attrNameLst>
                                      </p:cBhvr>
                                      <p:tavLst>
                                        <p:tav tm="0">
                                          <p:val>
                                            <p:strVal val="ppt_x"/>
                                          </p:val>
                                        </p:tav>
                                        <p:tav tm="100000">
                                          <p:val>
                                            <p:strVal val="1+ppt_w/2"/>
                                          </p:val>
                                        </p:tav>
                                      </p:tavLst>
                                    </p:anim>
                                    <p:anim calcmode="lin" valueType="num">
                                      <p:cBhvr additive="base">
                                        <p:cTn id="464" dur="2000"/>
                                        <p:tgtEl>
                                          <p:spTgt spid="24"/>
                                        </p:tgtEl>
                                        <p:attrNameLst>
                                          <p:attrName>ppt_y</p:attrName>
                                        </p:attrNameLst>
                                      </p:cBhvr>
                                      <p:tavLst>
                                        <p:tav tm="0">
                                          <p:val>
                                            <p:strVal val="ppt_y"/>
                                          </p:val>
                                        </p:tav>
                                        <p:tav tm="100000">
                                          <p:val>
                                            <p:strVal val="ppt_y"/>
                                          </p:val>
                                        </p:tav>
                                      </p:tavLst>
                                    </p:anim>
                                    <p:set>
                                      <p:cBhvr>
                                        <p:cTn id="465" dur="1" fill="hold">
                                          <p:stCondLst>
                                            <p:cond delay="1999"/>
                                          </p:stCondLst>
                                        </p:cTn>
                                        <p:tgtEl>
                                          <p:spTgt spid="24"/>
                                        </p:tgtEl>
                                        <p:attrNameLst>
                                          <p:attrName>style.visibility</p:attrName>
                                        </p:attrNameLst>
                                      </p:cBhvr>
                                      <p:to>
                                        <p:strVal val="hidden"/>
                                      </p:to>
                                    </p:set>
                                  </p:childTnLst>
                                </p:cTn>
                              </p:par>
                              <p:par>
                                <p:cTn id="466" presetID="2" presetClass="exit" presetSubtype="2" fill="hold" grpId="3" nodeType="withEffect">
                                  <p:stCondLst>
                                    <p:cond delay="0"/>
                                  </p:stCondLst>
                                  <p:childTnLst>
                                    <p:anim calcmode="lin" valueType="num">
                                      <p:cBhvr additive="base">
                                        <p:cTn id="467" dur="2000"/>
                                        <p:tgtEl>
                                          <p:spTgt spid="26"/>
                                        </p:tgtEl>
                                        <p:attrNameLst>
                                          <p:attrName>ppt_x</p:attrName>
                                        </p:attrNameLst>
                                      </p:cBhvr>
                                      <p:tavLst>
                                        <p:tav tm="0">
                                          <p:val>
                                            <p:strVal val="ppt_x"/>
                                          </p:val>
                                        </p:tav>
                                        <p:tav tm="100000">
                                          <p:val>
                                            <p:strVal val="1+ppt_w/2"/>
                                          </p:val>
                                        </p:tav>
                                      </p:tavLst>
                                    </p:anim>
                                    <p:anim calcmode="lin" valueType="num">
                                      <p:cBhvr additive="base">
                                        <p:cTn id="468" dur="2000"/>
                                        <p:tgtEl>
                                          <p:spTgt spid="26"/>
                                        </p:tgtEl>
                                        <p:attrNameLst>
                                          <p:attrName>ppt_y</p:attrName>
                                        </p:attrNameLst>
                                      </p:cBhvr>
                                      <p:tavLst>
                                        <p:tav tm="0">
                                          <p:val>
                                            <p:strVal val="ppt_y"/>
                                          </p:val>
                                        </p:tav>
                                        <p:tav tm="100000">
                                          <p:val>
                                            <p:strVal val="ppt_y"/>
                                          </p:val>
                                        </p:tav>
                                      </p:tavLst>
                                    </p:anim>
                                    <p:set>
                                      <p:cBhvr>
                                        <p:cTn id="469" dur="1" fill="hold">
                                          <p:stCondLst>
                                            <p:cond delay="1999"/>
                                          </p:stCondLst>
                                        </p:cTn>
                                        <p:tgtEl>
                                          <p:spTgt spid="26"/>
                                        </p:tgtEl>
                                        <p:attrNameLst>
                                          <p:attrName>style.visibility</p:attrName>
                                        </p:attrNameLst>
                                      </p:cBhvr>
                                      <p:to>
                                        <p:strVal val="hidden"/>
                                      </p:to>
                                    </p:set>
                                  </p:childTnLst>
                                </p:cTn>
                              </p:par>
                              <p:par>
                                <p:cTn id="470" presetID="2" presetClass="exit" presetSubtype="2" fill="hold" grpId="3" nodeType="withEffect">
                                  <p:stCondLst>
                                    <p:cond delay="0"/>
                                  </p:stCondLst>
                                  <p:childTnLst>
                                    <p:anim calcmode="lin" valueType="num">
                                      <p:cBhvr additive="base">
                                        <p:cTn id="471" dur="2000"/>
                                        <p:tgtEl>
                                          <p:spTgt spid="28"/>
                                        </p:tgtEl>
                                        <p:attrNameLst>
                                          <p:attrName>ppt_x</p:attrName>
                                        </p:attrNameLst>
                                      </p:cBhvr>
                                      <p:tavLst>
                                        <p:tav tm="0">
                                          <p:val>
                                            <p:strVal val="ppt_x"/>
                                          </p:val>
                                        </p:tav>
                                        <p:tav tm="100000">
                                          <p:val>
                                            <p:strVal val="1+ppt_w/2"/>
                                          </p:val>
                                        </p:tav>
                                      </p:tavLst>
                                    </p:anim>
                                    <p:anim calcmode="lin" valueType="num">
                                      <p:cBhvr additive="base">
                                        <p:cTn id="472" dur="2000"/>
                                        <p:tgtEl>
                                          <p:spTgt spid="28"/>
                                        </p:tgtEl>
                                        <p:attrNameLst>
                                          <p:attrName>ppt_y</p:attrName>
                                        </p:attrNameLst>
                                      </p:cBhvr>
                                      <p:tavLst>
                                        <p:tav tm="0">
                                          <p:val>
                                            <p:strVal val="ppt_y"/>
                                          </p:val>
                                        </p:tav>
                                        <p:tav tm="100000">
                                          <p:val>
                                            <p:strVal val="ppt_y"/>
                                          </p:val>
                                        </p:tav>
                                      </p:tavLst>
                                    </p:anim>
                                    <p:set>
                                      <p:cBhvr>
                                        <p:cTn id="473" dur="1" fill="hold">
                                          <p:stCondLst>
                                            <p:cond delay="1999"/>
                                          </p:stCondLst>
                                        </p:cTn>
                                        <p:tgtEl>
                                          <p:spTgt spid="28"/>
                                        </p:tgtEl>
                                        <p:attrNameLst>
                                          <p:attrName>style.visibility</p:attrName>
                                        </p:attrNameLst>
                                      </p:cBhvr>
                                      <p:to>
                                        <p:strVal val="hidden"/>
                                      </p:to>
                                    </p:set>
                                  </p:childTnLst>
                                </p:cTn>
                              </p:par>
                              <p:par>
                                <p:cTn id="474" presetID="2" presetClass="exit" presetSubtype="2" fill="hold" grpId="3" nodeType="withEffect">
                                  <p:stCondLst>
                                    <p:cond delay="0"/>
                                  </p:stCondLst>
                                  <p:childTnLst>
                                    <p:anim calcmode="lin" valueType="num">
                                      <p:cBhvr additive="base">
                                        <p:cTn id="475" dur="2000"/>
                                        <p:tgtEl>
                                          <p:spTgt spid="30"/>
                                        </p:tgtEl>
                                        <p:attrNameLst>
                                          <p:attrName>ppt_x</p:attrName>
                                        </p:attrNameLst>
                                      </p:cBhvr>
                                      <p:tavLst>
                                        <p:tav tm="0">
                                          <p:val>
                                            <p:strVal val="ppt_x"/>
                                          </p:val>
                                        </p:tav>
                                        <p:tav tm="100000">
                                          <p:val>
                                            <p:strVal val="1+ppt_w/2"/>
                                          </p:val>
                                        </p:tav>
                                      </p:tavLst>
                                    </p:anim>
                                    <p:anim calcmode="lin" valueType="num">
                                      <p:cBhvr additive="base">
                                        <p:cTn id="476" dur="2000"/>
                                        <p:tgtEl>
                                          <p:spTgt spid="30"/>
                                        </p:tgtEl>
                                        <p:attrNameLst>
                                          <p:attrName>ppt_y</p:attrName>
                                        </p:attrNameLst>
                                      </p:cBhvr>
                                      <p:tavLst>
                                        <p:tav tm="0">
                                          <p:val>
                                            <p:strVal val="ppt_y"/>
                                          </p:val>
                                        </p:tav>
                                        <p:tav tm="100000">
                                          <p:val>
                                            <p:strVal val="ppt_y"/>
                                          </p:val>
                                        </p:tav>
                                      </p:tavLst>
                                    </p:anim>
                                    <p:set>
                                      <p:cBhvr>
                                        <p:cTn id="477" dur="1" fill="hold">
                                          <p:stCondLst>
                                            <p:cond delay="1999"/>
                                          </p:stCondLst>
                                        </p:cTn>
                                        <p:tgtEl>
                                          <p:spTgt spid="30"/>
                                        </p:tgtEl>
                                        <p:attrNameLst>
                                          <p:attrName>style.visibility</p:attrName>
                                        </p:attrNameLst>
                                      </p:cBhvr>
                                      <p:to>
                                        <p:strVal val="hidden"/>
                                      </p:to>
                                    </p:set>
                                  </p:childTnLst>
                                </p:cTn>
                              </p:par>
                              <p:par>
                                <p:cTn id="478" presetID="2" presetClass="exit" presetSubtype="2" fill="hold" grpId="3" nodeType="withEffect">
                                  <p:stCondLst>
                                    <p:cond delay="0"/>
                                  </p:stCondLst>
                                  <p:childTnLst>
                                    <p:anim calcmode="lin" valueType="num">
                                      <p:cBhvr additive="base">
                                        <p:cTn id="479" dur="2000"/>
                                        <p:tgtEl>
                                          <p:spTgt spid="32"/>
                                        </p:tgtEl>
                                        <p:attrNameLst>
                                          <p:attrName>ppt_x</p:attrName>
                                        </p:attrNameLst>
                                      </p:cBhvr>
                                      <p:tavLst>
                                        <p:tav tm="0">
                                          <p:val>
                                            <p:strVal val="ppt_x"/>
                                          </p:val>
                                        </p:tav>
                                        <p:tav tm="100000">
                                          <p:val>
                                            <p:strVal val="1+ppt_w/2"/>
                                          </p:val>
                                        </p:tav>
                                      </p:tavLst>
                                    </p:anim>
                                    <p:anim calcmode="lin" valueType="num">
                                      <p:cBhvr additive="base">
                                        <p:cTn id="480" dur="2000"/>
                                        <p:tgtEl>
                                          <p:spTgt spid="32"/>
                                        </p:tgtEl>
                                        <p:attrNameLst>
                                          <p:attrName>ppt_y</p:attrName>
                                        </p:attrNameLst>
                                      </p:cBhvr>
                                      <p:tavLst>
                                        <p:tav tm="0">
                                          <p:val>
                                            <p:strVal val="ppt_y"/>
                                          </p:val>
                                        </p:tav>
                                        <p:tav tm="100000">
                                          <p:val>
                                            <p:strVal val="ppt_y"/>
                                          </p:val>
                                        </p:tav>
                                      </p:tavLst>
                                    </p:anim>
                                    <p:set>
                                      <p:cBhvr>
                                        <p:cTn id="481" dur="1" fill="hold">
                                          <p:stCondLst>
                                            <p:cond delay="1999"/>
                                          </p:stCondLst>
                                        </p:cTn>
                                        <p:tgtEl>
                                          <p:spTgt spid="32"/>
                                        </p:tgtEl>
                                        <p:attrNameLst>
                                          <p:attrName>style.visibility</p:attrName>
                                        </p:attrNameLst>
                                      </p:cBhvr>
                                      <p:to>
                                        <p:strVal val="hidden"/>
                                      </p:to>
                                    </p:set>
                                  </p:childTnLst>
                                </p:cTn>
                              </p:par>
                              <p:par>
                                <p:cTn id="482" presetID="2" presetClass="exit" presetSubtype="2" fill="hold" grpId="3" nodeType="withEffect">
                                  <p:stCondLst>
                                    <p:cond delay="0"/>
                                  </p:stCondLst>
                                  <p:childTnLst>
                                    <p:anim calcmode="lin" valueType="num">
                                      <p:cBhvr additive="base">
                                        <p:cTn id="483" dur="2000"/>
                                        <p:tgtEl>
                                          <p:spTgt spid="34"/>
                                        </p:tgtEl>
                                        <p:attrNameLst>
                                          <p:attrName>ppt_x</p:attrName>
                                        </p:attrNameLst>
                                      </p:cBhvr>
                                      <p:tavLst>
                                        <p:tav tm="0">
                                          <p:val>
                                            <p:strVal val="ppt_x"/>
                                          </p:val>
                                        </p:tav>
                                        <p:tav tm="100000">
                                          <p:val>
                                            <p:strVal val="1+ppt_w/2"/>
                                          </p:val>
                                        </p:tav>
                                      </p:tavLst>
                                    </p:anim>
                                    <p:anim calcmode="lin" valueType="num">
                                      <p:cBhvr additive="base">
                                        <p:cTn id="484" dur="2000"/>
                                        <p:tgtEl>
                                          <p:spTgt spid="34"/>
                                        </p:tgtEl>
                                        <p:attrNameLst>
                                          <p:attrName>ppt_y</p:attrName>
                                        </p:attrNameLst>
                                      </p:cBhvr>
                                      <p:tavLst>
                                        <p:tav tm="0">
                                          <p:val>
                                            <p:strVal val="ppt_y"/>
                                          </p:val>
                                        </p:tav>
                                        <p:tav tm="100000">
                                          <p:val>
                                            <p:strVal val="ppt_y"/>
                                          </p:val>
                                        </p:tav>
                                      </p:tavLst>
                                    </p:anim>
                                    <p:set>
                                      <p:cBhvr>
                                        <p:cTn id="485" dur="1" fill="hold">
                                          <p:stCondLst>
                                            <p:cond delay="1999"/>
                                          </p:stCondLst>
                                        </p:cTn>
                                        <p:tgtEl>
                                          <p:spTgt spid="34"/>
                                        </p:tgtEl>
                                        <p:attrNameLst>
                                          <p:attrName>style.visibility</p:attrName>
                                        </p:attrNameLst>
                                      </p:cBhvr>
                                      <p:to>
                                        <p:strVal val="hidden"/>
                                      </p:to>
                                    </p:set>
                                  </p:childTnLst>
                                </p:cTn>
                              </p:par>
                              <p:par>
                                <p:cTn id="486" presetID="2" presetClass="exit" presetSubtype="2" fill="hold" grpId="3" nodeType="withEffect">
                                  <p:stCondLst>
                                    <p:cond delay="0"/>
                                  </p:stCondLst>
                                  <p:childTnLst>
                                    <p:anim calcmode="lin" valueType="num">
                                      <p:cBhvr additive="base">
                                        <p:cTn id="487" dur="2000"/>
                                        <p:tgtEl>
                                          <p:spTgt spid="36"/>
                                        </p:tgtEl>
                                        <p:attrNameLst>
                                          <p:attrName>ppt_x</p:attrName>
                                        </p:attrNameLst>
                                      </p:cBhvr>
                                      <p:tavLst>
                                        <p:tav tm="0">
                                          <p:val>
                                            <p:strVal val="ppt_x"/>
                                          </p:val>
                                        </p:tav>
                                        <p:tav tm="100000">
                                          <p:val>
                                            <p:strVal val="1+ppt_w/2"/>
                                          </p:val>
                                        </p:tav>
                                      </p:tavLst>
                                    </p:anim>
                                    <p:anim calcmode="lin" valueType="num">
                                      <p:cBhvr additive="base">
                                        <p:cTn id="488" dur="2000"/>
                                        <p:tgtEl>
                                          <p:spTgt spid="36"/>
                                        </p:tgtEl>
                                        <p:attrNameLst>
                                          <p:attrName>ppt_y</p:attrName>
                                        </p:attrNameLst>
                                      </p:cBhvr>
                                      <p:tavLst>
                                        <p:tav tm="0">
                                          <p:val>
                                            <p:strVal val="ppt_y"/>
                                          </p:val>
                                        </p:tav>
                                        <p:tav tm="100000">
                                          <p:val>
                                            <p:strVal val="ppt_y"/>
                                          </p:val>
                                        </p:tav>
                                      </p:tavLst>
                                    </p:anim>
                                    <p:set>
                                      <p:cBhvr>
                                        <p:cTn id="489" dur="1" fill="hold">
                                          <p:stCondLst>
                                            <p:cond delay="1999"/>
                                          </p:stCondLst>
                                        </p:cTn>
                                        <p:tgtEl>
                                          <p:spTgt spid="36"/>
                                        </p:tgtEl>
                                        <p:attrNameLst>
                                          <p:attrName>style.visibility</p:attrName>
                                        </p:attrNameLst>
                                      </p:cBhvr>
                                      <p:to>
                                        <p:strVal val="hidden"/>
                                      </p:to>
                                    </p:set>
                                  </p:childTnLst>
                                </p:cTn>
                              </p:par>
                              <p:par>
                                <p:cTn id="490" presetID="2" presetClass="exit" presetSubtype="2" fill="hold" grpId="3" nodeType="withEffect">
                                  <p:stCondLst>
                                    <p:cond delay="0"/>
                                  </p:stCondLst>
                                  <p:childTnLst>
                                    <p:anim calcmode="lin" valueType="num">
                                      <p:cBhvr additive="base">
                                        <p:cTn id="491" dur="2000"/>
                                        <p:tgtEl>
                                          <p:spTgt spid="38"/>
                                        </p:tgtEl>
                                        <p:attrNameLst>
                                          <p:attrName>ppt_x</p:attrName>
                                        </p:attrNameLst>
                                      </p:cBhvr>
                                      <p:tavLst>
                                        <p:tav tm="0">
                                          <p:val>
                                            <p:strVal val="ppt_x"/>
                                          </p:val>
                                        </p:tav>
                                        <p:tav tm="100000">
                                          <p:val>
                                            <p:strVal val="1+ppt_w/2"/>
                                          </p:val>
                                        </p:tav>
                                      </p:tavLst>
                                    </p:anim>
                                    <p:anim calcmode="lin" valueType="num">
                                      <p:cBhvr additive="base">
                                        <p:cTn id="492" dur="2000"/>
                                        <p:tgtEl>
                                          <p:spTgt spid="38"/>
                                        </p:tgtEl>
                                        <p:attrNameLst>
                                          <p:attrName>ppt_y</p:attrName>
                                        </p:attrNameLst>
                                      </p:cBhvr>
                                      <p:tavLst>
                                        <p:tav tm="0">
                                          <p:val>
                                            <p:strVal val="ppt_y"/>
                                          </p:val>
                                        </p:tav>
                                        <p:tav tm="100000">
                                          <p:val>
                                            <p:strVal val="ppt_y"/>
                                          </p:val>
                                        </p:tav>
                                      </p:tavLst>
                                    </p:anim>
                                    <p:set>
                                      <p:cBhvr>
                                        <p:cTn id="493" dur="1" fill="hold">
                                          <p:stCondLst>
                                            <p:cond delay="1999"/>
                                          </p:stCondLst>
                                        </p:cTn>
                                        <p:tgtEl>
                                          <p:spTgt spid="38"/>
                                        </p:tgtEl>
                                        <p:attrNameLst>
                                          <p:attrName>style.visibility</p:attrName>
                                        </p:attrNameLst>
                                      </p:cBhvr>
                                      <p:to>
                                        <p:strVal val="hidden"/>
                                      </p:to>
                                    </p:set>
                                  </p:childTnLst>
                                </p:cTn>
                              </p:par>
                              <p:par>
                                <p:cTn id="494" presetID="2" presetClass="exit" presetSubtype="2" fill="hold" grpId="3" nodeType="withEffect">
                                  <p:stCondLst>
                                    <p:cond delay="0"/>
                                  </p:stCondLst>
                                  <p:childTnLst>
                                    <p:anim calcmode="lin" valueType="num">
                                      <p:cBhvr additive="base">
                                        <p:cTn id="495" dur="2000"/>
                                        <p:tgtEl>
                                          <p:spTgt spid="40"/>
                                        </p:tgtEl>
                                        <p:attrNameLst>
                                          <p:attrName>ppt_x</p:attrName>
                                        </p:attrNameLst>
                                      </p:cBhvr>
                                      <p:tavLst>
                                        <p:tav tm="0">
                                          <p:val>
                                            <p:strVal val="ppt_x"/>
                                          </p:val>
                                        </p:tav>
                                        <p:tav tm="100000">
                                          <p:val>
                                            <p:strVal val="1+ppt_w/2"/>
                                          </p:val>
                                        </p:tav>
                                      </p:tavLst>
                                    </p:anim>
                                    <p:anim calcmode="lin" valueType="num">
                                      <p:cBhvr additive="base">
                                        <p:cTn id="496" dur="2000"/>
                                        <p:tgtEl>
                                          <p:spTgt spid="40"/>
                                        </p:tgtEl>
                                        <p:attrNameLst>
                                          <p:attrName>ppt_y</p:attrName>
                                        </p:attrNameLst>
                                      </p:cBhvr>
                                      <p:tavLst>
                                        <p:tav tm="0">
                                          <p:val>
                                            <p:strVal val="ppt_y"/>
                                          </p:val>
                                        </p:tav>
                                        <p:tav tm="100000">
                                          <p:val>
                                            <p:strVal val="ppt_y"/>
                                          </p:val>
                                        </p:tav>
                                      </p:tavLst>
                                    </p:anim>
                                    <p:set>
                                      <p:cBhvr>
                                        <p:cTn id="497" dur="1" fill="hold">
                                          <p:stCondLst>
                                            <p:cond delay="1999"/>
                                          </p:stCondLst>
                                        </p:cTn>
                                        <p:tgtEl>
                                          <p:spTgt spid="40"/>
                                        </p:tgtEl>
                                        <p:attrNameLst>
                                          <p:attrName>style.visibility</p:attrName>
                                        </p:attrNameLst>
                                      </p:cBhvr>
                                      <p:to>
                                        <p:strVal val="hidden"/>
                                      </p:to>
                                    </p:set>
                                  </p:childTnLst>
                                </p:cTn>
                              </p:par>
                              <p:par>
                                <p:cTn id="498" presetID="2" presetClass="exit" presetSubtype="2" fill="hold" grpId="3" nodeType="withEffect">
                                  <p:stCondLst>
                                    <p:cond delay="0"/>
                                  </p:stCondLst>
                                  <p:childTnLst>
                                    <p:anim calcmode="lin" valueType="num">
                                      <p:cBhvr additive="base">
                                        <p:cTn id="499" dur="2000"/>
                                        <p:tgtEl>
                                          <p:spTgt spid="42"/>
                                        </p:tgtEl>
                                        <p:attrNameLst>
                                          <p:attrName>ppt_x</p:attrName>
                                        </p:attrNameLst>
                                      </p:cBhvr>
                                      <p:tavLst>
                                        <p:tav tm="0">
                                          <p:val>
                                            <p:strVal val="ppt_x"/>
                                          </p:val>
                                        </p:tav>
                                        <p:tav tm="100000">
                                          <p:val>
                                            <p:strVal val="1+ppt_w/2"/>
                                          </p:val>
                                        </p:tav>
                                      </p:tavLst>
                                    </p:anim>
                                    <p:anim calcmode="lin" valueType="num">
                                      <p:cBhvr additive="base">
                                        <p:cTn id="500" dur="2000"/>
                                        <p:tgtEl>
                                          <p:spTgt spid="42"/>
                                        </p:tgtEl>
                                        <p:attrNameLst>
                                          <p:attrName>ppt_y</p:attrName>
                                        </p:attrNameLst>
                                      </p:cBhvr>
                                      <p:tavLst>
                                        <p:tav tm="0">
                                          <p:val>
                                            <p:strVal val="ppt_y"/>
                                          </p:val>
                                        </p:tav>
                                        <p:tav tm="100000">
                                          <p:val>
                                            <p:strVal val="ppt_y"/>
                                          </p:val>
                                        </p:tav>
                                      </p:tavLst>
                                    </p:anim>
                                    <p:set>
                                      <p:cBhvr>
                                        <p:cTn id="501" dur="1" fill="hold">
                                          <p:stCondLst>
                                            <p:cond delay="1999"/>
                                          </p:stCondLst>
                                        </p:cTn>
                                        <p:tgtEl>
                                          <p:spTgt spid="42"/>
                                        </p:tgtEl>
                                        <p:attrNameLst>
                                          <p:attrName>style.visibility</p:attrName>
                                        </p:attrNameLst>
                                      </p:cBhvr>
                                      <p:to>
                                        <p:strVal val="hidden"/>
                                      </p:to>
                                    </p:set>
                                  </p:childTnLst>
                                </p:cTn>
                              </p:par>
                              <p:par>
                                <p:cTn id="502" presetID="2" presetClass="exit" presetSubtype="2" fill="hold" grpId="3" nodeType="withEffect">
                                  <p:stCondLst>
                                    <p:cond delay="0"/>
                                  </p:stCondLst>
                                  <p:childTnLst>
                                    <p:anim calcmode="lin" valueType="num">
                                      <p:cBhvr additive="base">
                                        <p:cTn id="503" dur="2000"/>
                                        <p:tgtEl>
                                          <p:spTgt spid="44"/>
                                        </p:tgtEl>
                                        <p:attrNameLst>
                                          <p:attrName>ppt_x</p:attrName>
                                        </p:attrNameLst>
                                      </p:cBhvr>
                                      <p:tavLst>
                                        <p:tav tm="0">
                                          <p:val>
                                            <p:strVal val="ppt_x"/>
                                          </p:val>
                                        </p:tav>
                                        <p:tav tm="100000">
                                          <p:val>
                                            <p:strVal val="1+ppt_w/2"/>
                                          </p:val>
                                        </p:tav>
                                      </p:tavLst>
                                    </p:anim>
                                    <p:anim calcmode="lin" valueType="num">
                                      <p:cBhvr additive="base">
                                        <p:cTn id="504" dur="2000"/>
                                        <p:tgtEl>
                                          <p:spTgt spid="44"/>
                                        </p:tgtEl>
                                        <p:attrNameLst>
                                          <p:attrName>ppt_y</p:attrName>
                                        </p:attrNameLst>
                                      </p:cBhvr>
                                      <p:tavLst>
                                        <p:tav tm="0">
                                          <p:val>
                                            <p:strVal val="ppt_y"/>
                                          </p:val>
                                        </p:tav>
                                        <p:tav tm="100000">
                                          <p:val>
                                            <p:strVal val="ppt_y"/>
                                          </p:val>
                                        </p:tav>
                                      </p:tavLst>
                                    </p:anim>
                                    <p:set>
                                      <p:cBhvr>
                                        <p:cTn id="505" dur="1" fill="hold">
                                          <p:stCondLst>
                                            <p:cond delay="1999"/>
                                          </p:stCondLst>
                                        </p:cTn>
                                        <p:tgtEl>
                                          <p:spTgt spid="44"/>
                                        </p:tgtEl>
                                        <p:attrNameLst>
                                          <p:attrName>style.visibility</p:attrName>
                                        </p:attrNameLst>
                                      </p:cBhvr>
                                      <p:to>
                                        <p:strVal val="hidden"/>
                                      </p:to>
                                    </p:set>
                                  </p:childTnLst>
                                </p:cTn>
                              </p:par>
                              <p:par>
                                <p:cTn id="506" presetID="2" presetClass="exit" presetSubtype="2" fill="hold" grpId="3" nodeType="withEffect">
                                  <p:stCondLst>
                                    <p:cond delay="0"/>
                                  </p:stCondLst>
                                  <p:childTnLst>
                                    <p:anim calcmode="lin" valueType="num">
                                      <p:cBhvr additive="base">
                                        <p:cTn id="507" dur="2000"/>
                                        <p:tgtEl>
                                          <p:spTgt spid="46"/>
                                        </p:tgtEl>
                                        <p:attrNameLst>
                                          <p:attrName>ppt_x</p:attrName>
                                        </p:attrNameLst>
                                      </p:cBhvr>
                                      <p:tavLst>
                                        <p:tav tm="0">
                                          <p:val>
                                            <p:strVal val="ppt_x"/>
                                          </p:val>
                                        </p:tav>
                                        <p:tav tm="100000">
                                          <p:val>
                                            <p:strVal val="1+ppt_w/2"/>
                                          </p:val>
                                        </p:tav>
                                      </p:tavLst>
                                    </p:anim>
                                    <p:anim calcmode="lin" valueType="num">
                                      <p:cBhvr additive="base">
                                        <p:cTn id="508" dur="2000"/>
                                        <p:tgtEl>
                                          <p:spTgt spid="46"/>
                                        </p:tgtEl>
                                        <p:attrNameLst>
                                          <p:attrName>ppt_y</p:attrName>
                                        </p:attrNameLst>
                                      </p:cBhvr>
                                      <p:tavLst>
                                        <p:tav tm="0">
                                          <p:val>
                                            <p:strVal val="ppt_y"/>
                                          </p:val>
                                        </p:tav>
                                        <p:tav tm="100000">
                                          <p:val>
                                            <p:strVal val="ppt_y"/>
                                          </p:val>
                                        </p:tav>
                                      </p:tavLst>
                                    </p:anim>
                                    <p:set>
                                      <p:cBhvr>
                                        <p:cTn id="509" dur="1" fill="hold">
                                          <p:stCondLst>
                                            <p:cond delay="1999"/>
                                          </p:stCondLst>
                                        </p:cTn>
                                        <p:tgtEl>
                                          <p:spTgt spid="46"/>
                                        </p:tgtEl>
                                        <p:attrNameLst>
                                          <p:attrName>style.visibility</p:attrName>
                                        </p:attrNameLst>
                                      </p:cBhvr>
                                      <p:to>
                                        <p:strVal val="hidden"/>
                                      </p:to>
                                    </p:set>
                                  </p:childTnLst>
                                </p:cTn>
                              </p:par>
                              <p:par>
                                <p:cTn id="510" presetID="2" presetClass="exit" presetSubtype="2" fill="hold" grpId="3" nodeType="withEffect">
                                  <p:stCondLst>
                                    <p:cond delay="0"/>
                                  </p:stCondLst>
                                  <p:childTnLst>
                                    <p:anim calcmode="lin" valueType="num">
                                      <p:cBhvr additive="base">
                                        <p:cTn id="511" dur="2000"/>
                                        <p:tgtEl>
                                          <p:spTgt spid="48"/>
                                        </p:tgtEl>
                                        <p:attrNameLst>
                                          <p:attrName>ppt_x</p:attrName>
                                        </p:attrNameLst>
                                      </p:cBhvr>
                                      <p:tavLst>
                                        <p:tav tm="0">
                                          <p:val>
                                            <p:strVal val="ppt_x"/>
                                          </p:val>
                                        </p:tav>
                                        <p:tav tm="100000">
                                          <p:val>
                                            <p:strVal val="1+ppt_w/2"/>
                                          </p:val>
                                        </p:tav>
                                      </p:tavLst>
                                    </p:anim>
                                    <p:anim calcmode="lin" valueType="num">
                                      <p:cBhvr additive="base">
                                        <p:cTn id="512" dur="2000"/>
                                        <p:tgtEl>
                                          <p:spTgt spid="48"/>
                                        </p:tgtEl>
                                        <p:attrNameLst>
                                          <p:attrName>ppt_y</p:attrName>
                                        </p:attrNameLst>
                                      </p:cBhvr>
                                      <p:tavLst>
                                        <p:tav tm="0">
                                          <p:val>
                                            <p:strVal val="ppt_y"/>
                                          </p:val>
                                        </p:tav>
                                        <p:tav tm="100000">
                                          <p:val>
                                            <p:strVal val="ppt_y"/>
                                          </p:val>
                                        </p:tav>
                                      </p:tavLst>
                                    </p:anim>
                                    <p:set>
                                      <p:cBhvr>
                                        <p:cTn id="513" dur="1" fill="hold">
                                          <p:stCondLst>
                                            <p:cond delay="1999"/>
                                          </p:stCondLst>
                                        </p:cTn>
                                        <p:tgtEl>
                                          <p:spTgt spid="48"/>
                                        </p:tgtEl>
                                        <p:attrNameLst>
                                          <p:attrName>style.visibility</p:attrName>
                                        </p:attrNameLst>
                                      </p:cBhvr>
                                      <p:to>
                                        <p:strVal val="hidden"/>
                                      </p:to>
                                    </p:set>
                                  </p:childTnLst>
                                </p:cTn>
                              </p:par>
                              <p:par>
                                <p:cTn id="514" presetID="8" presetClass="emph" presetSubtype="0" fill="hold" grpId="4" nodeType="withEffect">
                                  <p:stCondLst>
                                    <p:cond delay="0"/>
                                  </p:stCondLst>
                                  <p:childTnLst>
                                    <p:animRot by="21600000">
                                      <p:cBhvr>
                                        <p:cTn id="515" dur="2000" fill="hold"/>
                                        <p:tgtEl>
                                          <p:spTgt spid="4"/>
                                        </p:tgtEl>
                                        <p:attrNameLst>
                                          <p:attrName>r</p:attrName>
                                        </p:attrNameLst>
                                      </p:cBhvr>
                                    </p:animRot>
                                  </p:childTnLst>
                                </p:cTn>
                              </p:par>
                              <p:par>
                                <p:cTn id="516" presetID="8" presetClass="emph" presetSubtype="0" fill="hold" grpId="4" nodeType="withEffect">
                                  <p:stCondLst>
                                    <p:cond delay="0"/>
                                  </p:stCondLst>
                                  <p:childTnLst>
                                    <p:animRot by="21600000">
                                      <p:cBhvr>
                                        <p:cTn id="517" dur="2000" fill="hold"/>
                                        <p:tgtEl>
                                          <p:spTgt spid="6"/>
                                        </p:tgtEl>
                                        <p:attrNameLst>
                                          <p:attrName>r</p:attrName>
                                        </p:attrNameLst>
                                      </p:cBhvr>
                                    </p:animRot>
                                  </p:childTnLst>
                                </p:cTn>
                              </p:par>
                              <p:par>
                                <p:cTn id="518" presetID="8" presetClass="emph" presetSubtype="0" fill="hold" grpId="4" nodeType="withEffect">
                                  <p:stCondLst>
                                    <p:cond delay="0"/>
                                  </p:stCondLst>
                                  <p:childTnLst>
                                    <p:animRot by="21600000">
                                      <p:cBhvr>
                                        <p:cTn id="519" dur="2000" fill="hold"/>
                                        <p:tgtEl>
                                          <p:spTgt spid="8"/>
                                        </p:tgtEl>
                                        <p:attrNameLst>
                                          <p:attrName>r</p:attrName>
                                        </p:attrNameLst>
                                      </p:cBhvr>
                                    </p:animRot>
                                  </p:childTnLst>
                                </p:cTn>
                              </p:par>
                              <p:par>
                                <p:cTn id="520" presetID="8" presetClass="emph" presetSubtype="0" fill="hold" grpId="4" nodeType="withEffect">
                                  <p:stCondLst>
                                    <p:cond delay="0"/>
                                  </p:stCondLst>
                                  <p:childTnLst>
                                    <p:animRot by="21600000">
                                      <p:cBhvr>
                                        <p:cTn id="521" dur="2000" fill="hold"/>
                                        <p:tgtEl>
                                          <p:spTgt spid="10"/>
                                        </p:tgtEl>
                                        <p:attrNameLst>
                                          <p:attrName>r</p:attrName>
                                        </p:attrNameLst>
                                      </p:cBhvr>
                                    </p:animRot>
                                  </p:childTnLst>
                                </p:cTn>
                              </p:par>
                              <p:par>
                                <p:cTn id="522" presetID="8" presetClass="emph" presetSubtype="0" fill="hold" grpId="4" nodeType="withEffect">
                                  <p:stCondLst>
                                    <p:cond delay="0"/>
                                  </p:stCondLst>
                                  <p:childTnLst>
                                    <p:animRot by="21600000">
                                      <p:cBhvr>
                                        <p:cTn id="523" dur="2000" fill="hold"/>
                                        <p:tgtEl>
                                          <p:spTgt spid="12"/>
                                        </p:tgtEl>
                                        <p:attrNameLst>
                                          <p:attrName>r</p:attrName>
                                        </p:attrNameLst>
                                      </p:cBhvr>
                                    </p:animRot>
                                  </p:childTnLst>
                                </p:cTn>
                              </p:par>
                              <p:par>
                                <p:cTn id="524" presetID="8" presetClass="emph" presetSubtype="0" fill="hold" grpId="4" nodeType="withEffect">
                                  <p:stCondLst>
                                    <p:cond delay="0"/>
                                  </p:stCondLst>
                                  <p:childTnLst>
                                    <p:animRot by="21600000">
                                      <p:cBhvr>
                                        <p:cTn id="525" dur="2000" fill="hold"/>
                                        <p:tgtEl>
                                          <p:spTgt spid="14"/>
                                        </p:tgtEl>
                                        <p:attrNameLst>
                                          <p:attrName>r</p:attrName>
                                        </p:attrNameLst>
                                      </p:cBhvr>
                                    </p:animRot>
                                  </p:childTnLst>
                                </p:cTn>
                              </p:par>
                              <p:par>
                                <p:cTn id="526" presetID="8" presetClass="emph" presetSubtype="0" fill="hold" grpId="4" nodeType="withEffect">
                                  <p:stCondLst>
                                    <p:cond delay="0"/>
                                  </p:stCondLst>
                                  <p:childTnLst>
                                    <p:animRot by="21600000">
                                      <p:cBhvr>
                                        <p:cTn id="527" dur="2000" fill="hold"/>
                                        <p:tgtEl>
                                          <p:spTgt spid="16"/>
                                        </p:tgtEl>
                                        <p:attrNameLst>
                                          <p:attrName>r</p:attrName>
                                        </p:attrNameLst>
                                      </p:cBhvr>
                                    </p:animRot>
                                  </p:childTnLst>
                                </p:cTn>
                              </p:par>
                              <p:par>
                                <p:cTn id="528" presetID="8" presetClass="emph" presetSubtype="0" fill="hold" grpId="4" nodeType="withEffect">
                                  <p:stCondLst>
                                    <p:cond delay="0"/>
                                  </p:stCondLst>
                                  <p:childTnLst>
                                    <p:animRot by="21600000">
                                      <p:cBhvr>
                                        <p:cTn id="529" dur="2000" fill="hold"/>
                                        <p:tgtEl>
                                          <p:spTgt spid="18"/>
                                        </p:tgtEl>
                                        <p:attrNameLst>
                                          <p:attrName>r</p:attrName>
                                        </p:attrNameLst>
                                      </p:cBhvr>
                                    </p:animRot>
                                  </p:childTnLst>
                                </p:cTn>
                              </p:par>
                              <p:par>
                                <p:cTn id="530" presetID="8" presetClass="emph" presetSubtype="0" fill="hold" grpId="4" nodeType="withEffect">
                                  <p:stCondLst>
                                    <p:cond delay="0"/>
                                  </p:stCondLst>
                                  <p:childTnLst>
                                    <p:animRot by="21600000">
                                      <p:cBhvr>
                                        <p:cTn id="531" dur="2000" fill="hold"/>
                                        <p:tgtEl>
                                          <p:spTgt spid="20"/>
                                        </p:tgtEl>
                                        <p:attrNameLst>
                                          <p:attrName>r</p:attrName>
                                        </p:attrNameLst>
                                      </p:cBhvr>
                                    </p:animRot>
                                  </p:childTnLst>
                                </p:cTn>
                              </p:par>
                              <p:par>
                                <p:cTn id="532" presetID="8" presetClass="emph" presetSubtype="0" fill="hold" grpId="4" nodeType="withEffect">
                                  <p:stCondLst>
                                    <p:cond delay="0"/>
                                  </p:stCondLst>
                                  <p:childTnLst>
                                    <p:animRot by="21600000">
                                      <p:cBhvr>
                                        <p:cTn id="533" dur="2000" fill="hold"/>
                                        <p:tgtEl>
                                          <p:spTgt spid="22"/>
                                        </p:tgtEl>
                                        <p:attrNameLst>
                                          <p:attrName>r</p:attrName>
                                        </p:attrNameLst>
                                      </p:cBhvr>
                                    </p:animRot>
                                  </p:childTnLst>
                                </p:cTn>
                              </p:par>
                              <p:par>
                                <p:cTn id="534" presetID="8" presetClass="emph" presetSubtype="0" fill="hold" grpId="4" nodeType="withEffect">
                                  <p:stCondLst>
                                    <p:cond delay="0"/>
                                  </p:stCondLst>
                                  <p:childTnLst>
                                    <p:animRot by="21600000">
                                      <p:cBhvr>
                                        <p:cTn id="535" dur="2000" fill="hold"/>
                                        <p:tgtEl>
                                          <p:spTgt spid="24"/>
                                        </p:tgtEl>
                                        <p:attrNameLst>
                                          <p:attrName>r</p:attrName>
                                        </p:attrNameLst>
                                      </p:cBhvr>
                                    </p:animRot>
                                  </p:childTnLst>
                                </p:cTn>
                              </p:par>
                              <p:par>
                                <p:cTn id="536" presetID="8" presetClass="emph" presetSubtype="0" fill="hold" grpId="4" nodeType="withEffect">
                                  <p:stCondLst>
                                    <p:cond delay="0"/>
                                  </p:stCondLst>
                                  <p:childTnLst>
                                    <p:animRot by="21600000">
                                      <p:cBhvr>
                                        <p:cTn id="537" dur="2000" fill="hold"/>
                                        <p:tgtEl>
                                          <p:spTgt spid="26"/>
                                        </p:tgtEl>
                                        <p:attrNameLst>
                                          <p:attrName>r</p:attrName>
                                        </p:attrNameLst>
                                      </p:cBhvr>
                                    </p:animRot>
                                  </p:childTnLst>
                                </p:cTn>
                              </p:par>
                              <p:par>
                                <p:cTn id="538" presetID="8" presetClass="emph" presetSubtype="0" fill="hold" grpId="4" nodeType="withEffect">
                                  <p:stCondLst>
                                    <p:cond delay="0"/>
                                  </p:stCondLst>
                                  <p:childTnLst>
                                    <p:animRot by="21600000">
                                      <p:cBhvr>
                                        <p:cTn id="539" dur="2000" fill="hold"/>
                                        <p:tgtEl>
                                          <p:spTgt spid="28"/>
                                        </p:tgtEl>
                                        <p:attrNameLst>
                                          <p:attrName>r</p:attrName>
                                        </p:attrNameLst>
                                      </p:cBhvr>
                                    </p:animRot>
                                  </p:childTnLst>
                                </p:cTn>
                              </p:par>
                              <p:par>
                                <p:cTn id="540" presetID="8" presetClass="emph" presetSubtype="0" fill="hold" grpId="4" nodeType="withEffect">
                                  <p:stCondLst>
                                    <p:cond delay="0"/>
                                  </p:stCondLst>
                                  <p:childTnLst>
                                    <p:animRot by="21600000">
                                      <p:cBhvr>
                                        <p:cTn id="541" dur="2000" fill="hold"/>
                                        <p:tgtEl>
                                          <p:spTgt spid="30"/>
                                        </p:tgtEl>
                                        <p:attrNameLst>
                                          <p:attrName>r</p:attrName>
                                        </p:attrNameLst>
                                      </p:cBhvr>
                                    </p:animRot>
                                  </p:childTnLst>
                                </p:cTn>
                              </p:par>
                              <p:par>
                                <p:cTn id="542" presetID="8" presetClass="emph" presetSubtype="0" fill="hold" grpId="4" nodeType="withEffect">
                                  <p:stCondLst>
                                    <p:cond delay="0"/>
                                  </p:stCondLst>
                                  <p:childTnLst>
                                    <p:animRot by="21600000">
                                      <p:cBhvr>
                                        <p:cTn id="543" dur="2000" fill="hold"/>
                                        <p:tgtEl>
                                          <p:spTgt spid="32"/>
                                        </p:tgtEl>
                                        <p:attrNameLst>
                                          <p:attrName>r</p:attrName>
                                        </p:attrNameLst>
                                      </p:cBhvr>
                                    </p:animRot>
                                  </p:childTnLst>
                                </p:cTn>
                              </p:par>
                              <p:par>
                                <p:cTn id="544" presetID="8" presetClass="emph" presetSubtype="0" fill="hold" grpId="4" nodeType="withEffect">
                                  <p:stCondLst>
                                    <p:cond delay="0"/>
                                  </p:stCondLst>
                                  <p:childTnLst>
                                    <p:animRot by="21600000">
                                      <p:cBhvr>
                                        <p:cTn id="545" dur="2000" fill="hold"/>
                                        <p:tgtEl>
                                          <p:spTgt spid="34"/>
                                        </p:tgtEl>
                                        <p:attrNameLst>
                                          <p:attrName>r</p:attrName>
                                        </p:attrNameLst>
                                      </p:cBhvr>
                                    </p:animRot>
                                  </p:childTnLst>
                                </p:cTn>
                              </p:par>
                              <p:par>
                                <p:cTn id="546" presetID="8" presetClass="emph" presetSubtype="0" fill="hold" grpId="4" nodeType="withEffect">
                                  <p:stCondLst>
                                    <p:cond delay="0"/>
                                  </p:stCondLst>
                                  <p:childTnLst>
                                    <p:animRot by="21600000">
                                      <p:cBhvr>
                                        <p:cTn id="547" dur="2000" fill="hold"/>
                                        <p:tgtEl>
                                          <p:spTgt spid="36"/>
                                        </p:tgtEl>
                                        <p:attrNameLst>
                                          <p:attrName>r</p:attrName>
                                        </p:attrNameLst>
                                      </p:cBhvr>
                                    </p:animRot>
                                  </p:childTnLst>
                                </p:cTn>
                              </p:par>
                              <p:par>
                                <p:cTn id="548" presetID="8" presetClass="emph" presetSubtype="0" fill="hold" grpId="4" nodeType="withEffect">
                                  <p:stCondLst>
                                    <p:cond delay="0"/>
                                  </p:stCondLst>
                                  <p:childTnLst>
                                    <p:animRot by="21600000">
                                      <p:cBhvr>
                                        <p:cTn id="549" dur="2000" fill="hold"/>
                                        <p:tgtEl>
                                          <p:spTgt spid="38"/>
                                        </p:tgtEl>
                                        <p:attrNameLst>
                                          <p:attrName>r</p:attrName>
                                        </p:attrNameLst>
                                      </p:cBhvr>
                                    </p:animRot>
                                  </p:childTnLst>
                                </p:cTn>
                              </p:par>
                              <p:par>
                                <p:cTn id="550" presetID="8" presetClass="emph" presetSubtype="0" fill="hold" grpId="4" nodeType="withEffect">
                                  <p:stCondLst>
                                    <p:cond delay="0"/>
                                  </p:stCondLst>
                                  <p:childTnLst>
                                    <p:animRot by="21600000">
                                      <p:cBhvr>
                                        <p:cTn id="551" dur="2000" fill="hold"/>
                                        <p:tgtEl>
                                          <p:spTgt spid="40"/>
                                        </p:tgtEl>
                                        <p:attrNameLst>
                                          <p:attrName>r</p:attrName>
                                        </p:attrNameLst>
                                      </p:cBhvr>
                                    </p:animRot>
                                  </p:childTnLst>
                                </p:cTn>
                              </p:par>
                              <p:par>
                                <p:cTn id="552" presetID="8" presetClass="emph" presetSubtype="0" fill="hold" grpId="4" nodeType="withEffect">
                                  <p:stCondLst>
                                    <p:cond delay="0"/>
                                  </p:stCondLst>
                                  <p:childTnLst>
                                    <p:animRot by="21600000">
                                      <p:cBhvr>
                                        <p:cTn id="553" dur="2000" fill="hold"/>
                                        <p:tgtEl>
                                          <p:spTgt spid="42"/>
                                        </p:tgtEl>
                                        <p:attrNameLst>
                                          <p:attrName>r</p:attrName>
                                        </p:attrNameLst>
                                      </p:cBhvr>
                                    </p:animRot>
                                  </p:childTnLst>
                                </p:cTn>
                              </p:par>
                              <p:par>
                                <p:cTn id="554" presetID="8" presetClass="emph" presetSubtype="0" fill="hold" grpId="4" nodeType="withEffect">
                                  <p:stCondLst>
                                    <p:cond delay="0"/>
                                  </p:stCondLst>
                                  <p:childTnLst>
                                    <p:animRot by="21600000">
                                      <p:cBhvr>
                                        <p:cTn id="555" dur="2000" fill="hold"/>
                                        <p:tgtEl>
                                          <p:spTgt spid="44"/>
                                        </p:tgtEl>
                                        <p:attrNameLst>
                                          <p:attrName>r</p:attrName>
                                        </p:attrNameLst>
                                      </p:cBhvr>
                                    </p:animRot>
                                  </p:childTnLst>
                                </p:cTn>
                              </p:par>
                              <p:par>
                                <p:cTn id="556" presetID="8" presetClass="emph" presetSubtype="0" fill="hold" grpId="4" nodeType="withEffect">
                                  <p:stCondLst>
                                    <p:cond delay="0"/>
                                  </p:stCondLst>
                                  <p:childTnLst>
                                    <p:animRot by="21600000">
                                      <p:cBhvr>
                                        <p:cTn id="557" dur="2000" fill="hold"/>
                                        <p:tgtEl>
                                          <p:spTgt spid="46"/>
                                        </p:tgtEl>
                                        <p:attrNameLst>
                                          <p:attrName>r</p:attrName>
                                        </p:attrNameLst>
                                      </p:cBhvr>
                                    </p:animRot>
                                  </p:childTnLst>
                                </p:cTn>
                              </p:par>
                              <p:par>
                                <p:cTn id="558" presetID="8" presetClass="emph" presetSubtype="0" fill="hold" grpId="4" nodeType="withEffect">
                                  <p:stCondLst>
                                    <p:cond delay="0"/>
                                  </p:stCondLst>
                                  <p:childTnLst>
                                    <p:animRot by="21600000">
                                      <p:cBhvr>
                                        <p:cTn id="559" dur="2000" fill="hold"/>
                                        <p:tgtEl>
                                          <p:spTgt spid="48"/>
                                        </p:tgtEl>
                                        <p:attrNameLst>
                                          <p:attrName>r</p:attrName>
                                        </p:attrNameLst>
                                      </p:cBhvr>
                                    </p:animRot>
                                  </p:childTnLst>
                                </p:cTn>
                              </p:par>
                              <p:par>
                                <p:cTn id="560" presetID="2" presetClass="exit" presetSubtype="8" fill="hold" grpId="3" nodeType="withEffect">
                                  <p:stCondLst>
                                    <p:cond delay="0"/>
                                  </p:stCondLst>
                                  <p:childTnLst>
                                    <p:anim calcmode="lin" valueType="num">
                                      <p:cBhvr additive="base">
                                        <p:cTn id="561" dur="2000"/>
                                        <p:tgtEl>
                                          <p:spTgt spid="5"/>
                                        </p:tgtEl>
                                        <p:attrNameLst>
                                          <p:attrName>ppt_x</p:attrName>
                                        </p:attrNameLst>
                                      </p:cBhvr>
                                      <p:tavLst>
                                        <p:tav tm="0">
                                          <p:val>
                                            <p:strVal val="ppt_x"/>
                                          </p:val>
                                        </p:tav>
                                        <p:tav tm="100000">
                                          <p:val>
                                            <p:strVal val="0-ppt_w/2"/>
                                          </p:val>
                                        </p:tav>
                                      </p:tavLst>
                                    </p:anim>
                                    <p:anim calcmode="lin" valueType="num">
                                      <p:cBhvr additive="base">
                                        <p:cTn id="562" dur="2000"/>
                                        <p:tgtEl>
                                          <p:spTgt spid="5"/>
                                        </p:tgtEl>
                                        <p:attrNameLst>
                                          <p:attrName>ppt_y</p:attrName>
                                        </p:attrNameLst>
                                      </p:cBhvr>
                                      <p:tavLst>
                                        <p:tav tm="0">
                                          <p:val>
                                            <p:strVal val="ppt_y"/>
                                          </p:val>
                                        </p:tav>
                                        <p:tav tm="100000">
                                          <p:val>
                                            <p:strVal val="ppt_y"/>
                                          </p:val>
                                        </p:tav>
                                      </p:tavLst>
                                    </p:anim>
                                    <p:set>
                                      <p:cBhvr>
                                        <p:cTn id="563" dur="1" fill="hold">
                                          <p:stCondLst>
                                            <p:cond delay="1999"/>
                                          </p:stCondLst>
                                        </p:cTn>
                                        <p:tgtEl>
                                          <p:spTgt spid="5"/>
                                        </p:tgtEl>
                                        <p:attrNameLst>
                                          <p:attrName>style.visibility</p:attrName>
                                        </p:attrNameLst>
                                      </p:cBhvr>
                                      <p:to>
                                        <p:strVal val="hidden"/>
                                      </p:to>
                                    </p:set>
                                  </p:childTnLst>
                                </p:cTn>
                              </p:par>
                              <p:par>
                                <p:cTn id="564" presetID="2" presetClass="exit" presetSubtype="8" fill="hold" grpId="3" nodeType="withEffect">
                                  <p:stCondLst>
                                    <p:cond delay="0"/>
                                  </p:stCondLst>
                                  <p:childTnLst>
                                    <p:anim calcmode="lin" valueType="num">
                                      <p:cBhvr additive="base">
                                        <p:cTn id="565" dur="2000"/>
                                        <p:tgtEl>
                                          <p:spTgt spid="7"/>
                                        </p:tgtEl>
                                        <p:attrNameLst>
                                          <p:attrName>ppt_x</p:attrName>
                                        </p:attrNameLst>
                                      </p:cBhvr>
                                      <p:tavLst>
                                        <p:tav tm="0">
                                          <p:val>
                                            <p:strVal val="ppt_x"/>
                                          </p:val>
                                        </p:tav>
                                        <p:tav tm="100000">
                                          <p:val>
                                            <p:strVal val="0-ppt_w/2"/>
                                          </p:val>
                                        </p:tav>
                                      </p:tavLst>
                                    </p:anim>
                                    <p:anim calcmode="lin" valueType="num">
                                      <p:cBhvr additive="base">
                                        <p:cTn id="566" dur="2000"/>
                                        <p:tgtEl>
                                          <p:spTgt spid="7"/>
                                        </p:tgtEl>
                                        <p:attrNameLst>
                                          <p:attrName>ppt_y</p:attrName>
                                        </p:attrNameLst>
                                      </p:cBhvr>
                                      <p:tavLst>
                                        <p:tav tm="0">
                                          <p:val>
                                            <p:strVal val="ppt_y"/>
                                          </p:val>
                                        </p:tav>
                                        <p:tav tm="100000">
                                          <p:val>
                                            <p:strVal val="ppt_y"/>
                                          </p:val>
                                        </p:tav>
                                      </p:tavLst>
                                    </p:anim>
                                    <p:set>
                                      <p:cBhvr>
                                        <p:cTn id="567" dur="1" fill="hold">
                                          <p:stCondLst>
                                            <p:cond delay="1999"/>
                                          </p:stCondLst>
                                        </p:cTn>
                                        <p:tgtEl>
                                          <p:spTgt spid="7"/>
                                        </p:tgtEl>
                                        <p:attrNameLst>
                                          <p:attrName>style.visibility</p:attrName>
                                        </p:attrNameLst>
                                      </p:cBhvr>
                                      <p:to>
                                        <p:strVal val="hidden"/>
                                      </p:to>
                                    </p:set>
                                  </p:childTnLst>
                                </p:cTn>
                              </p:par>
                              <p:par>
                                <p:cTn id="568" presetID="2" presetClass="exit" presetSubtype="8" fill="hold" grpId="3" nodeType="withEffect">
                                  <p:stCondLst>
                                    <p:cond delay="0"/>
                                  </p:stCondLst>
                                  <p:childTnLst>
                                    <p:anim calcmode="lin" valueType="num">
                                      <p:cBhvr additive="base">
                                        <p:cTn id="569" dur="2000"/>
                                        <p:tgtEl>
                                          <p:spTgt spid="9"/>
                                        </p:tgtEl>
                                        <p:attrNameLst>
                                          <p:attrName>ppt_x</p:attrName>
                                        </p:attrNameLst>
                                      </p:cBhvr>
                                      <p:tavLst>
                                        <p:tav tm="0">
                                          <p:val>
                                            <p:strVal val="ppt_x"/>
                                          </p:val>
                                        </p:tav>
                                        <p:tav tm="100000">
                                          <p:val>
                                            <p:strVal val="0-ppt_w/2"/>
                                          </p:val>
                                        </p:tav>
                                      </p:tavLst>
                                    </p:anim>
                                    <p:anim calcmode="lin" valueType="num">
                                      <p:cBhvr additive="base">
                                        <p:cTn id="570" dur="2000"/>
                                        <p:tgtEl>
                                          <p:spTgt spid="9"/>
                                        </p:tgtEl>
                                        <p:attrNameLst>
                                          <p:attrName>ppt_y</p:attrName>
                                        </p:attrNameLst>
                                      </p:cBhvr>
                                      <p:tavLst>
                                        <p:tav tm="0">
                                          <p:val>
                                            <p:strVal val="ppt_y"/>
                                          </p:val>
                                        </p:tav>
                                        <p:tav tm="100000">
                                          <p:val>
                                            <p:strVal val="ppt_y"/>
                                          </p:val>
                                        </p:tav>
                                      </p:tavLst>
                                    </p:anim>
                                    <p:set>
                                      <p:cBhvr>
                                        <p:cTn id="571" dur="1" fill="hold">
                                          <p:stCondLst>
                                            <p:cond delay="1999"/>
                                          </p:stCondLst>
                                        </p:cTn>
                                        <p:tgtEl>
                                          <p:spTgt spid="9"/>
                                        </p:tgtEl>
                                        <p:attrNameLst>
                                          <p:attrName>style.visibility</p:attrName>
                                        </p:attrNameLst>
                                      </p:cBhvr>
                                      <p:to>
                                        <p:strVal val="hidden"/>
                                      </p:to>
                                    </p:set>
                                  </p:childTnLst>
                                </p:cTn>
                              </p:par>
                              <p:par>
                                <p:cTn id="572" presetID="2" presetClass="exit" presetSubtype="8" fill="hold" grpId="3" nodeType="withEffect">
                                  <p:stCondLst>
                                    <p:cond delay="0"/>
                                  </p:stCondLst>
                                  <p:childTnLst>
                                    <p:anim calcmode="lin" valueType="num">
                                      <p:cBhvr additive="base">
                                        <p:cTn id="573" dur="2000"/>
                                        <p:tgtEl>
                                          <p:spTgt spid="11"/>
                                        </p:tgtEl>
                                        <p:attrNameLst>
                                          <p:attrName>ppt_x</p:attrName>
                                        </p:attrNameLst>
                                      </p:cBhvr>
                                      <p:tavLst>
                                        <p:tav tm="0">
                                          <p:val>
                                            <p:strVal val="ppt_x"/>
                                          </p:val>
                                        </p:tav>
                                        <p:tav tm="100000">
                                          <p:val>
                                            <p:strVal val="0-ppt_w/2"/>
                                          </p:val>
                                        </p:tav>
                                      </p:tavLst>
                                    </p:anim>
                                    <p:anim calcmode="lin" valueType="num">
                                      <p:cBhvr additive="base">
                                        <p:cTn id="574" dur="2000"/>
                                        <p:tgtEl>
                                          <p:spTgt spid="11"/>
                                        </p:tgtEl>
                                        <p:attrNameLst>
                                          <p:attrName>ppt_y</p:attrName>
                                        </p:attrNameLst>
                                      </p:cBhvr>
                                      <p:tavLst>
                                        <p:tav tm="0">
                                          <p:val>
                                            <p:strVal val="ppt_y"/>
                                          </p:val>
                                        </p:tav>
                                        <p:tav tm="100000">
                                          <p:val>
                                            <p:strVal val="ppt_y"/>
                                          </p:val>
                                        </p:tav>
                                      </p:tavLst>
                                    </p:anim>
                                    <p:set>
                                      <p:cBhvr>
                                        <p:cTn id="575" dur="1" fill="hold">
                                          <p:stCondLst>
                                            <p:cond delay="1999"/>
                                          </p:stCondLst>
                                        </p:cTn>
                                        <p:tgtEl>
                                          <p:spTgt spid="11"/>
                                        </p:tgtEl>
                                        <p:attrNameLst>
                                          <p:attrName>style.visibility</p:attrName>
                                        </p:attrNameLst>
                                      </p:cBhvr>
                                      <p:to>
                                        <p:strVal val="hidden"/>
                                      </p:to>
                                    </p:set>
                                  </p:childTnLst>
                                </p:cTn>
                              </p:par>
                              <p:par>
                                <p:cTn id="576" presetID="2" presetClass="exit" presetSubtype="8" fill="hold" grpId="3" nodeType="withEffect">
                                  <p:stCondLst>
                                    <p:cond delay="0"/>
                                  </p:stCondLst>
                                  <p:childTnLst>
                                    <p:anim calcmode="lin" valueType="num">
                                      <p:cBhvr additive="base">
                                        <p:cTn id="577" dur="2000"/>
                                        <p:tgtEl>
                                          <p:spTgt spid="13"/>
                                        </p:tgtEl>
                                        <p:attrNameLst>
                                          <p:attrName>ppt_x</p:attrName>
                                        </p:attrNameLst>
                                      </p:cBhvr>
                                      <p:tavLst>
                                        <p:tav tm="0">
                                          <p:val>
                                            <p:strVal val="ppt_x"/>
                                          </p:val>
                                        </p:tav>
                                        <p:tav tm="100000">
                                          <p:val>
                                            <p:strVal val="0-ppt_w/2"/>
                                          </p:val>
                                        </p:tav>
                                      </p:tavLst>
                                    </p:anim>
                                    <p:anim calcmode="lin" valueType="num">
                                      <p:cBhvr additive="base">
                                        <p:cTn id="578" dur="2000"/>
                                        <p:tgtEl>
                                          <p:spTgt spid="13"/>
                                        </p:tgtEl>
                                        <p:attrNameLst>
                                          <p:attrName>ppt_y</p:attrName>
                                        </p:attrNameLst>
                                      </p:cBhvr>
                                      <p:tavLst>
                                        <p:tav tm="0">
                                          <p:val>
                                            <p:strVal val="ppt_y"/>
                                          </p:val>
                                        </p:tav>
                                        <p:tav tm="100000">
                                          <p:val>
                                            <p:strVal val="ppt_y"/>
                                          </p:val>
                                        </p:tav>
                                      </p:tavLst>
                                    </p:anim>
                                    <p:set>
                                      <p:cBhvr>
                                        <p:cTn id="579" dur="1" fill="hold">
                                          <p:stCondLst>
                                            <p:cond delay="1999"/>
                                          </p:stCondLst>
                                        </p:cTn>
                                        <p:tgtEl>
                                          <p:spTgt spid="13"/>
                                        </p:tgtEl>
                                        <p:attrNameLst>
                                          <p:attrName>style.visibility</p:attrName>
                                        </p:attrNameLst>
                                      </p:cBhvr>
                                      <p:to>
                                        <p:strVal val="hidden"/>
                                      </p:to>
                                    </p:set>
                                  </p:childTnLst>
                                </p:cTn>
                              </p:par>
                              <p:par>
                                <p:cTn id="580" presetID="2" presetClass="exit" presetSubtype="8" fill="hold" grpId="3" nodeType="withEffect">
                                  <p:stCondLst>
                                    <p:cond delay="0"/>
                                  </p:stCondLst>
                                  <p:childTnLst>
                                    <p:anim calcmode="lin" valueType="num">
                                      <p:cBhvr additive="base">
                                        <p:cTn id="581" dur="2000"/>
                                        <p:tgtEl>
                                          <p:spTgt spid="15"/>
                                        </p:tgtEl>
                                        <p:attrNameLst>
                                          <p:attrName>ppt_x</p:attrName>
                                        </p:attrNameLst>
                                      </p:cBhvr>
                                      <p:tavLst>
                                        <p:tav tm="0">
                                          <p:val>
                                            <p:strVal val="ppt_x"/>
                                          </p:val>
                                        </p:tav>
                                        <p:tav tm="100000">
                                          <p:val>
                                            <p:strVal val="0-ppt_w/2"/>
                                          </p:val>
                                        </p:tav>
                                      </p:tavLst>
                                    </p:anim>
                                    <p:anim calcmode="lin" valueType="num">
                                      <p:cBhvr additive="base">
                                        <p:cTn id="582" dur="2000"/>
                                        <p:tgtEl>
                                          <p:spTgt spid="15"/>
                                        </p:tgtEl>
                                        <p:attrNameLst>
                                          <p:attrName>ppt_y</p:attrName>
                                        </p:attrNameLst>
                                      </p:cBhvr>
                                      <p:tavLst>
                                        <p:tav tm="0">
                                          <p:val>
                                            <p:strVal val="ppt_y"/>
                                          </p:val>
                                        </p:tav>
                                        <p:tav tm="100000">
                                          <p:val>
                                            <p:strVal val="ppt_y"/>
                                          </p:val>
                                        </p:tav>
                                      </p:tavLst>
                                    </p:anim>
                                    <p:set>
                                      <p:cBhvr>
                                        <p:cTn id="583" dur="1" fill="hold">
                                          <p:stCondLst>
                                            <p:cond delay="1999"/>
                                          </p:stCondLst>
                                        </p:cTn>
                                        <p:tgtEl>
                                          <p:spTgt spid="15"/>
                                        </p:tgtEl>
                                        <p:attrNameLst>
                                          <p:attrName>style.visibility</p:attrName>
                                        </p:attrNameLst>
                                      </p:cBhvr>
                                      <p:to>
                                        <p:strVal val="hidden"/>
                                      </p:to>
                                    </p:set>
                                  </p:childTnLst>
                                </p:cTn>
                              </p:par>
                              <p:par>
                                <p:cTn id="584" presetID="2" presetClass="exit" presetSubtype="8" fill="hold" grpId="3" nodeType="withEffect">
                                  <p:stCondLst>
                                    <p:cond delay="0"/>
                                  </p:stCondLst>
                                  <p:childTnLst>
                                    <p:anim calcmode="lin" valueType="num">
                                      <p:cBhvr additive="base">
                                        <p:cTn id="585" dur="2000"/>
                                        <p:tgtEl>
                                          <p:spTgt spid="17"/>
                                        </p:tgtEl>
                                        <p:attrNameLst>
                                          <p:attrName>ppt_x</p:attrName>
                                        </p:attrNameLst>
                                      </p:cBhvr>
                                      <p:tavLst>
                                        <p:tav tm="0">
                                          <p:val>
                                            <p:strVal val="ppt_x"/>
                                          </p:val>
                                        </p:tav>
                                        <p:tav tm="100000">
                                          <p:val>
                                            <p:strVal val="0-ppt_w/2"/>
                                          </p:val>
                                        </p:tav>
                                      </p:tavLst>
                                    </p:anim>
                                    <p:anim calcmode="lin" valueType="num">
                                      <p:cBhvr additive="base">
                                        <p:cTn id="586" dur="2000"/>
                                        <p:tgtEl>
                                          <p:spTgt spid="17"/>
                                        </p:tgtEl>
                                        <p:attrNameLst>
                                          <p:attrName>ppt_y</p:attrName>
                                        </p:attrNameLst>
                                      </p:cBhvr>
                                      <p:tavLst>
                                        <p:tav tm="0">
                                          <p:val>
                                            <p:strVal val="ppt_y"/>
                                          </p:val>
                                        </p:tav>
                                        <p:tav tm="100000">
                                          <p:val>
                                            <p:strVal val="ppt_y"/>
                                          </p:val>
                                        </p:tav>
                                      </p:tavLst>
                                    </p:anim>
                                    <p:set>
                                      <p:cBhvr>
                                        <p:cTn id="587" dur="1" fill="hold">
                                          <p:stCondLst>
                                            <p:cond delay="1999"/>
                                          </p:stCondLst>
                                        </p:cTn>
                                        <p:tgtEl>
                                          <p:spTgt spid="17"/>
                                        </p:tgtEl>
                                        <p:attrNameLst>
                                          <p:attrName>style.visibility</p:attrName>
                                        </p:attrNameLst>
                                      </p:cBhvr>
                                      <p:to>
                                        <p:strVal val="hidden"/>
                                      </p:to>
                                    </p:set>
                                  </p:childTnLst>
                                </p:cTn>
                              </p:par>
                              <p:par>
                                <p:cTn id="588" presetID="2" presetClass="exit" presetSubtype="8" fill="hold" grpId="3" nodeType="withEffect">
                                  <p:stCondLst>
                                    <p:cond delay="0"/>
                                  </p:stCondLst>
                                  <p:childTnLst>
                                    <p:anim calcmode="lin" valueType="num">
                                      <p:cBhvr additive="base">
                                        <p:cTn id="589" dur="2000"/>
                                        <p:tgtEl>
                                          <p:spTgt spid="19"/>
                                        </p:tgtEl>
                                        <p:attrNameLst>
                                          <p:attrName>ppt_x</p:attrName>
                                        </p:attrNameLst>
                                      </p:cBhvr>
                                      <p:tavLst>
                                        <p:tav tm="0">
                                          <p:val>
                                            <p:strVal val="ppt_x"/>
                                          </p:val>
                                        </p:tav>
                                        <p:tav tm="100000">
                                          <p:val>
                                            <p:strVal val="0-ppt_w/2"/>
                                          </p:val>
                                        </p:tav>
                                      </p:tavLst>
                                    </p:anim>
                                    <p:anim calcmode="lin" valueType="num">
                                      <p:cBhvr additive="base">
                                        <p:cTn id="590" dur="2000"/>
                                        <p:tgtEl>
                                          <p:spTgt spid="19"/>
                                        </p:tgtEl>
                                        <p:attrNameLst>
                                          <p:attrName>ppt_y</p:attrName>
                                        </p:attrNameLst>
                                      </p:cBhvr>
                                      <p:tavLst>
                                        <p:tav tm="0">
                                          <p:val>
                                            <p:strVal val="ppt_y"/>
                                          </p:val>
                                        </p:tav>
                                        <p:tav tm="100000">
                                          <p:val>
                                            <p:strVal val="ppt_y"/>
                                          </p:val>
                                        </p:tav>
                                      </p:tavLst>
                                    </p:anim>
                                    <p:set>
                                      <p:cBhvr>
                                        <p:cTn id="591" dur="1" fill="hold">
                                          <p:stCondLst>
                                            <p:cond delay="1999"/>
                                          </p:stCondLst>
                                        </p:cTn>
                                        <p:tgtEl>
                                          <p:spTgt spid="19"/>
                                        </p:tgtEl>
                                        <p:attrNameLst>
                                          <p:attrName>style.visibility</p:attrName>
                                        </p:attrNameLst>
                                      </p:cBhvr>
                                      <p:to>
                                        <p:strVal val="hidden"/>
                                      </p:to>
                                    </p:set>
                                  </p:childTnLst>
                                </p:cTn>
                              </p:par>
                              <p:par>
                                <p:cTn id="592" presetID="2" presetClass="exit" presetSubtype="8" fill="hold" grpId="3" nodeType="withEffect">
                                  <p:stCondLst>
                                    <p:cond delay="0"/>
                                  </p:stCondLst>
                                  <p:childTnLst>
                                    <p:anim calcmode="lin" valueType="num">
                                      <p:cBhvr additive="base">
                                        <p:cTn id="593" dur="2000"/>
                                        <p:tgtEl>
                                          <p:spTgt spid="21"/>
                                        </p:tgtEl>
                                        <p:attrNameLst>
                                          <p:attrName>ppt_x</p:attrName>
                                        </p:attrNameLst>
                                      </p:cBhvr>
                                      <p:tavLst>
                                        <p:tav tm="0">
                                          <p:val>
                                            <p:strVal val="ppt_x"/>
                                          </p:val>
                                        </p:tav>
                                        <p:tav tm="100000">
                                          <p:val>
                                            <p:strVal val="0-ppt_w/2"/>
                                          </p:val>
                                        </p:tav>
                                      </p:tavLst>
                                    </p:anim>
                                    <p:anim calcmode="lin" valueType="num">
                                      <p:cBhvr additive="base">
                                        <p:cTn id="594" dur="2000"/>
                                        <p:tgtEl>
                                          <p:spTgt spid="21"/>
                                        </p:tgtEl>
                                        <p:attrNameLst>
                                          <p:attrName>ppt_y</p:attrName>
                                        </p:attrNameLst>
                                      </p:cBhvr>
                                      <p:tavLst>
                                        <p:tav tm="0">
                                          <p:val>
                                            <p:strVal val="ppt_y"/>
                                          </p:val>
                                        </p:tav>
                                        <p:tav tm="100000">
                                          <p:val>
                                            <p:strVal val="ppt_y"/>
                                          </p:val>
                                        </p:tav>
                                      </p:tavLst>
                                    </p:anim>
                                    <p:set>
                                      <p:cBhvr>
                                        <p:cTn id="595" dur="1" fill="hold">
                                          <p:stCondLst>
                                            <p:cond delay="1999"/>
                                          </p:stCondLst>
                                        </p:cTn>
                                        <p:tgtEl>
                                          <p:spTgt spid="21"/>
                                        </p:tgtEl>
                                        <p:attrNameLst>
                                          <p:attrName>style.visibility</p:attrName>
                                        </p:attrNameLst>
                                      </p:cBhvr>
                                      <p:to>
                                        <p:strVal val="hidden"/>
                                      </p:to>
                                    </p:set>
                                  </p:childTnLst>
                                </p:cTn>
                              </p:par>
                              <p:par>
                                <p:cTn id="596" presetID="2" presetClass="exit" presetSubtype="8" fill="hold" grpId="3" nodeType="withEffect">
                                  <p:stCondLst>
                                    <p:cond delay="0"/>
                                  </p:stCondLst>
                                  <p:childTnLst>
                                    <p:anim calcmode="lin" valueType="num">
                                      <p:cBhvr additive="base">
                                        <p:cTn id="597" dur="2000"/>
                                        <p:tgtEl>
                                          <p:spTgt spid="23"/>
                                        </p:tgtEl>
                                        <p:attrNameLst>
                                          <p:attrName>ppt_x</p:attrName>
                                        </p:attrNameLst>
                                      </p:cBhvr>
                                      <p:tavLst>
                                        <p:tav tm="0">
                                          <p:val>
                                            <p:strVal val="ppt_x"/>
                                          </p:val>
                                        </p:tav>
                                        <p:tav tm="100000">
                                          <p:val>
                                            <p:strVal val="0-ppt_w/2"/>
                                          </p:val>
                                        </p:tav>
                                      </p:tavLst>
                                    </p:anim>
                                    <p:anim calcmode="lin" valueType="num">
                                      <p:cBhvr additive="base">
                                        <p:cTn id="598" dur="2000"/>
                                        <p:tgtEl>
                                          <p:spTgt spid="23"/>
                                        </p:tgtEl>
                                        <p:attrNameLst>
                                          <p:attrName>ppt_y</p:attrName>
                                        </p:attrNameLst>
                                      </p:cBhvr>
                                      <p:tavLst>
                                        <p:tav tm="0">
                                          <p:val>
                                            <p:strVal val="ppt_y"/>
                                          </p:val>
                                        </p:tav>
                                        <p:tav tm="100000">
                                          <p:val>
                                            <p:strVal val="ppt_y"/>
                                          </p:val>
                                        </p:tav>
                                      </p:tavLst>
                                    </p:anim>
                                    <p:set>
                                      <p:cBhvr>
                                        <p:cTn id="599" dur="1" fill="hold">
                                          <p:stCondLst>
                                            <p:cond delay="1999"/>
                                          </p:stCondLst>
                                        </p:cTn>
                                        <p:tgtEl>
                                          <p:spTgt spid="23"/>
                                        </p:tgtEl>
                                        <p:attrNameLst>
                                          <p:attrName>style.visibility</p:attrName>
                                        </p:attrNameLst>
                                      </p:cBhvr>
                                      <p:to>
                                        <p:strVal val="hidden"/>
                                      </p:to>
                                    </p:set>
                                  </p:childTnLst>
                                </p:cTn>
                              </p:par>
                              <p:par>
                                <p:cTn id="600" presetID="2" presetClass="exit" presetSubtype="8" fill="hold" grpId="3" nodeType="withEffect">
                                  <p:stCondLst>
                                    <p:cond delay="0"/>
                                  </p:stCondLst>
                                  <p:childTnLst>
                                    <p:anim calcmode="lin" valueType="num">
                                      <p:cBhvr additive="base">
                                        <p:cTn id="601" dur="2000"/>
                                        <p:tgtEl>
                                          <p:spTgt spid="25"/>
                                        </p:tgtEl>
                                        <p:attrNameLst>
                                          <p:attrName>ppt_x</p:attrName>
                                        </p:attrNameLst>
                                      </p:cBhvr>
                                      <p:tavLst>
                                        <p:tav tm="0">
                                          <p:val>
                                            <p:strVal val="ppt_x"/>
                                          </p:val>
                                        </p:tav>
                                        <p:tav tm="100000">
                                          <p:val>
                                            <p:strVal val="0-ppt_w/2"/>
                                          </p:val>
                                        </p:tav>
                                      </p:tavLst>
                                    </p:anim>
                                    <p:anim calcmode="lin" valueType="num">
                                      <p:cBhvr additive="base">
                                        <p:cTn id="602" dur="2000"/>
                                        <p:tgtEl>
                                          <p:spTgt spid="25"/>
                                        </p:tgtEl>
                                        <p:attrNameLst>
                                          <p:attrName>ppt_y</p:attrName>
                                        </p:attrNameLst>
                                      </p:cBhvr>
                                      <p:tavLst>
                                        <p:tav tm="0">
                                          <p:val>
                                            <p:strVal val="ppt_y"/>
                                          </p:val>
                                        </p:tav>
                                        <p:tav tm="100000">
                                          <p:val>
                                            <p:strVal val="ppt_y"/>
                                          </p:val>
                                        </p:tav>
                                      </p:tavLst>
                                    </p:anim>
                                    <p:set>
                                      <p:cBhvr>
                                        <p:cTn id="603" dur="1" fill="hold">
                                          <p:stCondLst>
                                            <p:cond delay="1999"/>
                                          </p:stCondLst>
                                        </p:cTn>
                                        <p:tgtEl>
                                          <p:spTgt spid="25"/>
                                        </p:tgtEl>
                                        <p:attrNameLst>
                                          <p:attrName>style.visibility</p:attrName>
                                        </p:attrNameLst>
                                      </p:cBhvr>
                                      <p:to>
                                        <p:strVal val="hidden"/>
                                      </p:to>
                                    </p:set>
                                  </p:childTnLst>
                                </p:cTn>
                              </p:par>
                              <p:par>
                                <p:cTn id="604" presetID="2" presetClass="exit" presetSubtype="8" fill="hold" grpId="3" nodeType="withEffect">
                                  <p:stCondLst>
                                    <p:cond delay="0"/>
                                  </p:stCondLst>
                                  <p:childTnLst>
                                    <p:anim calcmode="lin" valueType="num">
                                      <p:cBhvr additive="base">
                                        <p:cTn id="605" dur="2000"/>
                                        <p:tgtEl>
                                          <p:spTgt spid="27"/>
                                        </p:tgtEl>
                                        <p:attrNameLst>
                                          <p:attrName>ppt_x</p:attrName>
                                        </p:attrNameLst>
                                      </p:cBhvr>
                                      <p:tavLst>
                                        <p:tav tm="0">
                                          <p:val>
                                            <p:strVal val="ppt_x"/>
                                          </p:val>
                                        </p:tav>
                                        <p:tav tm="100000">
                                          <p:val>
                                            <p:strVal val="0-ppt_w/2"/>
                                          </p:val>
                                        </p:tav>
                                      </p:tavLst>
                                    </p:anim>
                                    <p:anim calcmode="lin" valueType="num">
                                      <p:cBhvr additive="base">
                                        <p:cTn id="606" dur="2000"/>
                                        <p:tgtEl>
                                          <p:spTgt spid="27"/>
                                        </p:tgtEl>
                                        <p:attrNameLst>
                                          <p:attrName>ppt_y</p:attrName>
                                        </p:attrNameLst>
                                      </p:cBhvr>
                                      <p:tavLst>
                                        <p:tav tm="0">
                                          <p:val>
                                            <p:strVal val="ppt_y"/>
                                          </p:val>
                                        </p:tav>
                                        <p:tav tm="100000">
                                          <p:val>
                                            <p:strVal val="ppt_y"/>
                                          </p:val>
                                        </p:tav>
                                      </p:tavLst>
                                    </p:anim>
                                    <p:set>
                                      <p:cBhvr>
                                        <p:cTn id="607" dur="1" fill="hold">
                                          <p:stCondLst>
                                            <p:cond delay="1999"/>
                                          </p:stCondLst>
                                        </p:cTn>
                                        <p:tgtEl>
                                          <p:spTgt spid="27"/>
                                        </p:tgtEl>
                                        <p:attrNameLst>
                                          <p:attrName>style.visibility</p:attrName>
                                        </p:attrNameLst>
                                      </p:cBhvr>
                                      <p:to>
                                        <p:strVal val="hidden"/>
                                      </p:to>
                                    </p:set>
                                  </p:childTnLst>
                                </p:cTn>
                              </p:par>
                              <p:par>
                                <p:cTn id="608" presetID="2" presetClass="exit" presetSubtype="8" fill="hold" grpId="3" nodeType="withEffect">
                                  <p:stCondLst>
                                    <p:cond delay="0"/>
                                  </p:stCondLst>
                                  <p:childTnLst>
                                    <p:anim calcmode="lin" valueType="num">
                                      <p:cBhvr additive="base">
                                        <p:cTn id="609" dur="2000"/>
                                        <p:tgtEl>
                                          <p:spTgt spid="29"/>
                                        </p:tgtEl>
                                        <p:attrNameLst>
                                          <p:attrName>ppt_x</p:attrName>
                                        </p:attrNameLst>
                                      </p:cBhvr>
                                      <p:tavLst>
                                        <p:tav tm="0">
                                          <p:val>
                                            <p:strVal val="ppt_x"/>
                                          </p:val>
                                        </p:tav>
                                        <p:tav tm="100000">
                                          <p:val>
                                            <p:strVal val="0-ppt_w/2"/>
                                          </p:val>
                                        </p:tav>
                                      </p:tavLst>
                                    </p:anim>
                                    <p:anim calcmode="lin" valueType="num">
                                      <p:cBhvr additive="base">
                                        <p:cTn id="610" dur="2000"/>
                                        <p:tgtEl>
                                          <p:spTgt spid="29"/>
                                        </p:tgtEl>
                                        <p:attrNameLst>
                                          <p:attrName>ppt_y</p:attrName>
                                        </p:attrNameLst>
                                      </p:cBhvr>
                                      <p:tavLst>
                                        <p:tav tm="0">
                                          <p:val>
                                            <p:strVal val="ppt_y"/>
                                          </p:val>
                                        </p:tav>
                                        <p:tav tm="100000">
                                          <p:val>
                                            <p:strVal val="ppt_y"/>
                                          </p:val>
                                        </p:tav>
                                      </p:tavLst>
                                    </p:anim>
                                    <p:set>
                                      <p:cBhvr>
                                        <p:cTn id="611" dur="1" fill="hold">
                                          <p:stCondLst>
                                            <p:cond delay="1999"/>
                                          </p:stCondLst>
                                        </p:cTn>
                                        <p:tgtEl>
                                          <p:spTgt spid="29"/>
                                        </p:tgtEl>
                                        <p:attrNameLst>
                                          <p:attrName>style.visibility</p:attrName>
                                        </p:attrNameLst>
                                      </p:cBhvr>
                                      <p:to>
                                        <p:strVal val="hidden"/>
                                      </p:to>
                                    </p:set>
                                  </p:childTnLst>
                                </p:cTn>
                              </p:par>
                              <p:par>
                                <p:cTn id="612" presetID="2" presetClass="exit" presetSubtype="8" fill="hold" grpId="3" nodeType="withEffect">
                                  <p:stCondLst>
                                    <p:cond delay="0"/>
                                  </p:stCondLst>
                                  <p:childTnLst>
                                    <p:anim calcmode="lin" valueType="num">
                                      <p:cBhvr additive="base">
                                        <p:cTn id="613" dur="2000"/>
                                        <p:tgtEl>
                                          <p:spTgt spid="31"/>
                                        </p:tgtEl>
                                        <p:attrNameLst>
                                          <p:attrName>ppt_x</p:attrName>
                                        </p:attrNameLst>
                                      </p:cBhvr>
                                      <p:tavLst>
                                        <p:tav tm="0">
                                          <p:val>
                                            <p:strVal val="ppt_x"/>
                                          </p:val>
                                        </p:tav>
                                        <p:tav tm="100000">
                                          <p:val>
                                            <p:strVal val="0-ppt_w/2"/>
                                          </p:val>
                                        </p:tav>
                                      </p:tavLst>
                                    </p:anim>
                                    <p:anim calcmode="lin" valueType="num">
                                      <p:cBhvr additive="base">
                                        <p:cTn id="614" dur="2000"/>
                                        <p:tgtEl>
                                          <p:spTgt spid="31"/>
                                        </p:tgtEl>
                                        <p:attrNameLst>
                                          <p:attrName>ppt_y</p:attrName>
                                        </p:attrNameLst>
                                      </p:cBhvr>
                                      <p:tavLst>
                                        <p:tav tm="0">
                                          <p:val>
                                            <p:strVal val="ppt_y"/>
                                          </p:val>
                                        </p:tav>
                                        <p:tav tm="100000">
                                          <p:val>
                                            <p:strVal val="ppt_y"/>
                                          </p:val>
                                        </p:tav>
                                      </p:tavLst>
                                    </p:anim>
                                    <p:set>
                                      <p:cBhvr>
                                        <p:cTn id="615" dur="1" fill="hold">
                                          <p:stCondLst>
                                            <p:cond delay="1999"/>
                                          </p:stCondLst>
                                        </p:cTn>
                                        <p:tgtEl>
                                          <p:spTgt spid="31"/>
                                        </p:tgtEl>
                                        <p:attrNameLst>
                                          <p:attrName>style.visibility</p:attrName>
                                        </p:attrNameLst>
                                      </p:cBhvr>
                                      <p:to>
                                        <p:strVal val="hidden"/>
                                      </p:to>
                                    </p:set>
                                  </p:childTnLst>
                                </p:cTn>
                              </p:par>
                              <p:par>
                                <p:cTn id="616" presetID="2" presetClass="exit" presetSubtype="8" fill="hold" grpId="3" nodeType="withEffect">
                                  <p:stCondLst>
                                    <p:cond delay="0"/>
                                  </p:stCondLst>
                                  <p:childTnLst>
                                    <p:anim calcmode="lin" valueType="num">
                                      <p:cBhvr additive="base">
                                        <p:cTn id="617" dur="2000"/>
                                        <p:tgtEl>
                                          <p:spTgt spid="33"/>
                                        </p:tgtEl>
                                        <p:attrNameLst>
                                          <p:attrName>ppt_x</p:attrName>
                                        </p:attrNameLst>
                                      </p:cBhvr>
                                      <p:tavLst>
                                        <p:tav tm="0">
                                          <p:val>
                                            <p:strVal val="ppt_x"/>
                                          </p:val>
                                        </p:tav>
                                        <p:tav tm="100000">
                                          <p:val>
                                            <p:strVal val="0-ppt_w/2"/>
                                          </p:val>
                                        </p:tav>
                                      </p:tavLst>
                                    </p:anim>
                                    <p:anim calcmode="lin" valueType="num">
                                      <p:cBhvr additive="base">
                                        <p:cTn id="618" dur="2000"/>
                                        <p:tgtEl>
                                          <p:spTgt spid="33"/>
                                        </p:tgtEl>
                                        <p:attrNameLst>
                                          <p:attrName>ppt_y</p:attrName>
                                        </p:attrNameLst>
                                      </p:cBhvr>
                                      <p:tavLst>
                                        <p:tav tm="0">
                                          <p:val>
                                            <p:strVal val="ppt_y"/>
                                          </p:val>
                                        </p:tav>
                                        <p:tav tm="100000">
                                          <p:val>
                                            <p:strVal val="ppt_y"/>
                                          </p:val>
                                        </p:tav>
                                      </p:tavLst>
                                    </p:anim>
                                    <p:set>
                                      <p:cBhvr>
                                        <p:cTn id="619" dur="1" fill="hold">
                                          <p:stCondLst>
                                            <p:cond delay="1999"/>
                                          </p:stCondLst>
                                        </p:cTn>
                                        <p:tgtEl>
                                          <p:spTgt spid="33"/>
                                        </p:tgtEl>
                                        <p:attrNameLst>
                                          <p:attrName>style.visibility</p:attrName>
                                        </p:attrNameLst>
                                      </p:cBhvr>
                                      <p:to>
                                        <p:strVal val="hidden"/>
                                      </p:to>
                                    </p:set>
                                  </p:childTnLst>
                                </p:cTn>
                              </p:par>
                              <p:par>
                                <p:cTn id="620" presetID="2" presetClass="exit" presetSubtype="8" fill="hold" grpId="3" nodeType="withEffect">
                                  <p:stCondLst>
                                    <p:cond delay="0"/>
                                  </p:stCondLst>
                                  <p:childTnLst>
                                    <p:anim calcmode="lin" valueType="num">
                                      <p:cBhvr additive="base">
                                        <p:cTn id="621" dur="2000"/>
                                        <p:tgtEl>
                                          <p:spTgt spid="35"/>
                                        </p:tgtEl>
                                        <p:attrNameLst>
                                          <p:attrName>ppt_x</p:attrName>
                                        </p:attrNameLst>
                                      </p:cBhvr>
                                      <p:tavLst>
                                        <p:tav tm="0">
                                          <p:val>
                                            <p:strVal val="ppt_x"/>
                                          </p:val>
                                        </p:tav>
                                        <p:tav tm="100000">
                                          <p:val>
                                            <p:strVal val="0-ppt_w/2"/>
                                          </p:val>
                                        </p:tav>
                                      </p:tavLst>
                                    </p:anim>
                                    <p:anim calcmode="lin" valueType="num">
                                      <p:cBhvr additive="base">
                                        <p:cTn id="622" dur="2000"/>
                                        <p:tgtEl>
                                          <p:spTgt spid="35"/>
                                        </p:tgtEl>
                                        <p:attrNameLst>
                                          <p:attrName>ppt_y</p:attrName>
                                        </p:attrNameLst>
                                      </p:cBhvr>
                                      <p:tavLst>
                                        <p:tav tm="0">
                                          <p:val>
                                            <p:strVal val="ppt_y"/>
                                          </p:val>
                                        </p:tav>
                                        <p:tav tm="100000">
                                          <p:val>
                                            <p:strVal val="ppt_y"/>
                                          </p:val>
                                        </p:tav>
                                      </p:tavLst>
                                    </p:anim>
                                    <p:set>
                                      <p:cBhvr>
                                        <p:cTn id="623" dur="1" fill="hold">
                                          <p:stCondLst>
                                            <p:cond delay="1999"/>
                                          </p:stCondLst>
                                        </p:cTn>
                                        <p:tgtEl>
                                          <p:spTgt spid="35"/>
                                        </p:tgtEl>
                                        <p:attrNameLst>
                                          <p:attrName>style.visibility</p:attrName>
                                        </p:attrNameLst>
                                      </p:cBhvr>
                                      <p:to>
                                        <p:strVal val="hidden"/>
                                      </p:to>
                                    </p:set>
                                  </p:childTnLst>
                                </p:cTn>
                              </p:par>
                              <p:par>
                                <p:cTn id="624" presetID="2" presetClass="exit" presetSubtype="8" fill="hold" grpId="3" nodeType="withEffect">
                                  <p:stCondLst>
                                    <p:cond delay="0"/>
                                  </p:stCondLst>
                                  <p:childTnLst>
                                    <p:anim calcmode="lin" valueType="num">
                                      <p:cBhvr additive="base">
                                        <p:cTn id="625" dur="2000"/>
                                        <p:tgtEl>
                                          <p:spTgt spid="37"/>
                                        </p:tgtEl>
                                        <p:attrNameLst>
                                          <p:attrName>ppt_x</p:attrName>
                                        </p:attrNameLst>
                                      </p:cBhvr>
                                      <p:tavLst>
                                        <p:tav tm="0">
                                          <p:val>
                                            <p:strVal val="ppt_x"/>
                                          </p:val>
                                        </p:tav>
                                        <p:tav tm="100000">
                                          <p:val>
                                            <p:strVal val="0-ppt_w/2"/>
                                          </p:val>
                                        </p:tav>
                                      </p:tavLst>
                                    </p:anim>
                                    <p:anim calcmode="lin" valueType="num">
                                      <p:cBhvr additive="base">
                                        <p:cTn id="626" dur="2000"/>
                                        <p:tgtEl>
                                          <p:spTgt spid="37"/>
                                        </p:tgtEl>
                                        <p:attrNameLst>
                                          <p:attrName>ppt_y</p:attrName>
                                        </p:attrNameLst>
                                      </p:cBhvr>
                                      <p:tavLst>
                                        <p:tav tm="0">
                                          <p:val>
                                            <p:strVal val="ppt_y"/>
                                          </p:val>
                                        </p:tav>
                                        <p:tav tm="100000">
                                          <p:val>
                                            <p:strVal val="ppt_y"/>
                                          </p:val>
                                        </p:tav>
                                      </p:tavLst>
                                    </p:anim>
                                    <p:set>
                                      <p:cBhvr>
                                        <p:cTn id="627" dur="1" fill="hold">
                                          <p:stCondLst>
                                            <p:cond delay="1999"/>
                                          </p:stCondLst>
                                        </p:cTn>
                                        <p:tgtEl>
                                          <p:spTgt spid="37"/>
                                        </p:tgtEl>
                                        <p:attrNameLst>
                                          <p:attrName>style.visibility</p:attrName>
                                        </p:attrNameLst>
                                      </p:cBhvr>
                                      <p:to>
                                        <p:strVal val="hidden"/>
                                      </p:to>
                                    </p:set>
                                  </p:childTnLst>
                                </p:cTn>
                              </p:par>
                              <p:par>
                                <p:cTn id="628" presetID="2" presetClass="exit" presetSubtype="8" fill="hold" grpId="3" nodeType="withEffect">
                                  <p:stCondLst>
                                    <p:cond delay="0"/>
                                  </p:stCondLst>
                                  <p:childTnLst>
                                    <p:anim calcmode="lin" valueType="num">
                                      <p:cBhvr additive="base">
                                        <p:cTn id="629" dur="2000"/>
                                        <p:tgtEl>
                                          <p:spTgt spid="39"/>
                                        </p:tgtEl>
                                        <p:attrNameLst>
                                          <p:attrName>ppt_x</p:attrName>
                                        </p:attrNameLst>
                                      </p:cBhvr>
                                      <p:tavLst>
                                        <p:tav tm="0">
                                          <p:val>
                                            <p:strVal val="ppt_x"/>
                                          </p:val>
                                        </p:tav>
                                        <p:tav tm="100000">
                                          <p:val>
                                            <p:strVal val="0-ppt_w/2"/>
                                          </p:val>
                                        </p:tav>
                                      </p:tavLst>
                                    </p:anim>
                                    <p:anim calcmode="lin" valueType="num">
                                      <p:cBhvr additive="base">
                                        <p:cTn id="630" dur="2000"/>
                                        <p:tgtEl>
                                          <p:spTgt spid="39"/>
                                        </p:tgtEl>
                                        <p:attrNameLst>
                                          <p:attrName>ppt_y</p:attrName>
                                        </p:attrNameLst>
                                      </p:cBhvr>
                                      <p:tavLst>
                                        <p:tav tm="0">
                                          <p:val>
                                            <p:strVal val="ppt_y"/>
                                          </p:val>
                                        </p:tav>
                                        <p:tav tm="100000">
                                          <p:val>
                                            <p:strVal val="ppt_y"/>
                                          </p:val>
                                        </p:tav>
                                      </p:tavLst>
                                    </p:anim>
                                    <p:set>
                                      <p:cBhvr>
                                        <p:cTn id="631" dur="1" fill="hold">
                                          <p:stCondLst>
                                            <p:cond delay="1999"/>
                                          </p:stCondLst>
                                        </p:cTn>
                                        <p:tgtEl>
                                          <p:spTgt spid="39"/>
                                        </p:tgtEl>
                                        <p:attrNameLst>
                                          <p:attrName>style.visibility</p:attrName>
                                        </p:attrNameLst>
                                      </p:cBhvr>
                                      <p:to>
                                        <p:strVal val="hidden"/>
                                      </p:to>
                                    </p:set>
                                  </p:childTnLst>
                                </p:cTn>
                              </p:par>
                              <p:par>
                                <p:cTn id="632" presetID="2" presetClass="exit" presetSubtype="8" fill="hold" grpId="3" nodeType="withEffect">
                                  <p:stCondLst>
                                    <p:cond delay="0"/>
                                  </p:stCondLst>
                                  <p:childTnLst>
                                    <p:anim calcmode="lin" valueType="num">
                                      <p:cBhvr additive="base">
                                        <p:cTn id="633" dur="2000"/>
                                        <p:tgtEl>
                                          <p:spTgt spid="41"/>
                                        </p:tgtEl>
                                        <p:attrNameLst>
                                          <p:attrName>ppt_x</p:attrName>
                                        </p:attrNameLst>
                                      </p:cBhvr>
                                      <p:tavLst>
                                        <p:tav tm="0">
                                          <p:val>
                                            <p:strVal val="ppt_x"/>
                                          </p:val>
                                        </p:tav>
                                        <p:tav tm="100000">
                                          <p:val>
                                            <p:strVal val="0-ppt_w/2"/>
                                          </p:val>
                                        </p:tav>
                                      </p:tavLst>
                                    </p:anim>
                                    <p:anim calcmode="lin" valueType="num">
                                      <p:cBhvr additive="base">
                                        <p:cTn id="634" dur="2000"/>
                                        <p:tgtEl>
                                          <p:spTgt spid="41"/>
                                        </p:tgtEl>
                                        <p:attrNameLst>
                                          <p:attrName>ppt_y</p:attrName>
                                        </p:attrNameLst>
                                      </p:cBhvr>
                                      <p:tavLst>
                                        <p:tav tm="0">
                                          <p:val>
                                            <p:strVal val="ppt_y"/>
                                          </p:val>
                                        </p:tav>
                                        <p:tav tm="100000">
                                          <p:val>
                                            <p:strVal val="ppt_y"/>
                                          </p:val>
                                        </p:tav>
                                      </p:tavLst>
                                    </p:anim>
                                    <p:set>
                                      <p:cBhvr>
                                        <p:cTn id="635" dur="1" fill="hold">
                                          <p:stCondLst>
                                            <p:cond delay="1999"/>
                                          </p:stCondLst>
                                        </p:cTn>
                                        <p:tgtEl>
                                          <p:spTgt spid="41"/>
                                        </p:tgtEl>
                                        <p:attrNameLst>
                                          <p:attrName>style.visibility</p:attrName>
                                        </p:attrNameLst>
                                      </p:cBhvr>
                                      <p:to>
                                        <p:strVal val="hidden"/>
                                      </p:to>
                                    </p:set>
                                  </p:childTnLst>
                                </p:cTn>
                              </p:par>
                              <p:par>
                                <p:cTn id="636" presetID="2" presetClass="exit" presetSubtype="8" fill="hold" grpId="3" nodeType="withEffect">
                                  <p:stCondLst>
                                    <p:cond delay="0"/>
                                  </p:stCondLst>
                                  <p:childTnLst>
                                    <p:anim calcmode="lin" valueType="num">
                                      <p:cBhvr additive="base">
                                        <p:cTn id="637" dur="2000"/>
                                        <p:tgtEl>
                                          <p:spTgt spid="43"/>
                                        </p:tgtEl>
                                        <p:attrNameLst>
                                          <p:attrName>ppt_x</p:attrName>
                                        </p:attrNameLst>
                                      </p:cBhvr>
                                      <p:tavLst>
                                        <p:tav tm="0">
                                          <p:val>
                                            <p:strVal val="ppt_x"/>
                                          </p:val>
                                        </p:tav>
                                        <p:tav tm="100000">
                                          <p:val>
                                            <p:strVal val="0-ppt_w/2"/>
                                          </p:val>
                                        </p:tav>
                                      </p:tavLst>
                                    </p:anim>
                                    <p:anim calcmode="lin" valueType="num">
                                      <p:cBhvr additive="base">
                                        <p:cTn id="638" dur="2000"/>
                                        <p:tgtEl>
                                          <p:spTgt spid="43"/>
                                        </p:tgtEl>
                                        <p:attrNameLst>
                                          <p:attrName>ppt_y</p:attrName>
                                        </p:attrNameLst>
                                      </p:cBhvr>
                                      <p:tavLst>
                                        <p:tav tm="0">
                                          <p:val>
                                            <p:strVal val="ppt_y"/>
                                          </p:val>
                                        </p:tav>
                                        <p:tav tm="100000">
                                          <p:val>
                                            <p:strVal val="ppt_y"/>
                                          </p:val>
                                        </p:tav>
                                      </p:tavLst>
                                    </p:anim>
                                    <p:set>
                                      <p:cBhvr>
                                        <p:cTn id="639" dur="1" fill="hold">
                                          <p:stCondLst>
                                            <p:cond delay="1999"/>
                                          </p:stCondLst>
                                        </p:cTn>
                                        <p:tgtEl>
                                          <p:spTgt spid="43"/>
                                        </p:tgtEl>
                                        <p:attrNameLst>
                                          <p:attrName>style.visibility</p:attrName>
                                        </p:attrNameLst>
                                      </p:cBhvr>
                                      <p:to>
                                        <p:strVal val="hidden"/>
                                      </p:to>
                                    </p:set>
                                  </p:childTnLst>
                                </p:cTn>
                              </p:par>
                              <p:par>
                                <p:cTn id="640" presetID="2" presetClass="exit" presetSubtype="8" fill="hold" grpId="3" nodeType="withEffect">
                                  <p:stCondLst>
                                    <p:cond delay="0"/>
                                  </p:stCondLst>
                                  <p:childTnLst>
                                    <p:anim calcmode="lin" valueType="num">
                                      <p:cBhvr additive="base">
                                        <p:cTn id="641" dur="2000"/>
                                        <p:tgtEl>
                                          <p:spTgt spid="45"/>
                                        </p:tgtEl>
                                        <p:attrNameLst>
                                          <p:attrName>ppt_x</p:attrName>
                                        </p:attrNameLst>
                                      </p:cBhvr>
                                      <p:tavLst>
                                        <p:tav tm="0">
                                          <p:val>
                                            <p:strVal val="ppt_x"/>
                                          </p:val>
                                        </p:tav>
                                        <p:tav tm="100000">
                                          <p:val>
                                            <p:strVal val="0-ppt_w/2"/>
                                          </p:val>
                                        </p:tav>
                                      </p:tavLst>
                                    </p:anim>
                                    <p:anim calcmode="lin" valueType="num">
                                      <p:cBhvr additive="base">
                                        <p:cTn id="642" dur="2000"/>
                                        <p:tgtEl>
                                          <p:spTgt spid="45"/>
                                        </p:tgtEl>
                                        <p:attrNameLst>
                                          <p:attrName>ppt_y</p:attrName>
                                        </p:attrNameLst>
                                      </p:cBhvr>
                                      <p:tavLst>
                                        <p:tav tm="0">
                                          <p:val>
                                            <p:strVal val="ppt_y"/>
                                          </p:val>
                                        </p:tav>
                                        <p:tav tm="100000">
                                          <p:val>
                                            <p:strVal val="ppt_y"/>
                                          </p:val>
                                        </p:tav>
                                      </p:tavLst>
                                    </p:anim>
                                    <p:set>
                                      <p:cBhvr>
                                        <p:cTn id="643" dur="1" fill="hold">
                                          <p:stCondLst>
                                            <p:cond delay="1999"/>
                                          </p:stCondLst>
                                        </p:cTn>
                                        <p:tgtEl>
                                          <p:spTgt spid="45"/>
                                        </p:tgtEl>
                                        <p:attrNameLst>
                                          <p:attrName>style.visibility</p:attrName>
                                        </p:attrNameLst>
                                      </p:cBhvr>
                                      <p:to>
                                        <p:strVal val="hidden"/>
                                      </p:to>
                                    </p:set>
                                  </p:childTnLst>
                                </p:cTn>
                              </p:par>
                              <p:par>
                                <p:cTn id="644" presetID="2" presetClass="exit" presetSubtype="8" fill="hold" grpId="3" nodeType="withEffect">
                                  <p:stCondLst>
                                    <p:cond delay="0"/>
                                  </p:stCondLst>
                                  <p:childTnLst>
                                    <p:anim calcmode="lin" valueType="num">
                                      <p:cBhvr additive="base">
                                        <p:cTn id="645" dur="2000"/>
                                        <p:tgtEl>
                                          <p:spTgt spid="47"/>
                                        </p:tgtEl>
                                        <p:attrNameLst>
                                          <p:attrName>ppt_x</p:attrName>
                                        </p:attrNameLst>
                                      </p:cBhvr>
                                      <p:tavLst>
                                        <p:tav tm="0">
                                          <p:val>
                                            <p:strVal val="ppt_x"/>
                                          </p:val>
                                        </p:tav>
                                        <p:tav tm="100000">
                                          <p:val>
                                            <p:strVal val="0-ppt_w/2"/>
                                          </p:val>
                                        </p:tav>
                                      </p:tavLst>
                                    </p:anim>
                                    <p:anim calcmode="lin" valueType="num">
                                      <p:cBhvr additive="base">
                                        <p:cTn id="646" dur="2000"/>
                                        <p:tgtEl>
                                          <p:spTgt spid="47"/>
                                        </p:tgtEl>
                                        <p:attrNameLst>
                                          <p:attrName>ppt_y</p:attrName>
                                        </p:attrNameLst>
                                      </p:cBhvr>
                                      <p:tavLst>
                                        <p:tav tm="0">
                                          <p:val>
                                            <p:strVal val="ppt_y"/>
                                          </p:val>
                                        </p:tav>
                                        <p:tav tm="100000">
                                          <p:val>
                                            <p:strVal val="ppt_y"/>
                                          </p:val>
                                        </p:tav>
                                      </p:tavLst>
                                    </p:anim>
                                    <p:set>
                                      <p:cBhvr>
                                        <p:cTn id="647" dur="1" fill="hold">
                                          <p:stCondLst>
                                            <p:cond delay="1999"/>
                                          </p:stCondLst>
                                        </p:cTn>
                                        <p:tgtEl>
                                          <p:spTgt spid="47"/>
                                        </p:tgtEl>
                                        <p:attrNameLst>
                                          <p:attrName>style.visibility</p:attrName>
                                        </p:attrNameLst>
                                      </p:cBhvr>
                                      <p:to>
                                        <p:strVal val="hidden"/>
                                      </p:to>
                                    </p:set>
                                  </p:childTnLst>
                                </p:cTn>
                              </p:par>
                              <p:par>
                                <p:cTn id="648" presetID="2" presetClass="exit" presetSubtype="8" fill="hold" grpId="3" nodeType="withEffect">
                                  <p:stCondLst>
                                    <p:cond delay="0"/>
                                  </p:stCondLst>
                                  <p:childTnLst>
                                    <p:anim calcmode="lin" valueType="num">
                                      <p:cBhvr additive="base">
                                        <p:cTn id="649" dur="2000"/>
                                        <p:tgtEl>
                                          <p:spTgt spid="49"/>
                                        </p:tgtEl>
                                        <p:attrNameLst>
                                          <p:attrName>ppt_x</p:attrName>
                                        </p:attrNameLst>
                                      </p:cBhvr>
                                      <p:tavLst>
                                        <p:tav tm="0">
                                          <p:val>
                                            <p:strVal val="ppt_x"/>
                                          </p:val>
                                        </p:tav>
                                        <p:tav tm="100000">
                                          <p:val>
                                            <p:strVal val="0-ppt_w/2"/>
                                          </p:val>
                                        </p:tav>
                                      </p:tavLst>
                                    </p:anim>
                                    <p:anim calcmode="lin" valueType="num">
                                      <p:cBhvr additive="base">
                                        <p:cTn id="650" dur="2000"/>
                                        <p:tgtEl>
                                          <p:spTgt spid="49"/>
                                        </p:tgtEl>
                                        <p:attrNameLst>
                                          <p:attrName>ppt_y</p:attrName>
                                        </p:attrNameLst>
                                      </p:cBhvr>
                                      <p:tavLst>
                                        <p:tav tm="0">
                                          <p:val>
                                            <p:strVal val="ppt_y"/>
                                          </p:val>
                                        </p:tav>
                                        <p:tav tm="100000">
                                          <p:val>
                                            <p:strVal val="ppt_y"/>
                                          </p:val>
                                        </p:tav>
                                      </p:tavLst>
                                    </p:anim>
                                    <p:set>
                                      <p:cBhvr>
                                        <p:cTn id="651" dur="1" fill="hold">
                                          <p:stCondLst>
                                            <p:cond delay="1999"/>
                                          </p:stCondLst>
                                        </p:cTn>
                                        <p:tgtEl>
                                          <p:spTgt spid="49"/>
                                        </p:tgtEl>
                                        <p:attrNameLst>
                                          <p:attrName>style.visibility</p:attrName>
                                        </p:attrNameLst>
                                      </p:cBhvr>
                                      <p:to>
                                        <p:strVal val="hidden"/>
                                      </p:to>
                                    </p:set>
                                  </p:childTnLst>
                                </p:cTn>
                              </p:par>
                              <p:par>
                                <p:cTn id="652" presetID="8" presetClass="emph" presetSubtype="0" fill="hold" grpId="4" nodeType="withEffect">
                                  <p:stCondLst>
                                    <p:cond delay="0"/>
                                  </p:stCondLst>
                                  <p:childTnLst>
                                    <p:animRot by="-21600000">
                                      <p:cBhvr>
                                        <p:cTn id="653" dur="2000" fill="hold"/>
                                        <p:tgtEl>
                                          <p:spTgt spid="5"/>
                                        </p:tgtEl>
                                        <p:attrNameLst>
                                          <p:attrName>r</p:attrName>
                                        </p:attrNameLst>
                                      </p:cBhvr>
                                    </p:animRot>
                                  </p:childTnLst>
                                </p:cTn>
                              </p:par>
                              <p:par>
                                <p:cTn id="654" presetID="8" presetClass="emph" presetSubtype="0" fill="hold" grpId="4" nodeType="withEffect">
                                  <p:stCondLst>
                                    <p:cond delay="0"/>
                                  </p:stCondLst>
                                  <p:childTnLst>
                                    <p:animRot by="-21600000">
                                      <p:cBhvr>
                                        <p:cTn id="655" dur="2000" fill="hold"/>
                                        <p:tgtEl>
                                          <p:spTgt spid="7"/>
                                        </p:tgtEl>
                                        <p:attrNameLst>
                                          <p:attrName>r</p:attrName>
                                        </p:attrNameLst>
                                      </p:cBhvr>
                                    </p:animRot>
                                  </p:childTnLst>
                                </p:cTn>
                              </p:par>
                              <p:par>
                                <p:cTn id="656" presetID="8" presetClass="emph" presetSubtype="0" fill="hold" grpId="4" nodeType="withEffect">
                                  <p:stCondLst>
                                    <p:cond delay="0"/>
                                  </p:stCondLst>
                                  <p:childTnLst>
                                    <p:animRot by="-21600000">
                                      <p:cBhvr>
                                        <p:cTn id="657" dur="2000" fill="hold"/>
                                        <p:tgtEl>
                                          <p:spTgt spid="9"/>
                                        </p:tgtEl>
                                        <p:attrNameLst>
                                          <p:attrName>r</p:attrName>
                                        </p:attrNameLst>
                                      </p:cBhvr>
                                    </p:animRot>
                                  </p:childTnLst>
                                </p:cTn>
                              </p:par>
                              <p:par>
                                <p:cTn id="658" presetID="8" presetClass="emph" presetSubtype="0" fill="hold" grpId="4" nodeType="withEffect">
                                  <p:stCondLst>
                                    <p:cond delay="0"/>
                                  </p:stCondLst>
                                  <p:childTnLst>
                                    <p:animRot by="-21600000">
                                      <p:cBhvr>
                                        <p:cTn id="659" dur="2000" fill="hold"/>
                                        <p:tgtEl>
                                          <p:spTgt spid="11"/>
                                        </p:tgtEl>
                                        <p:attrNameLst>
                                          <p:attrName>r</p:attrName>
                                        </p:attrNameLst>
                                      </p:cBhvr>
                                    </p:animRot>
                                  </p:childTnLst>
                                </p:cTn>
                              </p:par>
                              <p:par>
                                <p:cTn id="660" presetID="8" presetClass="emph" presetSubtype="0" fill="hold" grpId="4" nodeType="withEffect">
                                  <p:stCondLst>
                                    <p:cond delay="0"/>
                                  </p:stCondLst>
                                  <p:childTnLst>
                                    <p:animRot by="-21600000">
                                      <p:cBhvr>
                                        <p:cTn id="661" dur="2000" fill="hold"/>
                                        <p:tgtEl>
                                          <p:spTgt spid="13"/>
                                        </p:tgtEl>
                                        <p:attrNameLst>
                                          <p:attrName>r</p:attrName>
                                        </p:attrNameLst>
                                      </p:cBhvr>
                                    </p:animRot>
                                  </p:childTnLst>
                                </p:cTn>
                              </p:par>
                              <p:par>
                                <p:cTn id="662" presetID="8" presetClass="emph" presetSubtype="0" fill="hold" grpId="4" nodeType="withEffect">
                                  <p:stCondLst>
                                    <p:cond delay="0"/>
                                  </p:stCondLst>
                                  <p:childTnLst>
                                    <p:animRot by="-21600000">
                                      <p:cBhvr>
                                        <p:cTn id="663" dur="2000" fill="hold"/>
                                        <p:tgtEl>
                                          <p:spTgt spid="15"/>
                                        </p:tgtEl>
                                        <p:attrNameLst>
                                          <p:attrName>r</p:attrName>
                                        </p:attrNameLst>
                                      </p:cBhvr>
                                    </p:animRot>
                                  </p:childTnLst>
                                </p:cTn>
                              </p:par>
                              <p:par>
                                <p:cTn id="664" presetID="8" presetClass="emph" presetSubtype="0" fill="hold" grpId="4" nodeType="withEffect">
                                  <p:stCondLst>
                                    <p:cond delay="0"/>
                                  </p:stCondLst>
                                  <p:childTnLst>
                                    <p:animRot by="-21600000">
                                      <p:cBhvr>
                                        <p:cTn id="665" dur="2000" fill="hold"/>
                                        <p:tgtEl>
                                          <p:spTgt spid="17"/>
                                        </p:tgtEl>
                                        <p:attrNameLst>
                                          <p:attrName>r</p:attrName>
                                        </p:attrNameLst>
                                      </p:cBhvr>
                                    </p:animRot>
                                  </p:childTnLst>
                                </p:cTn>
                              </p:par>
                              <p:par>
                                <p:cTn id="666" presetID="8" presetClass="emph" presetSubtype="0" fill="hold" grpId="4" nodeType="withEffect">
                                  <p:stCondLst>
                                    <p:cond delay="0"/>
                                  </p:stCondLst>
                                  <p:childTnLst>
                                    <p:animRot by="-21600000">
                                      <p:cBhvr>
                                        <p:cTn id="667" dur="2000" fill="hold"/>
                                        <p:tgtEl>
                                          <p:spTgt spid="19"/>
                                        </p:tgtEl>
                                        <p:attrNameLst>
                                          <p:attrName>r</p:attrName>
                                        </p:attrNameLst>
                                      </p:cBhvr>
                                    </p:animRot>
                                  </p:childTnLst>
                                </p:cTn>
                              </p:par>
                              <p:par>
                                <p:cTn id="668" presetID="8" presetClass="emph" presetSubtype="0" fill="hold" grpId="4" nodeType="withEffect">
                                  <p:stCondLst>
                                    <p:cond delay="0"/>
                                  </p:stCondLst>
                                  <p:childTnLst>
                                    <p:animRot by="-21600000">
                                      <p:cBhvr>
                                        <p:cTn id="669" dur="2000" fill="hold"/>
                                        <p:tgtEl>
                                          <p:spTgt spid="21"/>
                                        </p:tgtEl>
                                        <p:attrNameLst>
                                          <p:attrName>r</p:attrName>
                                        </p:attrNameLst>
                                      </p:cBhvr>
                                    </p:animRot>
                                  </p:childTnLst>
                                </p:cTn>
                              </p:par>
                              <p:par>
                                <p:cTn id="670" presetID="8" presetClass="emph" presetSubtype="0" fill="hold" grpId="4" nodeType="withEffect">
                                  <p:stCondLst>
                                    <p:cond delay="0"/>
                                  </p:stCondLst>
                                  <p:childTnLst>
                                    <p:animRot by="-21600000">
                                      <p:cBhvr>
                                        <p:cTn id="671" dur="2000" fill="hold"/>
                                        <p:tgtEl>
                                          <p:spTgt spid="23"/>
                                        </p:tgtEl>
                                        <p:attrNameLst>
                                          <p:attrName>r</p:attrName>
                                        </p:attrNameLst>
                                      </p:cBhvr>
                                    </p:animRot>
                                  </p:childTnLst>
                                </p:cTn>
                              </p:par>
                              <p:par>
                                <p:cTn id="672" presetID="8" presetClass="emph" presetSubtype="0" fill="hold" grpId="4" nodeType="withEffect">
                                  <p:stCondLst>
                                    <p:cond delay="0"/>
                                  </p:stCondLst>
                                  <p:childTnLst>
                                    <p:animRot by="-21600000">
                                      <p:cBhvr>
                                        <p:cTn id="673" dur="2000" fill="hold"/>
                                        <p:tgtEl>
                                          <p:spTgt spid="25"/>
                                        </p:tgtEl>
                                        <p:attrNameLst>
                                          <p:attrName>r</p:attrName>
                                        </p:attrNameLst>
                                      </p:cBhvr>
                                    </p:animRot>
                                  </p:childTnLst>
                                </p:cTn>
                              </p:par>
                              <p:par>
                                <p:cTn id="674" presetID="8" presetClass="emph" presetSubtype="0" fill="hold" grpId="4" nodeType="withEffect">
                                  <p:stCondLst>
                                    <p:cond delay="0"/>
                                  </p:stCondLst>
                                  <p:childTnLst>
                                    <p:animRot by="-21600000">
                                      <p:cBhvr>
                                        <p:cTn id="675" dur="2000" fill="hold"/>
                                        <p:tgtEl>
                                          <p:spTgt spid="27"/>
                                        </p:tgtEl>
                                        <p:attrNameLst>
                                          <p:attrName>r</p:attrName>
                                        </p:attrNameLst>
                                      </p:cBhvr>
                                    </p:animRot>
                                  </p:childTnLst>
                                </p:cTn>
                              </p:par>
                              <p:par>
                                <p:cTn id="676" presetID="8" presetClass="emph" presetSubtype="0" fill="hold" grpId="4" nodeType="withEffect">
                                  <p:stCondLst>
                                    <p:cond delay="0"/>
                                  </p:stCondLst>
                                  <p:childTnLst>
                                    <p:animRot by="-21600000">
                                      <p:cBhvr>
                                        <p:cTn id="677" dur="2000" fill="hold"/>
                                        <p:tgtEl>
                                          <p:spTgt spid="29"/>
                                        </p:tgtEl>
                                        <p:attrNameLst>
                                          <p:attrName>r</p:attrName>
                                        </p:attrNameLst>
                                      </p:cBhvr>
                                    </p:animRot>
                                  </p:childTnLst>
                                </p:cTn>
                              </p:par>
                              <p:par>
                                <p:cTn id="678" presetID="8" presetClass="emph" presetSubtype="0" fill="hold" grpId="4" nodeType="withEffect">
                                  <p:stCondLst>
                                    <p:cond delay="0"/>
                                  </p:stCondLst>
                                  <p:childTnLst>
                                    <p:animRot by="-21600000">
                                      <p:cBhvr>
                                        <p:cTn id="679" dur="2000" fill="hold"/>
                                        <p:tgtEl>
                                          <p:spTgt spid="31"/>
                                        </p:tgtEl>
                                        <p:attrNameLst>
                                          <p:attrName>r</p:attrName>
                                        </p:attrNameLst>
                                      </p:cBhvr>
                                    </p:animRot>
                                  </p:childTnLst>
                                </p:cTn>
                              </p:par>
                              <p:par>
                                <p:cTn id="680" presetID="8" presetClass="emph" presetSubtype="0" fill="hold" grpId="4" nodeType="withEffect">
                                  <p:stCondLst>
                                    <p:cond delay="0"/>
                                  </p:stCondLst>
                                  <p:childTnLst>
                                    <p:animRot by="-21600000">
                                      <p:cBhvr>
                                        <p:cTn id="681" dur="2000" fill="hold"/>
                                        <p:tgtEl>
                                          <p:spTgt spid="33"/>
                                        </p:tgtEl>
                                        <p:attrNameLst>
                                          <p:attrName>r</p:attrName>
                                        </p:attrNameLst>
                                      </p:cBhvr>
                                    </p:animRot>
                                  </p:childTnLst>
                                </p:cTn>
                              </p:par>
                              <p:par>
                                <p:cTn id="682" presetID="8" presetClass="emph" presetSubtype="0" fill="hold" grpId="4" nodeType="withEffect">
                                  <p:stCondLst>
                                    <p:cond delay="0"/>
                                  </p:stCondLst>
                                  <p:childTnLst>
                                    <p:animRot by="-21600000">
                                      <p:cBhvr>
                                        <p:cTn id="683" dur="2000" fill="hold"/>
                                        <p:tgtEl>
                                          <p:spTgt spid="35"/>
                                        </p:tgtEl>
                                        <p:attrNameLst>
                                          <p:attrName>r</p:attrName>
                                        </p:attrNameLst>
                                      </p:cBhvr>
                                    </p:animRot>
                                  </p:childTnLst>
                                </p:cTn>
                              </p:par>
                              <p:par>
                                <p:cTn id="684" presetID="8" presetClass="emph" presetSubtype="0" fill="hold" grpId="4" nodeType="withEffect">
                                  <p:stCondLst>
                                    <p:cond delay="0"/>
                                  </p:stCondLst>
                                  <p:childTnLst>
                                    <p:animRot by="-21600000">
                                      <p:cBhvr>
                                        <p:cTn id="685" dur="2000" fill="hold"/>
                                        <p:tgtEl>
                                          <p:spTgt spid="37"/>
                                        </p:tgtEl>
                                        <p:attrNameLst>
                                          <p:attrName>r</p:attrName>
                                        </p:attrNameLst>
                                      </p:cBhvr>
                                    </p:animRot>
                                  </p:childTnLst>
                                </p:cTn>
                              </p:par>
                              <p:par>
                                <p:cTn id="686" presetID="8" presetClass="emph" presetSubtype="0" fill="hold" grpId="4" nodeType="withEffect">
                                  <p:stCondLst>
                                    <p:cond delay="0"/>
                                  </p:stCondLst>
                                  <p:childTnLst>
                                    <p:animRot by="-21600000">
                                      <p:cBhvr>
                                        <p:cTn id="687" dur="2000" fill="hold"/>
                                        <p:tgtEl>
                                          <p:spTgt spid="39"/>
                                        </p:tgtEl>
                                        <p:attrNameLst>
                                          <p:attrName>r</p:attrName>
                                        </p:attrNameLst>
                                      </p:cBhvr>
                                    </p:animRot>
                                  </p:childTnLst>
                                </p:cTn>
                              </p:par>
                              <p:par>
                                <p:cTn id="688" presetID="8" presetClass="emph" presetSubtype="0" fill="hold" grpId="4" nodeType="withEffect">
                                  <p:stCondLst>
                                    <p:cond delay="0"/>
                                  </p:stCondLst>
                                  <p:childTnLst>
                                    <p:animRot by="-21600000">
                                      <p:cBhvr>
                                        <p:cTn id="689" dur="2000" fill="hold"/>
                                        <p:tgtEl>
                                          <p:spTgt spid="41"/>
                                        </p:tgtEl>
                                        <p:attrNameLst>
                                          <p:attrName>r</p:attrName>
                                        </p:attrNameLst>
                                      </p:cBhvr>
                                    </p:animRot>
                                  </p:childTnLst>
                                </p:cTn>
                              </p:par>
                              <p:par>
                                <p:cTn id="690" presetID="8" presetClass="emph" presetSubtype="0" fill="hold" grpId="4" nodeType="withEffect">
                                  <p:stCondLst>
                                    <p:cond delay="0"/>
                                  </p:stCondLst>
                                  <p:childTnLst>
                                    <p:animRot by="-21600000">
                                      <p:cBhvr>
                                        <p:cTn id="691" dur="2000" fill="hold"/>
                                        <p:tgtEl>
                                          <p:spTgt spid="43"/>
                                        </p:tgtEl>
                                        <p:attrNameLst>
                                          <p:attrName>r</p:attrName>
                                        </p:attrNameLst>
                                      </p:cBhvr>
                                    </p:animRot>
                                  </p:childTnLst>
                                </p:cTn>
                              </p:par>
                              <p:par>
                                <p:cTn id="692" presetID="8" presetClass="emph" presetSubtype="0" fill="hold" grpId="4" nodeType="withEffect">
                                  <p:stCondLst>
                                    <p:cond delay="0"/>
                                  </p:stCondLst>
                                  <p:childTnLst>
                                    <p:animRot by="-21600000">
                                      <p:cBhvr>
                                        <p:cTn id="693" dur="2000" fill="hold"/>
                                        <p:tgtEl>
                                          <p:spTgt spid="45"/>
                                        </p:tgtEl>
                                        <p:attrNameLst>
                                          <p:attrName>r</p:attrName>
                                        </p:attrNameLst>
                                      </p:cBhvr>
                                    </p:animRot>
                                  </p:childTnLst>
                                </p:cTn>
                              </p:par>
                              <p:par>
                                <p:cTn id="694" presetID="8" presetClass="emph" presetSubtype="0" fill="hold" grpId="4" nodeType="withEffect">
                                  <p:stCondLst>
                                    <p:cond delay="0"/>
                                  </p:stCondLst>
                                  <p:childTnLst>
                                    <p:animRot by="-21600000">
                                      <p:cBhvr>
                                        <p:cTn id="695" dur="2000" fill="hold"/>
                                        <p:tgtEl>
                                          <p:spTgt spid="47"/>
                                        </p:tgtEl>
                                        <p:attrNameLst>
                                          <p:attrName>r</p:attrName>
                                        </p:attrNameLst>
                                      </p:cBhvr>
                                    </p:animRot>
                                  </p:childTnLst>
                                </p:cTn>
                              </p:par>
                              <p:par>
                                <p:cTn id="696" presetID="8" presetClass="emph" presetSubtype="0" fill="hold" grpId="4" nodeType="withEffect">
                                  <p:stCondLst>
                                    <p:cond delay="0"/>
                                  </p:stCondLst>
                                  <p:childTnLst>
                                    <p:animRot by="-21600000">
                                      <p:cBhvr>
                                        <p:cTn id="697" dur="2000" fill="hold"/>
                                        <p:tgtEl>
                                          <p:spTgt spid="49"/>
                                        </p:tgtEl>
                                        <p:attrNameLst>
                                          <p:attrName>r</p:attrName>
                                        </p:attrNameLst>
                                      </p:cBhvr>
                                    </p:animRot>
                                  </p:childTnLst>
                                </p:cTn>
                              </p:par>
                              <p:par>
                                <p:cTn id="698" presetID="17" presetClass="entr" presetSubtype="10" fill="hold" nodeType="withEffect">
                                  <p:stCondLst>
                                    <p:cond delay="0"/>
                                  </p:stCondLst>
                                  <p:childTnLst>
                                    <p:set>
                                      <p:cBhvr>
                                        <p:cTn id="699" dur="1" fill="hold">
                                          <p:stCondLst>
                                            <p:cond delay="0"/>
                                          </p:stCondLst>
                                        </p:cTn>
                                        <p:tgtEl>
                                          <p:spTgt spid="2"/>
                                        </p:tgtEl>
                                        <p:attrNameLst>
                                          <p:attrName>style.visibility</p:attrName>
                                        </p:attrNameLst>
                                      </p:cBhvr>
                                      <p:to>
                                        <p:strVal val="visible"/>
                                      </p:to>
                                    </p:set>
                                    <p:anim calcmode="lin" valueType="num">
                                      <p:cBhvr>
                                        <p:cTn id="700" dur="2000" fill="hold"/>
                                        <p:tgtEl>
                                          <p:spTgt spid="2"/>
                                        </p:tgtEl>
                                        <p:attrNameLst>
                                          <p:attrName>ppt_w</p:attrName>
                                        </p:attrNameLst>
                                      </p:cBhvr>
                                      <p:tavLst>
                                        <p:tav tm="0">
                                          <p:val>
                                            <p:fltVal val="0"/>
                                          </p:val>
                                        </p:tav>
                                        <p:tav tm="100000">
                                          <p:val>
                                            <p:strVal val="#ppt_w"/>
                                          </p:val>
                                        </p:tav>
                                      </p:tavLst>
                                    </p:anim>
                                    <p:anim calcmode="lin" valueType="num">
                                      <p:cBhvr>
                                        <p:cTn id="70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5" name="4 Imagen" descr="13b0e9c93f1fa3ed3fc4654283881a8e.png"/>
          <p:cNvPicPr>
            <a:picLocks noChangeAspect="1"/>
          </p:cNvPicPr>
          <p:nvPr/>
        </p:nvPicPr>
        <p:blipFill>
          <a:blip r:embed="rId2"/>
          <a:stretch>
            <a:fillRect/>
          </a:stretch>
        </p:blipFill>
        <p:spPr>
          <a:xfrm>
            <a:off x="1500166" y="0"/>
            <a:ext cx="6506838" cy="5143500"/>
          </a:xfrm>
          <a:prstGeom prst="rect">
            <a:avLst/>
          </a:prstGeom>
        </p:spPr>
      </p:pic>
      <p:sp>
        <p:nvSpPr>
          <p:cNvPr id="6" name="5 CuadroTexto"/>
          <p:cNvSpPr txBox="1"/>
          <p:nvPr/>
        </p:nvSpPr>
        <p:spPr>
          <a:xfrm>
            <a:off x="2857488" y="1928808"/>
            <a:ext cx="4429156" cy="2031325"/>
          </a:xfrm>
          <a:prstGeom prst="rect">
            <a:avLst/>
          </a:prstGeom>
          <a:noFill/>
        </p:spPr>
        <p:txBody>
          <a:bodyPr wrap="square" rtlCol="0">
            <a:spAutoFit/>
          </a:bodyPr>
          <a:lstStyle/>
          <a:p>
            <a:pPr algn="ctr"/>
            <a:r>
              <a:rPr lang="es-PE" b="1" dirty="0" smtClean="0"/>
              <a:t>Muchas veces hemos escuchado que la felicidad son solo instantes, que hay que aprovecharlos; podría decir que es verdad que son solo momentos, instantes, segundos, minutos que realmente hay que </a:t>
            </a:r>
            <a:r>
              <a:rPr lang="es-PE" dirty="0" smtClean="0"/>
              <a:t>¡¡</a:t>
            </a:r>
            <a:r>
              <a:rPr lang="es-PE" b="1" dirty="0" smtClean="0"/>
              <a:t>Disfrutarlos</a:t>
            </a:r>
            <a:r>
              <a:rPr lang="es-PE" dirty="0" smtClean="0"/>
              <a:t> !!.</a:t>
            </a:r>
          </a:p>
          <a:p>
            <a:pPr algn="ctr"/>
            <a:endParaRPr lang="es-PE" dirty="0"/>
          </a:p>
        </p:txBody>
      </p:sp>
      <p:sp>
        <p:nvSpPr>
          <p:cNvPr id="4" name="3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50000">
              <a:srgbClr val="9999FF">
                <a:shade val="67500"/>
                <a:satMod val="115000"/>
              </a:srgbClr>
            </a:gs>
            <a:gs pos="100000">
              <a:srgbClr val="9999FF">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663566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765729">
            <a:off x="-140100" y="1584152"/>
            <a:ext cx="9378836" cy="117759"/>
          </a:xfrm>
          <a:prstGeom prst="rect">
            <a:avLst/>
          </a:prstGeom>
          <a:blipFill dpi="0" rotWithShape="1">
            <a:blip r:embed="rId3">
              <a:duotone>
                <a:prstClr val="black"/>
                <a:schemeClr val="accent4">
                  <a:tint val="45000"/>
                  <a:satMod val="400000"/>
                </a:schemeClr>
              </a:duotone>
              <a:lum contrast="40000"/>
            </a:blip>
            <a:srcRect/>
            <a:tile tx="0" ty="0" sx="100000" sy="100000" flip="none" algn="tl"/>
          </a:blipFill>
          <a:ln w="952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925561">
            <a:off x="-54249" y="3628455"/>
            <a:ext cx="9273269" cy="142866"/>
          </a:xfrm>
          <a:prstGeom prst="rect">
            <a:avLst/>
          </a:prstGeom>
          <a:blipFill dpi="0" rotWithShape="1">
            <a:blip r:embed="rId3">
              <a:duotone>
                <a:prstClr val="black"/>
                <a:srgbClr val="FF3399">
                  <a:tint val="45000"/>
                  <a:satMod val="400000"/>
                </a:srgbClr>
              </a:duotone>
              <a:lum contrast="40000"/>
            </a:blip>
            <a:srcRect/>
            <a:tile tx="0" ty="0" sx="100000" sy="100000" flip="none" algn="tl"/>
          </a:blipFill>
          <a:ln w="952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12405">
            <a:off x="-67978" y="2016894"/>
            <a:ext cx="9206192" cy="130685"/>
          </a:xfrm>
          <a:prstGeom prst="rect">
            <a:avLst/>
          </a:prstGeom>
          <a:blipFill dpi="0" rotWithShape="1">
            <a:blip r:embed="rId3">
              <a:duotone>
                <a:prstClr val="black"/>
                <a:srgbClr val="FF3399">
                  <a:tint val="45000"/>
                  <a:satMod val="400000"/>
                </a:srgbClr>
              </a:duotone>
              <a:lum contrast="40000"/>
            </a:blip>
            <a:srcRect/>
            <a:tile tx="0" ty="0" sx="100000" sy="100000" flip="none" algn="tl"/>
          </a:blipFill>
          <a:ln w="952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1154205">
            <a:off x="-54251" y="3259886"/>
            <a:ext cx="9273269" cy="142866"/>
          </a:xfrm>
          <a:prstGeom prst="rect">
            <a:avLst/>
          </a:prstGeom>
          <a:blipFill dpi="0" rotWithShape="1">
            <a:blip r:embed="rId3">
              <a:duotone>
                <a:prstClr val="black"/>
                <a:schemeClr val="accent4">
                  <a:tint val="45000"/>
                  <a:satMod val="400000"/>
                </a:schemeClr>
              </a:duotone>
              <a:lum contrast="40000"/>
            </a:blip>
            <a:srcRect/>
            <a:tile tx="0" ty="0" sx="100000" sy="100000" flip="none" algn="tl"/>
          </a:blipFill>
          <a:ln w="952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1426392">
            <a:off x="-1383" y="2857594"/>
            <a:ext cx="9146776" cy="142693"/>
          </a:xfrm>
          <a:prstGeom prst="rect">
            <a:avLst/>
          </a:prstGeom>
          <a:blipFill dpi="0" rotWithShape="1">
            <a:blip r:embed="rId3">
              <a:duotone>
                <a:prstClr val="black"/>
                <a:srgbClr val="FF3399">
                  <a:tint val="45000"/>
                  <a:satMod val="400000"/>
                </a:srgbClr>
              </a:duotone>
              <a:lum contrast="40000"/>
            </a:blip>
            <a:srcRect/>
            <a:tile tx="0" ty="0" sx="100000" sy="100000" flip="none" algn="tl"/>
          </a:blipFill>
          <a:ln w="952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3845">
            <a:off x="-38931" y="2431970"/>
            <a:ext cx="9190852" cy="142671"/>
          </a:xfrm>
          <a:prstGeom prst="rect">
            <a:avLst/>
          </a:prstGeom>
          <a:blipFill dpi="0" rotWithShape="1">
            <a:blip r:embed="rId3">
              <a:duotone>
                <a:prstClr val="black"/>
                <a:schemeClr val="accent4">
                  <a:tint val="45000"/>
                  <a:satMod val="400000"/>
                </a:schemeClr>
              </a:duotone>
              <a:lum contrast="40000"/>
            </a:blip>
            <a:srcRect/>
            <a:tile tx="0" ty="0" sx="100000" sy="100000" flip="none" algn="tl"/>
          </a:blipFill>
          <a:ln w="9525">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1+#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1+#ppt_w/2"/>
                                          </p:val>
                                        </p:tav>
                                        <p:tav tm="100000">
                                          <p:val>
                                            <p:strVal val="#ppt_x"/>
                                          </p:val>
                                        </p:tav>
                                      </p:tavLst>
                                    </p:anim>
                                    <p:anim calcmode="lin" valueType="num">
                                      <p:cBhvr additive="base">
                                        <p:cTn id="30" dur="3000" fill="hold"/>
                                        <p:tgtEl>
                                          <p:spTgt spid="9"/>
                                        </p:tgtEl>
                                        <p:attrNameLst>
                                          <p:attrName>ppt_y</p:attrName>
                                        </p:attrNameLst>
                                      </p:cBhvr>
                                      <p:tavLst>
                                        <p:tav tm="0">
                                          <p:val>
                                            <p:strVal val="#ppt_y"/>
                                          </p:val>
                                        </p:tav>
                                        <p:tav tm="100000">
                                          <p:val>
                                            <p:strVal val="#ppt_y"/>
                                          </p:val>
                                        </p:tav>
                                      </p:tavLst>
                                    </p:anim>
                                  </p:childTnLst>
                                </p:cTn>
                              </p:par>
                              <p:par>
                                <p:cTn id="31" presetID="19" presetClass="entr" presetSubtype="5"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strVal val="#ppt_w"/>
                                          </p:val>
                                        </p:tav>
                                        <p:tav tm="100000">
                                          <p:val>
                                            <p:strVal val="#ppt_w"/>
                                          </p:val>
                                        </p:tav>
                                      </p:tavLst>
                                    </p:anim>
                                    <p:anim calcmode="lin" valueType="num">
                                      <p:cBhvr>
                                        <p:cTn id="34" dur="3000" fill="hold"/>
                                        <p:tgtEl>
                                          <p:spTgt spid="4"/>
                                        </p:tgtEl>
                                        <p:attrNameLst>
                                          <p:attrName>ppt_h</p:attrName>
                                        </p:attrNameLst>
                                      </p:cBhvr>
                                      <p:tavLst>
                                        <p:tav tm="0" fmla="#ppt_h*sin(2.5*pi*$)">
                                          <p:val>
                                            <p:fltVal val="0"/>
                                          </p:val>
                                        </p:tav>
                                        <p:tav tm="100000">
                                          <p:val>
                                            <p:fltVal val="1"/>
                                          </p:val>
                                        </p:tav>
                                      </p:tavLst>
                                    </p:anim>
                                  </p:childTnLst>
                                </p:cTn>
                              </p:par>
                              <p:par>
                                <p:cTn id="35" presetID="19" presetClass="entr" presetSubtype="5" fill="hold" grpId="1"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3000" fill="hold"/>
                                        <p:tgtEl>
                                          <p:spTgt spid="5"/>
                                        </p:tgtEl>
                                        <p:attrNameLst>
                                          <p:attrName>ppt_w</p:attrName>
                                        </p:attrNameLst>
                                      </p:cBhvr>
                                      <p:tavLst>
                                        <p:tav tm="0">
                                          <p:val>
                                            <p:strVal val="#ppt_w"/>
                                          </p:val>
                                        </p:tav>
                                        <p:tav tm="100000">
                                          <p:val>
                                            <p:strVal val="#ppt_w"/>
                                          </p:val>
                                        </p:tav>
                                      </p:tavLst>
                                    </p:anim>
                                    <p:anim calcmode="lin" valueType="num">
                                      <p:cBhvr>
                                        <p:cTn id="38" dur="3000" fill="hold"/>
                                        <p:tgtEl>
                                          <p:spTgt spid="5"/>
                                        </p:tgtEl>
                                        <p:attrNameLst>
                                          <p:attrName>ppt_h</p:attrName>
                                        </p:attrNameLst>
                                      </p:cBhvr>
                                      <p:tavLst>
                                        <p:tav tm="0" fmla="#ppt_h*sin(2.5*pi*$)">
                                          <p:val>
                                            <p:fltVal val="0"/>
                                          </p:val>
                                        </p:tav>
                                        <p:tav tm="100000">
                                          <p:val>
                                            <p:fltVal val="1"/>
                                          </p:val>
                                        </p:tav>
                                      </p:tavLst>
                                    </p:anim>
                                  </p:childTnLst>
                                </p:cTn>
                              </p:par>
                              <p:par>
                                <p:cTn id="39" presetID="19" presetClass="entr" presetSubtype="5" fill="hold" grpId="1"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3000" fill="hold"/>
                                        <p:tgtEl>
                                          <p:spTgt spid="6"/>
                                        </p:tgtEl>
                                        <p:attrNameLst>
                                          <p:attrName>ppt_w</p:attrName>
                                        </p:attrNameLst>
                                      </p:cBhvr>
                                      <p:tavLst>
                                        <p:tav tm="0">
                                          <p:val>
                                            <p:strVal val="#ppt_w"/>
                                          </p:val>
                                        </p:tav>
                                        <p:tav tm="100000">
                                          <p:val>
                                            <p:strVal val="#ppt_w"/>
                                          </p:val>
                                        </p:tav>
                                      </p:tavLst>
                                    </p:anim>
                                    <p:anim calcmode="lin" valueType="num">
                                      <p:cBhvr>
                                        <p:cTn id="42" dur="3000" fill="hold"/>
                                        <p:tgtEl>
                                          <p:spTgt spid="6"/>
                                        </p:tgtEl>
                                        <p:attrNameLst>
                                          <p:attrName>ppt_h</p:attrName>
                                        </p:attrNameLst>
                                      </p:cBhvr>
                                      <p:tavLst>
                                        <p:tav tm="0" fmla="#ppt_h*sin(2.5*pi*$)">
                                          <p:val>
                                            <p:fltVal val="0"/>
                                          </p:val>
                                        </p:tav>
                                        <p:tav tm="100000">
                                          <p:val>
                                            <p:fltVal val="1"/>
                                          </p:val>
                                        </p:tav>
                                      </p:tavLst>
                                    </p:anim>
                                  </p:childTnLst>
                                </p:cTn>
                              </p:par>
                              <p:par>
                                <p:cTn id="43" presetID="19" presetClass="entr" presetSubtype="5"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p:cTn id="45" dur="3000" fill="hold"/>
                                        <p:tgtEl>
                                          <p:spTgt spid="7"/>
                                        </p:tgtEl>
                                        <p:attrNameLst>
                                          <p:attrName>ppt_w</p:attrName>
                                        </p:attrNameLst>
                                      </p:cBhvr>
                                      <p:tavLst>
                                        <p:tav tm="0">
                                          <p:val>
                                            <p:strVal val="#ppt_w"/>
                                          </p:val>
                                        </p:tav>
                                        <p:tav tm="100000">
                                          <p:val>
                                            <p:strVal val="#ppt_w"/>
                                          </p:val>
                                        </p:tav>
                                      </p:tavLst>
                                    </p:anim>
                                    <p:anim calcmode="lin" valueType="num">
                                      <p:cBhvr>
                                        <p:cTn id="46" dur="3000" fill="hold"/>
                                        <p:tgtEl>
                                          <p:spTgt spid="7"/>
                                        </p:tgtEl>
                                        <p:attrNameLst>
                                          <p:attrName>ppt_h</p:attrName>
                                        </p:attrNameLst>
                                      </p:cBhvr>
                                      <p:tavLst>
                                        <p:tav tm="0" fmla="#ppt_h*sin(2.5*pi*$)">
                                          <p:val>
                                            <p:fltVal val="0"/>
                                          </p:val>
                                        </p:tav>
                                        <p:tav tm="100000">
                                          <p:val>
                                            <p:fltVal val="1"/>
                                          </p:val>
                                        </p:tav>
                                      </p:tavLst>
                                    </p:anim>
                                  </p:childTnLst>
                                </p:cTn>
                              </p:par>
                              <p:par>
                                <p:cTn id="47" presetID="19" presetClass="entr" presetSubtype="5"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3000" fill="hold"/>
                                        <p:tgtEl>
                                          <p:spTgt spid="8"/>
                                        </p:tgtEl>
                                        <p:attrNameLst>
                                          <p:attrName>ppt_w</p:attrName>
                                        </p:attrNameLst>
                                      </p:cBhvr>
                                      <p:tavLst>
                                        <p:tav tm="0">
                                          <p:val>
                                            <p:strVal val="#ppt_w"/>
                                          </p:val>
                                        </p:tav>
                                        <p:tav tm="100000">
                                          <p:val>
                                            <p:strVal val="#ppt_w"/>
                                          </p:val>
                                        </p:tav>
                                      </p:tavLst>
                                    </p:anim>
                                    <p:anim calcmode="lin" valueType="num">
                                      <p:cBhvr>
                                        <p:cTn id="50" dur="3000" fill="hold"/>
                                        <p:tgtEl>
                                          <p:spTgt spid="8"/>
                                        </p:tgtEl>
                                        <p:attrNameLst>
                                          <p:attrName>ppt_h</p:attrName>
                                        </p:attrNameLst>
                                      </p:cBhvr>
                                      <p:tavLst>
                                        <p:tav tm="0" fmla="#ppt_h*sin(2.5*pi*$)">
                                          <p:val>
                                            <p:fltVal val="0"/>
                                          </p:val>
                                        </p:tav>
                                        <p:tav tm="100000">
                                          <p:val>
                                            <p:fltVal val="1"/>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3000" fill="hold"/>
                                        <p:tgtEl>
                                          <p:spTgt spid="9"/>
                                        </p:tgtEl>
                                        <p:attrNameLst>
                                          <p:attrName>ppt_w</p:attrName>
                                        </p:attrNameLst>
                                      </p:cBhvr>
                                      <p:tavLst>
                                        <p:tav tm="0">
                                          <p:val>
                                            <p:strVal val="#ppt_w"/>
                                          </p:val>
                                        </p:tav>
                                        <p:tav tm="100000">
                                          <p:val>
                                            <p:strVal val="#ppt_w"/>
                                          </p:val>
                                        </p:tav>
                                      </p:tavLst>
                                    </p:anim>
                                    <p:anim calcmode="lin" valueType="num">
                                      <p:cBhvr>
                                        <p:cTn id="54" dur="3000" fill="hold"/>
                                        <p:tgtEl>
                                          <p:spTgt spid="9"/>
                                        </p:tgtEl>
                                        <p:attrNameLst>
                                          <p:attrName>ppt_h</p:attrName>
                                        </p:attrNameLst>
                                      </p:cBhvr>
                                      <p:tavLst>
                                        <p:tav tm="0" fmla="#ppt_h*sin(2.5*pi*$)">
                                          <p:val>
                                            <p:fltVal val="0"/>
                                          </p:val>
                                        </p:tav>
                                        <p:tav tm="100000">
                                          <p:val>
                                            <p:fltVal val="1"/>
                                          </p:val>
                                        </p:tav>
                                      </p:tavLst>
                                    </p:anim>
                                  </p:childTnLst>
                                </p:cTn>
                              </p:par>
                            </p:childTnLst>
                          </p:cTn>
                        </p:par>
                        <p:par>
                          <p:cTn id="55" fill="hold">
                            <p:stCondLst>
                              <p:cond delay="3000"/>
                            </p:stCondLst>
                            <p:childTnLst>
                              <p:par>
                                <p:cTn id="56" presetID="2" presetClass="exit" presetSubtype="2" fill="hold" grpId="2" nodeType="afterEffect">
                                  <p:stCondLst>
                                    <p:cond delay="0"/>
                                  </p:stCondLst>
                                  <p:childTnLst>
                                    <p:anim calcmode="lin" valueType="num">
                                      <p:cBhvr additive="base">
                                        <p:cTn id="57" dur="3000"/>
                                        <p:tgtEl>
                                          <p:spTgt spid="4"/>
                                        </p:tgtEl>
                                        <p:attrNameLst>
                                          <p:attrName>ppt_x</p:attrName>
                                        </p:attrNameLst>
                                      </p:cBhvr>
                                      <p:tavLst>
                                        <p:tav tm="0">
                                          <p:val>
                                            <p:strVal val="ppt_x"/>
                                          </p:val>
                                        </p:tav>
                                        <p:tav tm="100000">
                                          <p:val>
                                            <p:strVal val="1+ppt_w/2"/>
                                          </p:val>
                                        </p:tav>
                                      </p:tavLst>
                                    </p:anim>
                                    <p:anim calcmode="lin" valueType="num">
                                      <p:cBhvr additive="base">
                                        <p:cTn id="58" dur="3000"/>
                                        <p:tgtEl>
                                          <p:spTgt spid="4"/>
                                        </p:tgtEl>
                                        <p:attrNameLst>
                                          <p:attrName>ppt_y</p:attrName>
                                        </p:attrNameLst>
                                      </p:cBhvr>
                                      <p:tavLst>
                                        <p:tav tm="0">
                                          <p:val>
                                            <p:strVal val="ppt_y"/>
                                          </p:val>
                                        </p:tav>
                                        <p:tav tm="100000">
                                          <p:val>
                                            <p:strVal val="ppt_y"/>
                                          </p:val>
                                        </p:tav>
                                      </p:tavLst>
                                    </p:anim>
                                    <p:set>
                                      <p:cBhvr>
                                        <p:cTn id="59" dur="1" fill="hold">
                                          <p:stCondLst>
                                            <p:cond delay="2999"/>
                                          </p:stCondLst>
                                        </p:cTn>
                                        <p:tgtEl>
                                          <p:spTgt spid="4"/>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5"/>
                                        </p:tgtEl>
                                        <p:attrNameLst>
                                          <p:attrName>ppt_x</p:attrName>
                                        </p:attrNameLst>
                                      </p:cBhvr>
                                      <p:tavLst>
                                        <p:tav tm="0">
                                          <p:val>
                                            <p:strVal val="ppt_x"/>
                                          </p:val>
                                        </p:tav>
                                        <p:tav tm="100000">
                                          <p:val>
                                            <p:strVal val="1+ppt_w/2"/>
                                          </p:val>
                                        </p:tav>
                                      </p:tavLst>
                                    </p:anim>
                                    <p:anim calcmode="lin" valueType="num">
                                      <p:cBhvr additive="base">
                                        <p:cTn id="62" dur="3000"/>
                                        <p:tgtEl>
                                          <p:spTgt spid="5"/>
                                        </p:tgtEl>
                                        <p:attrNameLst>
                                          <p:attrName>ppt_y</p:attrName>
                                        </p:attrNameLst>
                                      </p:cBhvr>
                                      <p:tavLst>
                                        <p:tav tm="0">
                                          <p:val>
                                            <p:strVal val="ppt_y"/>
                                          </p:val>
                                        </p:tav>
                                        <p:tav tm="100000">
                                          <p:val>
                                            <p:strVal val="ppt_y"/>
                                          </p:val>
                                        </p:tav>
                                      </p:tavLst>
                                    </p:anim>
                                    <p:set>
                                      <p:cBhvr>
                                        <p:cTn id="63" dur="1" fill="hold">
                                          <p:stCondLst>
                                            <p:cond delay="2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6"/>
                                        </p:tgtEl>
                                        <p:attrNameLst>
                                          <p:attrName>ppt_x</p:attrName>
                                        </p:attrNameLst>
                                      </p:cBhvr>
                                      <p:tavLst>
                                        <p:tav tm="0">
                                          <p:val>
                                            <p:strVal val="ppt_x"/>
                                          </p:val>
                                        </p:tav>
                                        <p:tav tm="100000">
                                          <p:val>
                                            <p:strVal val="1+ppt_w/2"/>
                                          </p:val>
                                        </p:tav>
                                      </p:tavLst>
                                    </p:anim>
                                    <p:anim calcmode="lin" valueType="num">
                                      <p:cBhvr additive="base">
                                        <p:cTn id="66" dur="3000"/>
                                        <p:tgtEl>
                                          <p:spTgt spid="6"/>
                                        </p:tgtEl>
                                        <p:attrNameLst>
                                          <p:attrName>ppt_y</p:attrName>
                                        </p:attrNameLst>
                                      </p:cBhvr>
                                      <p:tavLst>
                                        <p:tav tm="0">
                                          <p:val>
                                            <p:strVal val="ppt_y"/>
                                          </p:val>
                                        </p:tav>
                                        <p:tav tm="100000">
                                          <p:val>
                                            <p:strVal val="ppt_y"/>
                                          </p:val>
                                        </p:tav>
                                      </p:tavLst>
                                    </p:anim>
                                    <p:set>
                                      <p:cBhvr>
                                        <p:cTn id="67" dur="1" fill="hold">
                                          <p:stCondLst>
                                            <p:cond delay="2999"/>
                                          </p:stCondLst>
                                        </p:cTn>
                                        <p:tgtEl>
                                          <p:spTgt spid="6"/>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7"/>
                                        </p:tgtEl>
                                        <p:attrNameLst>
                                          <p:attrName>ppt_x</p:attrName>
                                        </p:attrNameLst>
                                      </p:cBhvr>
                                      <p:tavLst>
                                        <p:tav tm="0">
                                          <p:val>
                                            <p:strVal val="ppt_x"/>
                                          </p:val>
                                        </p:tav>
                                        <p:tav tm="100000">
                                          <p:val>
                                            <p:strVal val="1+ppt_w/2"/>
                                          </p:val>
                                        </p:tav>
                                      </p:tavLst>
                                    </p:anim>
                                    <p:anim calcmode="lin" valueType="num">
                                      <p:cBhvr additive="base">
                                        <p:cTn id="70" dur="3000"/>
                                        <p:tgtEl>
                                          <p:spTgt spid="7"/>
                                        </p:tgtEl>
                                        <p:attrNameLst>
                                          <p:attrName>ppt_y</p:attrName>
                                        </p:attrNameLst>
                                      </p:cBhvr>
                                      <p:tavLst>
                                        <p:tav tm="0">
                                          <p:val>
                                            <p:strVal val="ppt_y"/>
                                          </p:val>
                                        </p:tav>
                                        <p:tav tm="100000">
                                          <p:val>
                                            <p:strVal val="ppt_y"/>
                                          </p:val>
                                        </p:tav>
                                      </p:tavLst>
                                    </p:anim>
                                    <p:set>
                                      <p:cBhvr>
                                        <p:cTn id="71" dur="1" fill="hold">
                                          <p:stCondLst>
                                            <p:cond delay="2999"/>
                                          </p:stCondLst>
                                        </p:cTn>
                                        <p:tgtEl>
                                          <p:spTgt spid="7"/>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8"/>
                                        </p:tgtEl>
                                        <p:attrNameLst>
                                          <p:attrName>ppt_x</p:attrName>
                                        </p:attrNameLst>
                                      </p:cBhvr>
                                      <p:tavLst>
                                        <p:tav tm="0">
                                          <p:val>
                                            <p:strVal val="ppt_x"/>
                                          </p:val>
                                        </p:tav>
                                        <p:tav tm="100000">
                                          <p:val>
                                            <p:strVal val="1+ppt_w/2"/>
                                          </p:val>
                                        </p:tav>
                                      </p:tavLst>
                                    </p:anim>
                                    <p:anim calcmode="lin" valueType="num">
                                      <p:cBhvr additive="base">
                                        <p:cTn id="74" dur="3000"/>
                                        <p:tgtEl>
                                          <p:spTgt spid="8"/>
                                        </p:tgtEl>
                                        <p:attrNameLst>
                                          <p:attrName>ppt_y</p:attrName>
                                        </p:attrNameLst>
                                      </p:cBhvr>
                                      <p:tavLst>
                                        <p:tav tm="0">
                                          <p:val>
                                            <p:strVal val="ppt_y"/>
                                          </p:val>
                                        </p:tav>
                                        <p:tav tm="100000">
                                          <p:val>
                                            <p:strVal val="ppt_y"/>
                                          </p:val>
                                        </p:tav>
                                      </p:tavLst>
                                    </p:anim>
                                    <p:set>
                                      <p:cBhvr>
                                        <p:cTn id="75" dur="1" fill="hold">
                                          <p:stCondLst>
                                            <p:cond delay="2999"/>
                                          </p:stCondLst>
                                        </p:cTn>
                                        <p:tgtEl>
                                          <p:spTgt spid="8"/>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3000"/>
                                        <p:tgtEl>
                                          <p:spTgt spid="9"/>
                                        </p:tgtEl>
                                        <p:attrNameLst>
                                          <p:attrName>ppt_x</p:attrName>
                                        </p:attrNameLst>
                                      </p:cBhvr>
                                      <p:tavLst>
                                        <p:tav tm="0">
                                          <p:val>
                                            <p:strVal val="ppt_x"/>
                                          </p:val>
                                        </p:tav>
                                        <p:tav tm="100000">
                                          <p:val>
                                            <p:strVal val="1+ppt_w/2"/>
                                          </p:val>
                                        </p:tav>
                                      </p:tavLst>
                                    </p:anim>
                                    <p:anim calcmode="lin" valueType="num">
                                      <p:cBhvr additive="base">
                                        <p:cTn id="78" dur="3000"/>
                                        <p:tgtEl>
                                          <p:spTgt spid="9"/>
                                        </p:tgtEl>
                                        <p:attrNameLst>
                                          <p:attrName>ppt_y</p:attrName>
                                        </p:attrNameLst>
                                      </p:cBhvr>
                                      <p:tavLst>
                                        <p:tav tm="0">
                                          <p:val>
                                            <p:strVal val="ppt_y"/>
                                          </p:val>
                                        </p:tav>
                                        <p:tav tm="100000">
                                          <p:val>
                                            <p:strVal val="ppt_y"/>
                                          </p:val>
                                        </p:tav>
                                      </p:tavLst>
                                    </p:anim>
                                    <p:set>
                                      <p:cBhvr>
                                        <p:cTn id="79" dur="1" fill="hold">
                                          <p:stCondLst>
                                            <p:cond delay="2999"/>
                                          </p:stCondLst>
                                        </p:cTn>
                                        <p:tgtEl>
                                          <p:spTgt spid="9"/>
                                        </p:tgtEl>
                                        <p:attrNameLst>
                                          <p:attrName>style.visibility</p:attrName>
                                        </p:attrNameLst>
                                      </p:cBhvr>
                                      <p:to>
                                        <p:strVal val="hidden"/>
                                      </p:to>
                                    </p:set>
                                  </p:childTnLst>
                                </p:cTn>
                              </p:par>
                              <p:par>
                                <p:cTn id="80" presetID="19" presetClass="exit" presetSubtype="5" fill="hold" grpId="3" nodeType="withEffect">
                                  <p:stCondLst>
                                    <p:cond delay="0"/>
                                  </p:stCondLst>
                                  <p:childTnLst>
                                    <p:anim calcmode="lin" valueType="num">
                                      <p:cBhvr>
                                        <p:cTn id="81" dur="3000"/>
                                        <p:tgtEl>
                                          <p:spTgt spid="4"/>
                                        </p:tgtEl>
                                        <p:attrNameLst>
                                          <p:attrName>ppt_w</p:attrName>
                                        </p:attrNameLst>
                                      </p:cBhvr>
                                      <p:tavLst>
                                        <p:tav tm="0">
                                          <p:val>
                                            <p:strVal val="ppt_w"/>
                                          </p:val>
                                        </p:tav>
                                        <p:tav tm="100000">
                                          <p:val>
                                            <p:strVal val="ppt_w"/>
                                          </p:val>
                                        </p:tav>
                                      </p:tavLst>
                                    </p:anim>
                                    <p:anim calcmode="lin" valueType="num">
                                      <p:cBhvr>
                                        <p:cTn id="82"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 dur="1" fill="hold">
                                          <p:stCondLst>
                                            <p:cond delay="2999"/>
                                          </p:stCondLst>
                                        </p:cTn>
                                        <p:tgtEl>
                                          <p:spTgt spid="4"/>
                                        </p:tgtEl>
                                        <p:attrNameLst>
                                          <p:attrName>style.visibility</p:attrName>
                                        </p:attrNameLst>
                                      </p:cBhvr>
                                      <p:to>
                                        <p:strVal val="hidden"/>
                                      </p:to>
                                    </p:set>
                                  </p:childTnLst>
                                </p:cTn>
                              </p:par>
                              <p:par>
                                <p:cTn id="84" presetID="19" presetClass="exit" presetSubtype="5" fill="hold" grpId="3" nodeType="withEffect">
                                  <p:stCondLst>
                                    <p:cond delay="0"/>
                                  </p:stCondLst>
                                  <p:childTnLst>
                                    <p:anim calcmode="lin" valueType="num">
                                      <p:cBhvr>
                                        <p:cTn id="85" dur="3000"/>
                                        <p:tgtEl>
                                          <p:spTgt spid="5"/>
                                        </p:tgtEl>
                                        <p:attrNameLst>
                                          <p:attrName>ppt_w</p:attrName>
                                        </p:attrNameLst>
                                      </p:cBhvr>
                                      <p:tavLst>
                                        <p:tav tm="0">
                                          <p:val>
                                            <p:strVal val="ppt_w"/>
                                          </p:val>
                                        </p:tav>
                                        <p:tav tm="100000">
                                          <p:val>
                                            <p:strVal val="ppt_w"/>
                                          </p:val>
                                        </p:tav>
                                      </p:tavLst>
                                    </p:anim>
                                    <p:anim calcmode="lin" valueType="num">
                                      <p:cBhvr>
                                        <p:cTn id="86"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2999"/>
                                          </p:stCondLst>
                                        </p:cTn>
                                        <p:tgtEl>
                                          <p:spTgt spid="5"/>
                                        </p:tgtEl>
                                        <p:attrNameLst>
                                          <p:attrName>style.visibility</p:attrName>
                                        </p:attrNameLst>
                                      </p:cBhvr>
                                      <p:to>
                                        <p:strVal val="hidden"/>
                                      </p:to>
                                    </p:set>
                                  </p:childTnLst>
                                </p:cTn>
                              </p:par>
                              <p:par>
                                <p:cTn id="88" presetID="19" presetClass="exit" presetSubtype="5" fill="hold" grpId="3" nodeType="withEffect">
                                  <p:stCondLst>
                                    <p:cond delay="0"/>
                                  </p:stCondLst>
                                  <p:childTnLst>
                                    <p:anim calcmode="lin" valueType="num">
                                      <p:cBhvr>
                                        <p:cTn id="89" dur="3000"/>
                                        <p:tgtEl>
                                          <p:spTgt spid="6"/>
                                        </p:tgtEl>
                                        <p:attrNameLst>
                                          <p:attrName>ppt_w</p:attrName>
                                        </p:attrNameLst>
                                      </p:cBhvr>
                                      <p:tavLst>
                                        <p:tav tm="0">
                                          <p:val>
                                            <p:strVal val="ppt_w"/>
                                          </p:val>
                                        </p:tav>
                                        <p:tav tm="100000">
                                          <p:val>
                                            <p:strVal val="ppt_w"/>
                                          </p:val>
                                        </p:tav>
                                      </p:tavLst>
                                    </p:anim>
                                    <p:anim calcmode="lin" valueType="num">
                                      <p:cBhvr>
                                        <p:cTn id="90"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2999"/>
                                          </p:stCondLst>
                                        </p:cTn>
                                        <p:tgtEl>
                                          <p:spTgt spid="6"/>
                                        </p:tgtEl>
                                        <p:attrNameLst>
                                          <p:attrName>style.visibility</p:attrName>
                                        </p:attrNameLst>
                                      </p:cBhvr>
                                      <p:to>
                                        <p:strVal val="hidden"/>
                                      </p:to>
                                    </p:set>
                                  </p:childTnLst>
                                </p:cTn>
                              </p:par>
                              <p:par>
                                <p:cTn id="92" presetID="19" presetClass="exit" presetSubtype="5" fill="hold" grpId="3" nodeType="withEffect">
                                  <p:stCondLst>
                                    <p:cond delay="0"/>
                                  </p:stCondLst>
                                  <p:childTnLst>
                                    <p:anim calcmode="lin" valueType="num">
                                      <p:cBhvr>
                                        <p:cTn id="93" dur="3000"/>
                                        <p:tgtEl>
                                          <p:spTgt spid="7"/>
                                        </p:tgtEl>
                                        <p:attrNameLst>
                                          <p:attrName>ppt_w</p:attrName>
                                        </p:attrNameLst>
                                      </p:cBhvr>
                                      <p:tavLst>
                                        <p:tav tm="0">
                                          <p:val>
                                            <p:strVal val="ppt_w"/>
                                          </p:val>
                                        </p:tav>
                                        <p:tav tm="100000">
                                          <p:val>
                                            <p:strVal val="ppt_w"/>
                                          </p:val>
                                        </p:tav>
                                      </p:tavLst>
                                    </p:anim>
                                    <p:anim calcmode="lin" valueType="num">
                                      <p:cBhvr>
                                        <p:cTn id="9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2999"/>
                                          </p:stCondLst>
                                        </p:cTn>
                                        <p:tgtEl>
                                          <p:spTgt spid="7"/>
                                        </p:tgtEl>
                                        <p:attrNameLst>
                                          <p:attrName>style.visibility</p:attrName>
                                        </p:attrNameLst>
                                      </p:cBhvr>
                                      <p:to>
                                        <p:strVal val="hidden"/>
                                      </p:to>
                                    </p:set>
                                  </p:childTnLst>
                                </p:cTn>
                              </p:par>
                              <p:par>
                                <p:cTn id="96" presetID="19" presetClass="exit" presetSubtype="5" fill="hold" grpId="3" nodeType="withEffect">
                                  <p:stCondLst>
                                    <p:cond delay="0"/>
                                  </p:stCondLst>
                                  <p:childTnLst>
                                    <p:anim calcmode="lin" valueType="num">
                                      <p:cBhvr>
                                        <p:cTn id="97" dur="3000"/>
                                        <p:tgtEl>
                                          <p:spTgt spid="8"/>
                                        </p:tgtEl>
                                        <p:attrNameLst>
                                          <p:attrName>ppt_w</p:attrName>
                                        </p:attrNameLst>
                                      </p:cBhvr>
                                      <p:tavLst>
                                        <p:tav tm="0">
                                          <p:val>
                                            <p:strVal val="ppt_w"/>
                                          </p:val>
                                        </p:tav>
                                        <p:tav tm="100000">
                                          <p:val>
                                            <p:strVal val="ppt_w"/>
                                          </p:val>
                                        </p:tav>
                                      </p:tavLst>
                                    </p:anim>
                                    <p:anim calcmode="lin" valueType="num">
                                      <p:cBhvr>
                                        <p:cTn id="9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9" dur="1" fill="hold">
                                          <p:stCondLst>
                                            <p:cond delay="2999"/>
                                          </p:stCondLst>
                                        </p:cTn>
                                        <p:tgtEl>
                                          <p:spTgt spid="8"/>
                                        </p:tgtEl>
                                        <p:attrNameLst>
                                          <p:attrName>style.visibility</p:attrName>
                                        </p:attrNameLst>
                                      </p:cBhvr>
                                      <p:to>
                                        <p:strVal val="hidden"/>
                                      </p:to>
                                    </p:set>
                                  </p:childTnLst>
                                </p:cTn>
                              </p:par>
                              <p:par>
                                <p:cTn id="100" presetID="19" presetClass="exit" presetSubtype="5" fill="hold" grpId="3" nodeType="withEffect">
                                  <p:stCondLst>
                                    <p:cond delay="0"/>
                                  </p:stCondLst>
                                  <p:childTnLst>
                                    <p:anim calcmode="lin" valueType="num">
                                      <p:cBhvr>
                                        <p:cTn id="101" dur="3000"/>
                                        <p:tgtEl>
                                          <p:spTgt spid="9"/>
                                        </p:tgtEl>
                                        <p:attrNameLst>
                                          <p:attrName>ppt_w</p:attrName>
                                        </p:attrNameLst>
                                      </p:cBhvr>
                                      <p:tavLst>
                                        <p:tav tm="0">
                                          <p:val>
                                            <p:strVal val="ppt_w"/>
                                          </p:val>
                                        </p:tav>
                                        <p:tav tm="100000">
                                          <p:val>
                                            <p:strVal val="ppt_w"/>
                                          </p:val>
                                        </p:tav>
                                      </p:tavLst>
                                    </p:anim>
                                    <p:anim calcmode="lin" valueType="num">
                                      <p:cBhvr>
                                        <p:cTn id="10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3" dur="1" fill="hold">
                                          <p:stCondLst>
                                            <p:cond delay="2999"/>
                                          </p:stCondLst>
                                        </p:cTn>
                                        <p:tgtEl>
                                          <p:spTgt spid="9"/>
                                        </p:tgtEl>
                                        <p:attrNameLst>
                                          <p:attrName>style.visibility</p:attrName>
                                        </p:attrNameLst>
                                      </p:cBhvr>
                                      <p:to>
                                        <p:strVal val="hidden"/>
                                      </p:to>
                                    </p:set>
                                  </p:childTnLst>
                                </p:cTn>
                              </p:par>
                              <p:par>
                                <p:cTn id="104" presetID="17" presetClass="entr" presetSubtype="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3000" fill="hold"/>
                                        <p:tgtEl>
                                          <p:spTgt spid="2"/>
                                        </p:tgtEl>
                                        <p:attrNameLst>
                                          <p:attrName>ppt_x</p:attrName>
                                        </p:attrNameLst>
                                      </p:cBhvr>
                                      <p:tavLst>
                                        <p:tav tm="0">
                                          <p:val>
                                            <p:strVal val="#ppt_x-#ppt_w/2"/>
                                          </p:val>
                                        </p:tav>
                                        <p:tav tm="100000">
                                          <p:val>
                                            <p:strVal val="#ppt_x"/>
                                          </p:val>
                                        </p:tav>
                                      </p:tavLst>
                                    </p:anim>
                                    <p:anim calcmode="lin" valueType="num">
                                      <p:cBhvr>
                                        <p:cTn id="107" dur="3000" fill="hold"/>
                                        <p:tgtEl>
                                          <p:spTgt spid="2"/>
                                        </p:tgtEl>
                                        <p:attrNameLst>
                                          <p:attrName>ppt_y</p:attrName>
                                        </p:attrNameLst>
                                      </p:cBhvr>
                                      <p:tavLst>
                                        <p:tav tm="0">
                                          <p:val>
                                            <p:strVal val="#ppt_y"/>
                                          </p:val>
                                        </p:tav>
                                        <p:tav tm="100000">
                                          <p:val>
                                            <p:strVal val="#ppt_y"/>
                                          </p:val>
                                        </p:tav>
                                      </p:tavLst>
                                    </p:anim>
                                    <p:anim calcmode="lin" valueType="num">
                                      <p:cBhvr>
                                        <p:cTn id="108" dur="3000" fill="hold"/>
                                        <p:tgtEl>
                                          <p:spTgt spid="2"/>
                                        </p:tgtEl>
                                        <p:attrNameLst>
                                          <p:attrName>ppt_w</p:attrName>
                                        </p:attrNameLst>
                                      </p:cBhvr>
                                      <p:tavLst>
                                        <p:tav tm="0">
                                          <p:val>
                                            <p:fltVal val="0"/>
                                          </p:val>
                                        </p:tav>
                                        <p:tav tm="100000">
                                          <p:val>
                                            <p:strVal val="#ppt_w"/>
                                          </p:val>
                                        </p:tav>
                                      </p:tavLst>
                                    </p:anim>
                                    <p:anim calcmode="lin" valueType="num">
                                      <p:cBhvr>
                                        <p:cTn id="10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9000">
              <a:srgbClr val="3B1615"/>
            </a:gs>
            <a:gs pos="50000">
              <a:schemeClr val="accent2">
                <a:lumMod val="40000"/>
                <a:lumOff val="60000"/>
                <a:shade val="67500"/>
                <a:satMod val="115000"/>
              </a:schemeClr>
            </a:gs>
            <a:gs pos="100000">
              <a:schemeClr val="accent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518759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7" name="16 Rectángulo"/>
          <p:cNvSpPr/>
          <p:nvPr/>
        </p:nvSpPr>
        <p:spPr>
          <a:xfrm rot="2096237">
            <a:off x="738474" y="429844"/>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9845283">
            <a:off x="782643" y="1226489"/>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96237">
            <a:off x="738473" y="2144357"/>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9845283">
            <a:off x="782642" y="2941002"/>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96237">
            <a:off x="750970" y="3882168"/>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9845283">
            <a:off x="795139" y="4678813"/>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96237">
            <a:off x="7142259" y="4787546"/>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9845283">
            <a:off x="7110587" y="3984495"/>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96237">
            <a:off x="7142258" y="1358541"/>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9845283">
            <a:off x="7110586" y="555490"/>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96237">
            <a:off x="7142259" y="3073034"/>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9845283">
            <a:off x="7110587" y="2269983"/>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96237">
            <a:off x="1810012" y="429844"/>
            <a:ext cx="1536524" cy="112349"/>
          </a:xfrm>
          <a:prstGeom prst="rec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9845283">
            <a:off x="1854181" y="1226489"/>
            <a:ext cx="1536524" cy="95435"/>
          </a:xfrm>
          <a:prstGeom prst="rec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96237">
            <a:off x="1810011" y="2144357"/>
            <a:ext cx="1536524" cy="112349"/>
          </a:xfrm>
          <a:prstGeom prst="rec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9845283">
            <a:off x="1854180" y="2941002"/>
            <a:ext cx="1536524" cy="95435"/>
          </a:xfrm>
          <a:prstGeom prst="rec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96237">
            <a:off x="1822508" y="3882168"/>
            <a:ext cx="1536524" cy="112349"/>
          </a:xfrm>
          <a:prstGeom prst="rec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9845283">
            <a:off x="1866677" y="4678813"/>
            <a:ext cx="1536524" cy="95435"/>
          </a:xfrm>
          <a:prstGeom prst="rec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96237">
            <a:off x="5965912" y="4787545"/>
            <a:ext cx="1536524" cy="112349"/>
          </a:xfrm>
          <a:prstGeom prst="rect">
            <a:avLst/>
          </a:prstGeom>
          <a:blipFill>
            <a:blip r:embed="rId3">
              <a:duotone>
                <a:prstClr val="black"/>
                <a:schemeClr val="accent2">
                  <a:tint val="45000"/>
                  <a:satMod val="400000"/>
                </a:schemeClr>
              </a:duotone>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9845283">
            <a:off x="5934240" y="3984494"/>
            <a:ext cx="1536524" cy="95435"/>
          </a:xfrm>
          <a:prstGeom prst="rect">
            <a:avLst/>
          </a:prstGeom>
          <a:blipFill>
            <a:blip r:embed="rId3">
              <a:duotone>
                <a:prstClr val="black"/>
                <a:schemeClr val="accent2">
                  <a:tint val="45000"/>
                  <a:satMod val="400000"/>
                </a:schemeClr>
              </a:duotone>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96237">
            <a:off x="5965911" y="1358540"/>
            <a:ext cx="1536524" cy="112349"/>
          </a:xfrm>
          <a:prstGeom prst="rect">
            <a:avLst/>
          </a:prstGeom>
          <a:blipFill>
            <a:blip r:embed="rId3">
              <a:duotone>
                <a:prstClr val="black"/>
                <a:schemeClr val="accent2">
                  <a:tint val="45000"/>
                  <a:satMod val="400000"/>
                </a:schemeClr>
              </a:duotone>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9845283">
            <a:off x="5934239" y="555489"/>
            <a:ext cx="1536524" cy="95435"/>
          </a:xfrm>
          <a:prstGeom prst="rect">
            <a:avLst/>
          </a:prstGeom>
          <a:blipFill>
            <a:blip r:embed="rId3">
              <a:duotone>
                <a:prstClr val="black"/>
                <a:schemeClr val="accent2">
                  <a:tint val="45000"/>
                  <a:satMod val="400000"/>
                </a:schemeClr>
              </a:duotone>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96237">
            <a:off x="5965912" y="3073033"/>
            <a:ext cx="1536524" cy="112349"/>
          </a:xfrm>
          <a:prstGeom prst="rect">
            <a:avLst/>
          </a:prstGeom>
          <a:blipFill>
            <a:blip r:embed="rId3">
              <a:duotone>
                <a:prstClr val="black"/>
                <a:schemeClr val="accent2">
                  <a:tint val="45000"/>
                  <a:satMod val="400000"/>
                </a:schemeClr>
              </a:duotone>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9845283">
            <a:off x="5934240" y="2269982"/>
            <a:ext cx="1536524" cy="95435"/>
          </a:xfrm>
          <a:prstGeom prst="rect">
            <a:avLst/>
          </a:prstGeom>
          <a:blipFill>
            <a:blip r:embed="rId3">
              <a:duotone>
                <a:prstClr val="black"/>
                <a:schemeClr val="accent2">
                  <a:tint val="45000"/>
                  <a:satMod val="400000"/>
                </a:schemeClr>
              </a:duotone>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96237">
            <a:off x="4680028" y="4787545"/>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9845283">
            <a:off x="4648356" y="3984494"/>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96237">
            <a:off x="4680027" y="1358540"/>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9845283">
            <a:off x="4648355" y="555489"/>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96237">
            <a:off x="4680028" y="3073033"/>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9845283">
            <a:off x="4648356" y="2269982"/>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96237">
            <a:off x="3310209" y="429844"/>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9845283">
            <a:off x="3354378" y="1226489"/>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96237">
            <a:off x="3310208" y="2144357"/>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9845283">
            <a:off x="3354377" y="2941002"/>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96237">
            <a:off x="3322705" y="3882168"/>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9845283">
            <a:off x="3366874" y="4678813"/>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anim calcmode="lin" valueType="num">
                                      <p:cBhvr additive="base">
                                        <p:cTn id="9" dur="3000" fill="hold"/>
                                        <p:tgtEl>
                                          <p:spTgt spid="17"/>
                                        </p:tgtEl>
                                        <p:attrNameLst>
                                          <p:attrName>ppt_x</p:attrName>
                                        </p:attrNameLst>
                                      </p:cBhvr>
                                      <p:tavLst>
                                        <p:tav tm="0">
                                          <p:val>
                                            <p:strVal val="1+#ppt_w/2"/>
                                          </p:val>
                                        </p:tav>
                                        <p:tav tm="100000">
                                          <p:val>
                                            <p:strVal val="#ppt_x"/>
                                          </p:val>
                                        </p:tav>
                                      </p:tavLst>
                                    </p:anim>
                                    <p:anim calcmode="lin" valueType="num">
                                      <p:cBhvr additive="base">
                                        <p:cTn id="10" dur="3000" fill="hold"/>
                                        <p:tgtEl>
                                          <p:spTgt spid="17"/>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3000" fill="hold"/>
                                        <p:tgtEl>
                                          <p:spTgt spid="29"/>
                                        </p:tgtEl>
                                        <p:attrNameLst>
                                          <p:attrName>ppt_x</p:attrName>
                                        </p:attrNameLst>
                                      </p:cBhvr>
                                      <p:tavLst>
                                        <p:tav tm="0">
                                          <p:val>
                                            <p:strVal val="1+#ppt_w/2"/>
                                          </p:val>
                                        </p:tav>
                                        <p:tav tm="100000">
                                          <p:val>
                                            <p:strVal val="#ppt_x"/>
                                          </p:val>
                                        </p:tav>
                                      </p:tavLst>
                                    </p:anim>
                                    <p:anim calcmode="lin" valueType="num">
                                      <p:cBhvr additive="base">
                                        <p:cTn id="14" dur="3000" fill="hold"/>
                                        <p:tgtEl>
                                          <p:spTgt spid="29"/>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additive="base">
                                        <p:cTn id="17" dur="3000" fill="hold"/>
                                        <p:tgtEl>
                                          <p:spTgt spid="47"/>
                                        </p:tgtEl>
                                        <p:attrNameLst>
                                          <p:attrName>ppt_x</p:attrName>
                                        </p:attrNameLst>
                                      </p:cBhvr>
                                      <p:tavLst>
                                        <p:tav tm="0">
                                          <p:val>
                                            <p:strVal val="1+#ppt_w/2"/>
                                          </p:val>
                                        </p:tav>
                                        <p:tav tm="100000">
                                          <p:val>
                                            <p:strVal val="#ppt_x"/>
                                          </p:val>
                                        </p:tav>
                                      </p:tavLst>
                                    </p:anim>
                                    <p:anim calcmode="lin" valueType="num">
                                      <p:cBhvr additive="base">
                                        <p:cTn id="18" dur="3000" fill="hold"/>
                                        <p:tgtEl>
                                          <p:spTgt spid="4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3000" fill="hold"/>
                                        <p:tgtEl>
                                          <p:spTgt spid="19"/>
                                        </p:tgtEl>
                                        <p:attrNameLst>
                                          <p:attrName>ppt_x</p:attrName>
                                        </p:attrNameLst>
                                      </p:cBhvr>
                                      <p:tavLst>
                                        <p:tav tm="0">
                                          <p:val>
                                            <p:strVal val="1+#ppt_w/2"/>
                                          </p:val>
                                        </p:tav>
                                        <p:tav tm="100000">
                                          <p:val>
                                            <p:strVal val="#ppt_x"/>
                                          </p:val>
                                        </p:tav>
                                      </p:tavLst>
                                    </p:anim>
                                    <p:anim calcmode="lin" valueType="num">
                                      <p:cBhvr additive="base">
                                        <p:cTn id="22" dur="30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3000" fill="hold"/>
                                        <p:tgtEl>
                                          <p:spTgt spid="31"/>
                                        </p:tgtEl>
                                        <p:attrNameLst>
                                          <p:attrName>ppt_x</p:attrName>
                                        </p:attrNameLst>
                                      </p:cBhvr>
                                      <p:tavLst>
                                        <p:tav tm="0">
                                          <p:val>
                                            <p:strVal val="1+#ppt_w/2"/>
                                          </p:val>
                                        </p:tav>
                                        <p:tav tm="100000">
                                          <p:val>
                                            <p:strVal val="#ppt_x"/>
                                          </p:val>
                                        </p:tav>
                                      </p:tavLst>
                                    </p:anim>
                                    <p:anim calcmode="lin" valueType="num">
                                      <p:cBhvr additive="base">
                                        <p:cTn id="26" dur="3000" fill="hold"/>
                                        <p:tgtEl>
                                          <p:spTgt spid="31"/>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additive="base">
                                        <p:cTn id="29" dur="3000" fill="hold"/>
                                        <p:tgtEl>
                                          <p:spTgt spid="49"/>
                                        </p:tgtEl>
                                        <p:attrNameLst>
                                          <p:attrName>ppt_x</p:attrName>
                                        </p:attrNameLst>
                                      </p:cBhvr>
                                      <p:tavLst>
                                        <p:tav tm="0">
                                          <p:val>
                                            <p:strVal val="1+#ppt_w/2"/>
                                          </p:val>
                                        </p:tav>
                                        <p:tav tm="100000">
                                          <p:val>
                                            <p:strVal val="#ppt_x"/>
                                          </p:val>
                                        </p:tav>
                                      </p:tavLst>
                                    </p:anim>
                                    <p:anim calcmode="lin" valueType="num">
                                      <p:cBhvr additive="base">
                                        <p:cTn id="30" dur="3000" fill="hold"/>
                                        <p:tgtEl>
                                          <p:spTgt spid="49"/>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3000" fill="hold"/>
                                        <p:tgtEl>
                                          <p:spTgt spid="21"/>
                                        </p:tgtEl>
                                        <p:attrNameLst>
                                          <p:attrName>ppt_x</p:attrName>
                                        </p:attrNameLst>
                                      </p:cBhvr>
                                      <p:tavLst>
                                        <p:tav tm="0">
                                          <p:val>
                                            <p:strVal val="1+#ppt_w/2"/>
                                          </p:val>
                                        </p:tav>
                                        <p:tav tm="100000">
                                          <p:val>
                                            <p:strVal val="#ppt_x"/>
                                          </p:val>
                                        </p:tav>
                                      </p:tavLst>
                                    </p:anim>
                                    <p:anim calcmode="lin" valueType="num">
                                      <p:cBhvr additive="base">
                                        <p:cTn id="34" dur="3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3000" fill="hold"/>
                                        <p:tgtEl>
                                          <p:spTgt spid="33"/>
                                        </p:tgtEl>
                                        <p:attrNameLst>
                                          <p:attrName>ppt_x</p:attrName>
                                        </p:attrNameLst>
                                      </p:cBhvr>
                                      <p:tavLst>
                                        <p:tav tm="0">
                                          <p:val>
                                            <p:strVal val="1+#ppt_w/2"/>
                                          </p:val>
                                        </p:tav>
                                        <p:tav tm="100000">
                                          <p:val>
                                            <p:strVal val="#ppt_x"/>
                                          </p:val>
                                        </p:tav>
                                      </p:tavLst>
                                    </p:anim>
                                    <p:anim calcmode="lin" valueType="num">
                                      <p:cBhvr additive="base">
                                        <p:cTn id="38" dur="3000" fill="hold"/>
                                        <p:tgtEl>
                                          <p:spTgt spid="33"/>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3000" fill="hold"/>
                                        <p:tgtEl>
                                          <p:spTgt spid="51"/>
                                        </p:tgtEl>
                                        <p:attrNameLst>
                                          <p:attrName>ppt_x</p:attrName>
                                        </p:attrNameLst>
                                      </p:cBhvr>
                                      <p:tavLst>
                                        <p:tav tm="0">
                                          <p:val>
                                            <p:strVal val="1+#ppt_w/2"/>
                                          </p:val>
                                        </p:tav>
                                        <p:tav tm="100000">
                                          <p:val>
                                            <p:strVal val="#ppt_x"/>
                                          </p:val>
                                        </p:tav>
                                      </p:tavLst>
                                    </p:anim>
                                    <p:anim calcmode="lin" valueType="num">
                                      <p:cBhvr additive="base">
                                        <p:cTn id="42" dur="3000" fill="hold"/>
                                        <p:tgtEl>
                                          <p:spTgt spid="51"/>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3000" fill="hold"/>
                                        <p:tgtEl>
                                          <p:spTgt spid="26"/>
                                        </p:tgtEl>
                                        <p:attrNameLst>
                                          <p:attrName>ppt_x</p:attrName>
                                        </p:attrNameLst>
                                      </p:cBhvr>
                                      <p:tavLst>
                                        <p:tav tm="0">
                                          <p:val>
                                            <p:strVal val="0-#ppt_w/2"/>
                                          </p:val>
                                        </p:tav>
                                        <p:tav tm="100000">
                                          <p:val>
                                            <p:strVal val="#ppt_x"/>
                                          </p:val>
                                        </p:tav>
                                      </p:tavLst>
                                    </p:anim>
                                    <p:anim calcmode="lin" valueType="num">
                                      <p:cBhvr additive="base">
                                        <p:cTn id="46" dur="30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3000" fill="hold"/>
                                        <p:tgtEl>
                                          <p:spTgt spid="38"/>
                                        </p:tgtEl>
                                        <p:attrNameLst>
                                          <p:attrName>ppt_x</p:attrName>
                                        </p:attrNameLst>
                                      </p:cBhvr>
                                      <p:tavLst>
                                        <p:tav tm="0">
                                          <p:val>
                                            <p:strVal val="0-#ppt_w/2"/>
                                          </p:val>
                                        </p:tav>
                                        <p:tav tm="100000">
                                          <p:val>
                                            <p:strVal val="#ppt_x"/>
                                          </p:val>
                                        </p:tav>
                                      </p:tavLst>
                                    </p:anim>
                                    <p:anim calcmode="lin" valueType="num">
                                      <p:cBhvr additive="base">
                                        <p:cTn id="50" dur="3000" fill="hold"/>
                                        <p:tgtEl>
                                          <p:spTgt spid="38"/>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 calcmode="lin" valueType="num">
                                      <p:cBhvr additive="base">
                                        <p:cTn id="53" dur="3000" fill="hold"/>
                                        <p:tgtEl>
                                          <p:spTgt spid="44"/>
                                        </p:tgtEl>
                                        <p:attrNameLst>
                                          <p:attrName>ppt_x</p:attrName>
                                        </p:attrNameLst>
                                      </p:cBhvr>
                                      <p:tavLst>
                                        <p:tav tm="0">
                                          <p:val>
                                            <p:strVal val="0-#ppt_w/2"/>
                                          </p:val>
                                        </p:tav>
                                        <p:tav tm="100000">
                                          <p:val>
                                            <p:strVal val="#ppt_x"/>
                                          </p:val>
                                        </p:tav>
                                      </p:tavLst>
                                    </p:anim>
                                    <p:anim calcmode="lin" valueType="num">
                                      <p:cBhvr additive="base">
                                        <p:cTn id="54" dur="3000" fill="hold"/>
                                        <p:tgtEl>
                                          <p:spTgt spid="44"/>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3000" fill="hold"/>
                                        <p:tgtEl>
                                          <p:spTgt spid="28"/>
                                        </p:tgtEl>
                                        <p:attrNameLst>
                                          <p:attrName>ppt_x</p:attrName>
                                        </p:attrNameLst>
                                      </p:cBhvr>
                                      <p:tavLst>
                                        <p:tav tm="0">
                                          <p:val>
                                            <p:strVal val="0-#ppt_w/2"/>
                                          </p:val>
                                        </p:tav>
                                        <p:tav tm="100000">
                                          <p:val>
                                            <p:strVal val="#ppt_x"/>
                                          </p:val>
                                        </p:tav>
                                      </p:tavLst>
                                    </p:anim>
                                    <p:anim calcmode="lin" valueType="num">
                                      <p:cBhvr additive="base">
                                        <p:cTn id="58" dur="3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40"/>
                                        </p:tgtEl>
                                        <p:attrNameLst>
                                          <p:attrName>style.visibility</p:attrName>
                                        </p:attrNameLst>
                                      </p:cBhvr>
                                      <p:to>
                                        <p:strVal val="visible"/>
                                      </p:to>
                                    </p:set>
                                    <p:anim calcmode="lin" valueType="num">
                                      <p:cBhvr additive="base">
                                        <p:cTn id="61" dur="3000" fill="hold"/>
                                        <p:tgtEl>
                                          <p:spTgt spid="40"/>
                                        </p:tgtEl>
                                        <p:attrNameLst>
                                          <p:attrName>ppt_x</p:attrName>
                                        </p:attrNameLst>
                                      </p:cBhvr>
                                      <p:tavLst>
                                        <p:tav tm="0">
                                          <p:val>
                                            <p:strVal val="0-#ppt_w/2"/>
                                          </p:val>
                                        </p:tav>
                                        <p:tav tm="100000">
                                          <p:val>
                                            <p:strVal val="#ppt_x"/>
                                          </p:val>
                                        </p:tav>
                                      </p:tavLst>
                                    </p:anim>
                                    <p:anim calcmode="lin" valueType="num">
                                      <p:cBhvr additive="base">
                                        <p:cTn id="62" dur="3000" fill="hold"/>
                                        <p:tgtEl>
                                          <p:spTgt spid="40"/>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46"/>
                                        </p:tgtEl>
                                        <p:attrNameLst>
                                          <p:attrName>style.visibility</p:attrName>
                                        </p:attrNameLst>
                                      </p:cBhvr>
                                      <p:to>
                                        <p:strVal val="visible"/>
                                      </p:to>
                                    </p:set>
                                    <p:anim calcmode="lin" valueType="num">
                                      <p:cBhvr additive="base">
                                        <p:cTn id="65" dur="3000" fill="hold"/>
                                        <p:tgtEl>
                                          <p:spTgt spid="46"/>
                                        </p:tgtEl>
                                        <p:attrNameLst>
                                          <p:attrName>ppt_x</p:attrName>
                                        </p:attrNameLst>
                                      </p:cBhvr>
                                      <p:tavLst>
                                        <p:tav tm="0">
                                          <p:val>
                                            <p:strVal val="0-#ppt_w/2"/>
                                          </p:val>
                                        </p:tav>
                                        <p:tav tm="100000">
                                          <p:val>
                                            <p:strVal val="#ppt_x"/>
                                          </p:val>
                                        </p:tav>
                                      </p:tavLst>
                                    </p:anim>
                                    <p:anim calcmode="lin" valueType="num">
                                      <p:cBhvr additive="base">
                                        <p:cTn id="66" dur="3000" fill="hold"/>
                                        <p:tgtEl>
                                          <p:spTgt spid="46"/>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3000" fill="hold"/>
                                        <p:tgtEl>
                                          <p:spTgt spid="24"/>
                                        </p:tgtEl>
                                        <p:attrNameLst>
                                          <p:attrName>ppt_x</p:attrName>
                                        </p:attrNameLst>
                                      </p:cBhvr>
                                      <p:tavLst>
                                        <p:tav tm="0">
                                          <p:val>
                                            <p:strVal val="0-#ppt_w/2"/>
                                          </p:val>
                                        </p:tav>
                                        <p:tav tm="100000">
                                          <p:val>
                                            <p:strVal val="#ppt_x"/>
                                          </p:val>
                                        </p:tav>
                                      </p:tavLst>
                                    </p:anim>
                                    <p:anim calcmode="lin" valueType="num">
                                      <p:cBhvr additive="base">
                                        <p:cTn id="70" dur="3000" fill="hold"/>
                                        <p:tgtEl>
                                          <p:spTgt spid="24"/>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3000" fill="hold"/>
                                        <p:tgtEl>
                                          <p:spTgt spid="36"/>
                                        </p:tgtEl>
                                        <p:attrNameLst>
                                          <p:attrName>ppt_x</p:attrName>
                                        </p:attrNameLst>
                                      </p:cBhvr>
                                      <p:tavLst>
                                        <p:tav tm="0">
                                          <p:val>
                                            <p:strVal val="0-#ppt_w/2"/>
                                          </p:val>
                                        </p:tav>
                                        <p:tav tm="100000">
                                          <p:val>
                                            <p:strVal val="#ppt_x"/>
                                          </p:val>
                                        </p:tav>
                                      </p:tavLst>
                                    </p:anim>
                                    <p:anim calcmode="lin" valueType="num">
                                      <p:cBhvr additive="base">
                                        <p:cTn id="74" dur="30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42"/>
                                        </p:tgtEl>
                                        <p:attrNameLst>
                                          <p:attrName>style.visibility</p:attrName>
                                        </p:attrNameLst>
                                      </p:cBhvr>
                                      <p:to>
                                        <p:strVal val="visible"/>
                                      </p:to>
                                    </p:set>
                                    <p:anim calcmode="lin" valueType="num">
                                      <p:cBhvr additive="base">
                                        <p:cTn id="77" dur="3000" fill="hold"/>
                                        <p:tgtEl>
                                          <p:spTgt spid="42"/>
                                        </p:tgtEl>
                                        <p:attrNameLst>
                                          <p:attrName>ppt_x</p:attrName>
                                        </p:attrNameLst>
                                      </p:cBhvr>
                                      <p:tavLst>
                                        <p:tav tm="0">
                                          <p:val>
                                            <p:strVal val="0-#ppt_w/2"/>
                                          </p:val>
                                        </p:tav>
                                        <p:tav tm="100000">
                                          <p:val>
                                            <p:strVal val="#ppt_x"/>
                                          </p:val>
                                        </p:tav>
                                      </p:tavLst>
                                    </p:anim>
                                    <p:anim calcmode="lin" valueType="num">
                                      <p:cBhvr additive="base">
                                        <p:cTn id="78" dur="3000" fill="hold"/>
                                        <p:tgtEl>
                                          <p:spTgt spid="42"/>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3000" fill="hold"/>
                                        <p:tgtEl>
                                          <p:spTgt spid="18"/>
                                        </p:tgtEl>
                                        <p:attrNameLst>
                                          <p:attrName>ppt_x</p:attrName>
                                        </p:attrNameLst>
                                      </p:cBhvr>
                                      <p:tavLst>
                                        <p:tav tm="0">
                                          <p:val>
                                            <p:strVal val="0-#ppt_w/2"/>
                                          </p:val>
                                        </p:tav>
                                        <p:tav tm="100000">
                                          <p:val>
                                            <p:strVal val="#ppt_x"/>
                                          </p:val>
                                        </p:tav>
                                      </p:tavLst>
                                    </p:anim>
                                    <p:anim calcmode="lin" valueType="num">
                                      <p:cBhvr additive="base">
                                        <p:cTn id="82" dur="3000" fill="hold"/>
                                        <p:tgtEl>
                                          <p:spTgt spid="18"/>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additive="base">
                                        <p:cTn id="85" dur="3000" fill="hold"/>
                                        <p:tgtEl>
                                          <p:spTgt spid="30"/>
                                        </p:tgtEl>
                                        <p:attrNameLst>
                                          <p:attrName>ppt_x</p:attrName>
                                        </p:attrNameLst>
                                      </p:cBhvr>
                                      <p:tavLst>
                                        <p:tav tm="0">
                                          <p:val>
                                            <p:strVal val="0-#ppt_w/2"/>
                                          </p:val>
                                        </p:tav>
                                        <p:tav tm="100000">
                                          <p:val>
                                            <p:strVal val="#ppt_x"/>
                                          </p:val>
                                        </p:tav>
                                      </p:tavLst>
                                    </p:anim>
                                    <p:anim calcmode="lin" valueType="num">
                                      <p:cBhvr additive="base">
                                        <p:cTn id="86" dur="3000" fill="hold"/>
                                        <p:tgtEl>
                                          <p:spTgt spid="30"/>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8"/>
                                        </p:tgtEl>
                                        <p:attrNameLst>
                                          <p:attrName>style.visibility</p:attrName>
                                        </p:attrNameLst>
                                      </p:cBhvr>
                                      <p:to>
                                        <p:strVal val="visible"/>
                                      </p:to>
                                    </p:set>
                                    <p:anim calcmode="lin" valueType="num">
                                      <p:cBhvr additive="base">
                                        <p:cTn id="89" dur="3000" fill="hold"/>
                                        <p:tgtEl>
                                          <p:spTgt spid="48"/>
                                        </p:tgtEl>
                                        <p:attrNameLst>
                                          <p:attrName>ppt_x</p:attrName>
                                        </p:attrNameLst>
                                      </p:cBhvr>
                                      <p:tavLst>
                                        <p:tav tm="0">
                                          <p:val>
                                            <p:strVal val="0-#ppt_w/2"/>
                                          </p:val>
                                        </p:tav>
                                        <p:tav tm="100000">
                                          <p:val>
                                            <p:strVal val="#ppt_x"/>
                                          </p:val>
                                        </p:tav>
                                      </p:tavLst>
                                    </p:anim>
                                    <p:anim calcmode="lin" valueType="num">
                                      <p:cBhvr additive="base">
                                        <p:cTn id="90" dur="3000" fill="hold"/>
                                        <p:tgtEl>
                                          <p:spTgt spid="48"/>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3000" fill="hold"/>
                                        <p:tgtEl>
                                          <p:spTgt spid="20"/>
                                        </p:tgtEl>
                                        <p:attrNameLst>
                                          <p:attrName>ppt_x</p:attrName>
                                        </p:attrNameLst>
                                      </p:cBhvr>
                                      <p:tavLst>
                                        <p:tav tm="0">
                                          <p:val>
                                            <p:strVal val="0-#ppt_w/2"/>
                                          </p:val>
                                        </p:tav>
                                        <p:tav tm="100000">
                                          <p:val>
                                            <p:strVal val="#ppt_x"/>
                                          </p:val>
                                        </p:tav>
                                      </p:tavLst>
                                    </p:anim>
                                    <p:anim calcmode="lin" valueType="num">
                                      <p:cBhvr additive="base">
                                        <p:cTn id="94" dur="3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3000" fill="hold"/>
                                        <p:tgtEl>
                                          <p:spTgt spid="32"/>
                                        </p:tgtEl>
                                        <p:attrNameLst>
                                          <p:attrName>ppt_x</p:attrName>
                                        </p:attrNameLst>
                                      </p:cBhvr>
                                      <p:tavLst>
                                        <p:tav tm="0">
                                          <p:val>
                                            <p:strVal val="0-#ppt_w/2"/>
                                          </p:val>
                                        </p:tav>
                                        <p:tav tm="100000">
                                          <p:val>
                                            <p:strVal val="#ppt_x"/>
                                          </p:val>
                                        </p:tav>
                                      </p:tavLst>
                                    </p:anim>
                                    <p:anim calcmode="lin" valueType="num">
                                      <p:cBhvr additive="base">
                                        <p:cTn id="98" dur="3000" fill="hold"/>
                                        <p:tgtEl>
                                          <p:spTgt spid="32"/>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50"/>
                                        </p:tgtEl>
                                        <p:attrNameLst>
                                          <p:attrName>style.visibility</p:attrName>
                                        </p:attrNameLst>
                                      </p:cBhvr>
                                      <p:to>
                                        <p:strVal val="visible"/>
                                      </p:to>
                                    </p:set>
                                    <p:anim calcmode="lin" valueType="num">
                                      <p:cBhvr additive="base">
                                        <p:cTn id="101" dur="3000" fill="hold"/>
                                        <p:tgtEl>
                                          <p:spTgt spid="50"/>
                                        </p:tgtEl>
                                        <p:attrNameLst>
                                          <p:attrName>ppt_x</p:attrName>
                                        </p:attrNameLst>
                                      </p:cBhvr>
                                      <p:tavLst>
                                        <p:tav tm="0">
                                          <p:val>
                                            <p:strVal val="0-#ppt_w/2"/>
                                          </p:val>
                                        </p:tav>
                                        <p:tav tm="100000">
                                          <p:val>
                                            <p:strVal val="#ppt_x"/>
                                          </p:val>
                                        </p:tav>
                                      </p:tavLst>
                                    </p:anim>
                                    <p:anim calcmode="lin" valueType="num">
                                      <p:cBhvr additive="base">
                                        <p:cTn id="102" dur="3000" fill="hold"/>
                                        <p:tgtEl>
                                          <p:spTgt spid="50"/>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3000" fill="hold"/>
                                        <p:tgtEl>
                                          <p:spTgt spid="22"/>
                                        </p:tgtEl>
                                        <p:attrNameLst>
                                          <p:attrName>ppt_x</p:attrName>
                                        </p:attrNameLst>
                                      </p:cBhvr>
                                      <p:tavLst>
                                        <p:tav tm="0">
                                          <p:val>
                                            <p:strVal val="0-#ppt_w/2"/>
                                          </p:val>
                                        </p:tav>
                                        <p:tav tm="100000">
                                          <p:val>
                                            <p:strVal val="#ppt_x"/>
                                          </p:val>
                                        </p:tav>
                                      </p:tavLst>
                                    </p:anim>
                                    <p:anim calcmode="lin" valueType="num">
                                      <p:cBhvr additive="base">
                                        <p:cTn id="106" dur="3000" fill="hold"/>
                                        <p:tgtEl>
                                          <p:spTgt spid="22"/>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34"/>
                                        </p:tgtEl>
                                        <p:attrNameLst>
                                          <p:attrName>style.visibility</p:attrName>
                                        </p:attrNameLst>
                                      </p:cBhvr>
                                      <p:to>
                                        <p:strVal val="visible"/>
                                      </p:to>
                                    </p:set>
                                    <p:anim calcmode="lin" valueType="num">
                                      <p:cBhvr additive="base">
                                        <p:cTn id="109" dur="3000" fill="hold"/>
                                        <p:tgtEl>
                                          <p:spTgt spid="34"/>
                                        </p:tgtEl>
                                        <p:attrNameLst>
                                          <p:attrName>ppt_x</p:attrName>
                                        </p:attrNameLst>
                                      </p:cBhvr>
                                      <p:tavLst>
                                        <p:tav tm="0">
                                          <p:val>
                                            <p:strVal val="0-#ppt_w/2"/>
                                          </p:val>
                                        </p:tav>
                                        <p:tav tm="100000">
                                          <p:val>
                                            <p:strVal val="#ppt_x"/>
                                          </p:val>
                                        </p:tav>
                                      </p:tavLst>
                                    </p:anim>
                                    <p:anim calcmode="lin" valueType="num">
                                      <p:cBhvr additive="base">
                                        <p:cTn id="110" dur="3000" fill="hold"/>
                                        <p:tgtEl>
                                          <p:spTgt spid="34"/>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52"/>
                                        </p:tgtEl>
                                        <p:attrNameLst>
                                          <p:attrName>style.visibility</p:attrName>
                                        </p:attrNameLst>
                                      </p:cBhvr>
                                      <p:to>
                                        <p:strVal val="visible"/>
                                      </p:to>
                                    </p:set>
                                    <p:anim calcmode="lin" valueType="num">
                                      <p:cBhvr additive="base">
                                        <p:cTn id="113" dur="3000" fill="hold"/>
                                        <p:tgtEl>
                                          <p:spTgt spid="52"/>
                                        </p:tgtEl>
                                        <p:attrNameLst>
                                          <p:attrName>ppt_x</p:attrName>
                                        </p:attrNameLst>
                                      </p:cBhvr>
                                      <p:tavLst>
                                        <p:tav tm="0">
                                          <p:val>
                                            <p:strVal val="0-#ppt_w/2"/>
                                          </p:val>
                                        </p:tav>
                                        <p:tav tm="100000">
                                          <p:val>
                                            <p:strVal val="#ppt_x"/>
                                          </p:val>
                                        </p:tav>
                                      </p:tavLst>
                                    </p:anim>
                                    <p:anim calcmode="lin" valueType="num">
                                      <p:cBhvr additive="base">
                                        <p:cTn id="114" dur="3000" fill="hold"/>
                                        <p:tgtEl>
                                          <p:spTgt spid="52"/>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additive="base">
                                        <p:cTn id="117" dur="3000" fill="hold"/>
                                        <p:tgtEl>
                                          <p:spTgt spid="25"/>
                                        </p:tgtEl>
                                        <p:attrNameLst>
                                          <p:attrName>ppt_x</p:attrName>
                                        </p:attrNameLst>
                                      </p:cBhvr>
                                      <p:tavLst>
                                        <p:tav tm="0">
                                          <p:val>
                                            <p:strVal val="1+#ppt_w/2"/>
                                          </p:val>
                                        </p:tav>
                                        <p:tav tm="100000">
                                          <p:val>
                                            <p:strVal val="#ppt_x"/>
                                          </p:val>
                                        </p:tav>
                                      </p:tavLst>
                                    </p:anim>
                                    <p:anim calcmode="lin" valueType="num">
                                      <p:cBhvr additive="base">
                                        <p:cTn id="118" dur="3000" fill="hold"/>
                                        <p:tgtEl>
                                          <p:spTgt spid="25"/>
                                        </p:tgtEl>
                                        <p:attrNameLst>
                                          <p:attrName>ppt_y</p:attrName>
                                        </p:attrNameLst>
                                      </p:cBhvr>
                                      <p:tavLst>
                                        <p:tav tm="0">
                                          <p:val>
                                            <p:strVal val="1+#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37"/>
                                        </p:tgtEl>
                                        <p:attrNameLst>
                                          <p:attrName>style.visibility</p:attrName>
                                        </p:attrNameLst>
                                      </p:cBhvr>
                                      <p:to>
                                        <p:strVal val="visible"/>
                                      </p:to>
                                    </p:set>
                                    <p:anim calcmode="lin" valueType="num">
                                      <p:cBhvr additive="base">
                                        <p:cTn id="121" dur="3000" fill="hold"/>
                                        <p:tgtEl>
                                          <p:spTgt spid="37"/>
                                        </p:tgtEl>
                                        <p:attrNameLst>
                                          <p:attrName>ppt_x</p:attrName>
                                        </p:attrNameLst>
                                      </p:cBhvr>
                                      <p:tavLst>
                                        <p:tav tm="0">
                                          <p:val>
                                            <p:strVal val="1+#ppt_w/2"/>
                                          </p:val>
                                        </p:tav>
                                        <p:tav tm="100000">
                                          <p:val>
                                            <p:strVal val="#ppt_x"/>
                                          </p:val>
                                        </p:tav>
                                      </p:tavLst>
                                    </p:anim>
                                    <p:anim calcmode="lin" valueType="num">
                                      <p:cBhvr additive="base">
                                        <p:cTn id="122" dur="3000" fill="hold"/>
                                        <p:tgtEl>
                                          <p:spTgt spid="37"/>
                                        </p:tgtEl>
                                        <p:attrNameLst>
                                          <p:attrName>ppt_y</p:attrName>
                                        </p:attrNameLst>
                                      </p:cBhvr>
                                      <p:tavLst>
                                        <p:tav tm="0">
                                          <p:val>
                                            <p:strVal val="1+#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43"/>
                                        </p:tgtEl>
                                        <p:attrNameLst>
                                          <p:attrName>style.visibility</p:attrName>
                                        </p:attrNameLst>
                                      </p:cBhvr>
                                      <p:to>
                                        <p:strVal val="visible"/>
                                      </p:to>
                                    </p:set>
                                    <p:anim calcmode="lin" valueType="num">
                                      <p:cBhvr additive="base">
                                        <p:cTn id="125" dur="3000" fill="hold"/>
                                        <p:tgtEl>
                                          <p:spTgt spid="43"/>
                                        </p:tgtEl>
                                        <p:attrNameLst>
                                          <p:attrName>ppt_x</p:attrName>
                                        </p:attrNameLst>
                                      </p:cBhvr>
                                      <p:tavLst>
                                        <p:tav tm="0">
                                          <p:val>
                                            <p:strVal val="1+#ppt_w/2"/>
                                          </p:val>
                                        </p:tav>
                                        <p:tav tm="100000">
                                          <p:val>
                                            <p:strVal val="#ppt_x"/>
                                          </p:val>
                                        </p:tav>
                                      </p:tavLst>
                                    </p:anim>
                                    <p:anim calcmode="lin" valueType="num">
                                      <p:cBhvr additive="base">
                                        <p:cTn id="126" dur="3000" fill="hold"/>
                                        <p:tgtEl>
                                          <p:spTgt spid="43"/>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additive="base">
                                        <p:cTn id="129" dur="3000" fill="hold"/>
                                        <p:tgtEl>
                                          <p:spTgt spid="27"/>
                                        </p:tgtEl>
                                        <p:attrNameLst>
                                          <p:attrName>ppt_x</p:attrName>
                                        </p:attrNameLst>
                                      </p:cBhvr>
                                      <p:tavLst>
                                        <p:tav tm="0">
                                          <p:val>
                                            <p:strVal val="1+#ppt_w/2"/>
                                          </p:val>
                                        </p:tav>
                                        <p:tav tm="100000">
                                          <p:val>
                                            <p:strVal val="#ppt_x"/>
                                          </p:val>
                                        </p:tav>
                                      </p:tavLst>
                                    </p:anim>
                                    <p:anim calcmode="lin" valueType="num">
                                      <p:cBhvr additive="base">
                                        <p:cTn id="130" dur="3000" fill="hold"/>
                                        <p:tgtEl>
                                          <p:spTgt spid="27"/>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39"/>
                                        </p:tgtEl>
                                        <p:attrNameLst>
                                          <p:attrName>style.visibility</p:attrName>
                                        </p:attrNameLst>
                                      </p:cBhvr>
                                      <p:to>
                                        <p:strVal val="visible"/>
                                      </p:to>
                                    </p:set>
                                    <p:anim calcmode="lin" valueType="num">
                                      <p:cBhvr additive="base">
                                        <p:cTn id="133" dur="3000" fill="hold"/>
                                        <p:tgtEl>
                                          <p:spTgt spid="39"/>
                                        </p:tgtEl>
                                        <p:attrNameLst>
                                          <p:attrName>ppt_x</p:attrName>
                                        </p:attrNameLst>
                                      </p:cBhvr>
                                      <p:tavLst>
                                        <p:tav tm="0">
                                          <p:val>
                                            <p:strVal val="1+#ppt_w/2"/>
                                          </p:val>
                                        </p:tav>
                                        <p:tav tm="100000">
                                          <p:val>
                                            <p:strVal val="#ppt_x"/>
                                          </p:val>
                                        </p:tav>
                                      </p:tavLst>
                                    </p:anim>
                                    <p:anim calcmode="lin" valueType="num">
                                      <p:cBhvr additive="base">
                                        <p:cTn id="134" dur="3000" fill="hold"/>
                                        <p:tgtEl>
                                          <p:spTgt spid="39"/>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45"/>
                                        </p:tgtEl>
                                        <p:attrNameLst>
                                          <p:attrName>style.visibility</p:attrName>
                                        </p:attrNameLst>
                                      </p:cBhvr>
                                      <p:to>
                                        <p:strVal val="visible"/>
                                      </p:to>
                                    </p:set>
                                    <p:anim calcmode="lin" valueType="num">
                                      <p:cBhvr additive="base">
                                        <p:cTn id="137" dur="3000" fill="hold"/>
                                        <p:tgtEl>
                                          <p:spTgt spid="45"/>
                                        </p:tgtEl>
                                        <p:attrNameLst>
                                          <p:attrName>ppt_x</p:attrName>
                                        </p:attrNameLst>
                                      </p:cBhvr>
                                      <p:tavLst>
                                        <p:tav tm="0">
                                          <p:val>
                                            <p:strVal val="1+#ppt_w/2"/>
                                          </p:val>
                                        </p:tav>
                                        <p:tav tm="100000">
                                          <p:val>
                                            <p:strVal val="#ppt_x"/>
                                          </p:val>
                                        </p:tav>
                                      </p:tavLst>
                                    </p:anim>
                                    <p:anim calcmode="lin" valueType="num">
                                      <p:cBhvr additive="base">
                                        <p:cTn id="138" dur="3000" fill="hold"/>
                                        <p:tgtEl>
                                          <p:spTgt spid="45"/>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23"/>
                                        </p:tgtEl>
                                        <p:attrNameLst>
                                          <p:attrName>style.visibility</p:attrName>
                                        </p:attrNameLst>
                                      </p:cBhvr>
                                      <p:to>
                                        <p:strVal val="visible"/>
                                      </p:to>
                                    </p:set>
                                    <p:anim calcmode="lin" valueType="num">
                                      <p:cBhvr additive="base">
                                        <p:cTn id="141" dur="3000" fill="hold"/>
                                        <p:tgtEl>
                                          <p:spTgt spid="23"/>
                                        </p:tgtEl>
                                        <p:attrNameLst>
                                          <p:attrName>ppt_x</p:attrName>
                                        </p:attrNameLst>
                                      </p:cBhvr>
                                      <p:tavLst>
                                        <p:tav tm="0">
                                          <p:val>
                                            <p:strVal val="1+#ppt_w/2"/>
                                          </p:val>
                                        </p:tav>
                                        <p:tav tm="100000">
                                          <p:val>
                                            <p:strVal val="#ppt_x"/>
                                          </p:val>
                                        </p:tav>
                                      </p:tavLst>
                                    </p:anim>
                                    <p:anim calcmode="lin" valueType="num">
                                      <p:cBhvr additive="base">
                                        <p:cTn id="142" dur="3000" fill="hold"/>
                                        <p:tgtEl>
                                          <p:spTgt spid="23"/>
                                        </p:tgtEl>
                                        <p:attrNameLst>
                                          <p:attrName>ppt_y</p:attrName>
                                        </p:attrNameLst>
                                      </p:cBhvr>
                                      <p:tavLst>
                                        <p:tav tm="0">
                                          <p:val>
                                            <p:strVal val="1+#ppt_h/2"/>
                                          </p:val>
                                        </p:tav>
                                        <p:tav tm="100000">
                                          <p:val>
                                            <p:strVal val="#ppt_y"/>
                                          </p:val>
                                        </p:tav>
                                      </p:tavLst>
                                    </p:anim>
                                  </p:childTnLst>
                                </p:cTn>
                              </p:par>
                              <p:par>
                                <p:cTn id="143" presetID="2" presetClass="entr" presetSubtype="6" fill="hold" grpId="0" nodeType="withEffect">
                                  <p:stCondLst>
                                    <p:cond delay="0"/>
                                  </p:stCondLst>
                                  <p:childTnLst>
                                    <p:set>
                                      <p:cBhvr>
                                        <p:cTn id="144" dur="1" fill="hold">
                                          <p:stCondLst>
                                            <p:cond delay="0"/>
                                          </p:stCondLst>
                                        </p:cTn>
                                        <p:tgtEl>
                                          <p:spTgt spid="35"/>
                                        </p:tgtEl>
                                        <p:attrNameLst>
                                          <p:attrName>style.visibility</p:attrName>
                                        </p:attrNameLst>
                                      </p:cBhvr>
                                      <p:to>
                                        <p:strVal val="visible"/>
                                      </p:to>
                                    </p:set>
                                    <p:anim calcmode="lin" valueType="num">
                                      <p:cBhvr additive="base">
                                        <p:cTn id="145" dur="3000" fill="hold"/>
                                        <p:tgtEl>
                                          <p:spTgt spid="35"/>
                                        </p:tgtEl>
                                        <p:attrNameLst>
                                          <p:attrName>ppt_x</p:attrName>
                                        </p:attrNameLst>
                                      </p:cBhvr>
                                      <p:tavLst>
                                        <p:tav tm="0">
                                          <p:val>
                                            <p:strVal val="1+#ppt_w/2"/>
                                          </p:val>
                                        </p:tav>
                                        <p:tav tm="100000">
                                          <p:val>
                                            <p:strVal val="#ppt_x"/>
                                          </p:val>
                                        </p:tav>
                                      </p:tavLst>
                                    </p:anim>
                                    <p:anim calcmode="lin" valueType="num">
                                      <p:cBhvr additive="base">
                                        <p:cTn id="146" dur="3000" fill="hold"/>
                                        <p:tgtEl>
                                          <p:spTgt spid="35"/>
                                        </p:tgtEl>
                                        <p:attrNameLst>
                                          <p:attrName>ppt_y</p:attrName>
                                        </p:attrNameLst>
                                      </p:cBhvr>
                                      <p:tavLst>
                                        <p:tav tm="0">
                                          <p:val>
                                            <p:strVal val="1+#ppt_h/2"/>
                                          </p:val>
                                        </p:tav>
                                        <p:tav tm="100000">
                                          <p:val>
                                            <p:strVal val="#ppt_y"/>
                                          </p:val>
                                        </p:tav>
                                      </p:tavLst>
                                    </p:anim>
                                  </p:childTnLst>
                                </p:cTn>
                              </p:par>
                              <p:par>
                                <p:cTn id="147" presetID="2" presetClass="entr" presetSubtype="6" fill="hold" grpId="0" nodeType="withEffect">
                                  <p:stCondLst>
                                    <p:cond delay="0"/>
                                  </p:stCondLst>
                                  <p:childTnLst>
                                    <p:set>
                                      <p:cBhvr>
                                        <p:cTn id="148" dur="1" fill="hold">
                                          <p:stCondLst>
                                            <p:cond delay="0"/>
                                          </p:stCondLst>
                                        </p:cTn>
                                        <p:tgtEl>
                                          <p:spTgt spid="41"/>
                                        </p:tgtEl>
                                        <p:attrNameLst>
                                          <p:attrName>style.visibility</p:attrName>
                                        </p:attrNameLst>
                                      </p:cBhvr>
                                      <p:to>
                                        <p:strVal val="visible"/>
                                      </p:to>
                                    </p:set>
                                    <p:anim calcmode="lin" valueType="num">
                                      <p:cBhvr additive="base">
                                        <p:cTn id="149" dur="3000" fill="hold"/>
                                        <p:tgtEl>
                                          <p:spTgt spid="41"/>
                                        </p:tgtEl>
                                        <p:attrNameLst>
                                          <p:attrName>ppt_x</p:attrName>
                                        </p:attrNameLst>
                                      </p:cBhvr>
                                      <p:tavLst>
                                        <p:tav tm="0">
                                          <p:val>
                                            <p:strVal val="1+#ppt_w/2"/>
                                          </p:val>
                                        </p:tav>
                                        <p:tav tm="100000">
                                          <p:val>
                                            <p:strVal val="#ppt_x"/>
                                          </p:val>
                                        </p:tav>
                                      </p:tavLst>
                                    </p:anim>
                                    <p:anim calcmode="lin" valueType="num">
                                      <p:cBhvr additive="base">
                                        <p:cTn id="150" dur="3000" fill="hold"/>
                                        <p:tgtEl>
                                          <p:spTgt spid="41"/>
                                        </p:tgtEl>
                                        <p:attrNameLst>
                                          <p:attrName>ppt_y</p:attrName>
                                        </p:attrNameLst>
                                      </p:cBhvr>
                                      <p:tavLst>
                                        <p:tav tm="0">
                                          <p:val>
                                            <p:strVal val="1+#ppt_h/2"/>
                                          </p:val>
                                        </p:tav>
                                        <p:tav tm="100000">
                                          <p:val>
                                            <p:strVal val="#ppt_y"/>
                                          </p:val>
                                        </p:tav>
                                      </p:tavLst>
                                    </p:anim>
                                  </p:childTnLst>
                                </p:cTn>
                              </p:par>
                            </p:childTnLst>
                          </p:cTn>
                        </p:par>
                        <p:par>
                          <p:cTn id="151" fill="hold">
                            <p:stCondLst>
                              <p:cond delay="3000"/>
                            </p:stCondLst>
                            <p:childTnLst>
                              <p:par>
                                <p:cTn id="152" presetID="2" presetClass="exit" presetSubtype="2" fill="hold" grpId="1" nodeType="afterEffect">
                                  <p:stCondLst>
                                    <p:cond delay="0"/>
                                  </p:stCondLst>
                                  <p:childTnLst>
                                    <p:anim calcmode="lin" valueType="num">
                                      <p:cBhvr additive="base">
                                        <p:cTn id="153" dur="3000"/>
                                        <p:tgtEl>
                                          <p:spTgt spid="17"/>
                                        </p:tgtEl>
                                        <p:attrNameLst>
                                          <p:attrName>ppt_x</p:attrName>
                                        </p:attrNameLst>
                                      </p:cBhvr>
                                      <p:tavLst>
                                        <p:tav tm="0">
                                          <p:val>
                                            <p:strVal val="ppt_x"/>
                                          </p:val>
                                        </p:tav>
                                        <p:tav tm="100000">
                                          <p:val>
                                            <p:strVal val="1+ppt_w/2"/>
                                          </p:val>
                                        </p:tav>
                                      </p:tavLst>
                                    </p:anim>
                                    <p:anim calcmode="lin" valueType="num">
                                      <p:cBhvr additive="base">
                                        <p:cTn id="154" dur="3000"/>
                                        <p:tgtEl>
                                          <p:spTgt spid="17"/>
                                        </p:tgtEl>
                                        <p:attrNameLst>
                                          <p:attrName>ppt_y</p:attrName>
                                        </p:attrNameLst>
                                      </p:cBhvr>
                                      <p:tavLst>
                                        <p:tav tm="0">
                                          <p:val>
                                            <p:strVal val="ppt_y"/>
                                          </p:val>
                                        </p:tav>
                                        <p:tav tm="100000">
                                          <p:val>
                                            <p:strVal val="ppt_y"/>
                                          </p:val>
                                        </p:tav>
                                      </p:tavLst>
                                    </p:anim>
                                    <p:set>
                                      <p:cBhvr>
                                        <p:cTn id="155" dur="1" fill="hold">
                                          <p:stCondLst>
                                            <p:cond delay="2999"/>
                                          </p:stCondLst>
                                        </p:cTn>
                                        <p:tgtEl>
                                          <p:spTgt spid="17"/>
                                        </p:tgtEl>
                                        <p:attrNameLst>
                                          <p:attrName>style.visibility</p:attrName>
                                        </p:attrNameLst>
                                      </p:cBhvr>
                                      <p:to>
                                        <p:strVal val="hidden"/>
                                      </p:to>
                                    </p:set>
                                  </p:childTnLst>
                                </p:cTn>
                              </p:par>
                              <p:par>
                                <p:cTn id="156" presetID="2" presetClass="exit" presetSubtype="2" fill="hold" grpId="1"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1+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2" presetClass="exit" presetSubtype="2" fill="hold" grpId="1" nodeType="withEffect">
                                  <p:stCondLst>
                                    <p:cond delay="0"/>
                                  </p:stCondLst>
                                  <p:childTnLst>
                                    <p:anim calcmode="lin" valueType="num">
                                      <p:cBhvr additive="base">
                                        <p:cTn id="161" dur="3000"/>
                                        <p:tgtEl>
                                          <p:spTgt spid="19"/>
                                        </p:tgtEl>
                                        <p:attrNameLst>
                                          <p:attrName>ppt_x</p:attrName>
                                        </p:attrNameLst>
                                      </p:cBhvr>
                                      <p:tavLst>
                                        <p:tav tm="0">
                                          <p:val>
                                            <p:strVal val="ppt_x"/>
                                          </p:val>
                                        </p:tav>
                                        <p:tav tm="100000">
                                          <p:val>
                                            <p:strVal val="1+ppt_w/2"/>
                                          </p:val>
                                        </p:tav>
                                      </p:tavLst>
                                    </p:anim>
                                    <p:anim calcmode="lin" valueType="num">
                                      <p:cBhvr additive="base">
                                        <p:cTn id="162" dur="3000"/>
                                        <p:tgtEl>
                                          <p:spTgt spid="19"/>
                                        </p:tgtEl>
                                        <p:attrNameLst>
                                          <p:attrName>ppt_y</p:attrName>
                                        </p:attrNameLst>
                                      </p:cBhvr>
                                      <p:tavLst>
                                        <p:tav tm="0">
                                          <p:val>
                                            <p:strVal val="ppt_y"/>
                                          </p:val>
                                        </p:tav>
                                        <p:tav tm="100000">
                                          <p:val>
                                            <p:strVal val="ppt_y"/>
                                          </p:val>
                                        </p:tav>
                                      </p:tavLst>
                                    </p:anim>
                                    <p:set>
                                      <p:cBhvr>
                                        <p:cTn id="163" dur="1" fill="hold">
                                          <p:stCondLst>
                                            <p:cond delay="2999"/>
                                          </p:stCondLst>
                                        </p:cTn>
                                        <p:tgtEl>
                                          <p:spTgt spid="19"/>
                                        </p:tgtEl>
                                        <p:attrNameLst>
                                          <p:attrName>style.visibility</p:attrName>
                                        </p:attrNameLst>
                                      </p:cBhvr>
                                      <p:to>
                                        <p:strVal val="hidden"/>
                                      </p:to>
                                    </p:set>
                                  </p:childTnLst>
                                </p:cTn>
                              </p:par>
                              <p:par>
                                <p:cTn id="164" presetID="2" presetClass="exit" presetSubtype="2" fill="hold" grpId="1" nodeType="withEffect">
                                  <p:stCondLst>
                                    <p:cond delay="0"/>
                                  </p:stCondLst>
                                  <p:childTnLst>
                                    <p:anim calcmode="lin" valueType="num">
                                      <p:cBhvr additive="base">
                                        <p:cTn id="165" dur="3000"/>
                                        <p:tgtEl>
                                          <p:spTgt spid="20"/>
                                        </p:tgtEl>
                                        <p:attrNameLst>
                                          <p:attrName>ppt_x</p:attrName>
                                        </p:attrNameLst>
                                      </p:cBhvr>
                                      <p:tavLst>
                                        <p:tav tm="0">
                                          <p:val>
                                            <p:strVal val="ppt_x"/>
                                          </p:val>
                                        </p:tav>
                                        <p:tav tm="100000">
                                          <p:val>
                                            <p:strVal val="1+ppt_w/2"/>
                                          </p:val>
                                        </p:tav>
                                      </p:tavLst>
                                    </p:anim>
                                    <p:anim calcmode="lin" valueType="num">
                                      <p:cBhvr additive="base">
                                        <p:cTn id="166" dur="3000"/>
                                        <p:tgtEl>
                                          <p:spTgt spid="20"/>
                                        </p:tgtEl>
                                        <p:attrNameLst>
                                          <p:attrName>ppt_y</p:attrName>
                                        </p:attrNameLst>
                                      </p:cBhvr>
                                      <p:tavLst>
                                        <p:tav tm="0">
                                          <p:val>
                                            <p:strVal val="ppt_y"/>
                                          </p:val>
                                        </p:tav>
                                        <p:tav tm="100000">
                                          <p:val>
                                            <p:strVal val="ppt_y"/>
                                          </p:val>
                                        </p:tav>
                                      </p:tavLst>
                                    </p:anim>
                                    <p:set>
                                      <p:cBhvr>
                                        <p:cTn id="167" dur="1" fill="hold">
                                          <p:stCondLst>
                                            <p:cond delay="2999"/>
                                          </p:stCondLst>
                                        </p:cTn>
                                        <p:tgtEl>
                                          <p:spTgt spid="20"/>
                                        </p:tgtEl>
                                        <p:attrNameLst>
                                          <p:attrName>style.visibility</p:attrName>
                                        </p:attrNameLst>
                                      </p:cBhvr>
                                      <p:to>
                                        <p:strVal val="hidden"/>
                                      </p:to>
                                    </p:set>
                                  </p:childTnLst>
                                </p:cTn>
                              </p:par>
                              <p:par>
                                <p:cTn id="168" presetID="2" presetClass="exit" presetSubtype="2" fill="hold" grpId="1" nodeType="withEffect">
                                  <p:stCondLst>
                                    <p:cond delay="0"/>
                                  </p:stCondLst>
                                  <p:childTnLst>
                                    <p:anim calcmode="lin" valueType="num">
                                      <p:cBhvr additive="base">
                                        <p:cTn id="169" dur="3000"/>
                                        <p:tgtEl>
                                          <p:spTgt spid="21"/>
                                        </p:tgtEl>
                                        <p:attrNameLst>
                                          <p:attrName>ppt_x</p:attrName>
                                        </p:attrNameLst>
                                      </p:cBhvr>
                                      <p:tavLst>
                                        <p:tav tm="0">
                                          <p:val>
                                            <p:strVal val="ppt_x"/>
                                          </p:val>
                                        </p:tav>
                                        <p:tav tm="100000">
                                          <p:val>
                                            <p:strVal val="1+ppt_w/2"/>
                                          </p:val>
                                        </p:tav>
                                      </p:tavLst>
                                    </p:anim>
                                    <p:anim calcmode="lin" valueType="num">
                                      <p:cBhvr additive="base">
                                        <p:cTn id="170" dur="3000"/>
                                        <p:tgtEl>
                                          <p:spTgt spid="21"/>
                                        </p:tgtEl>
                                        <p:attrNameLst>
                                          <p:attrName>ppt_y</p:attrName>
                                        </p:attrNameLst>
                                      </p:cBhvr>
                                      <p:tavLst>
                                        <p:tav tm="0">
                                          <p:val>
                                            <p:strVal val="ppt_y"/>
                                          </p:val>
                                        </p:tav>
                                        <p:tav tm="100000">
                                          <p:val>
                                            <p:strVal val="ppt_y"/>
                                          </p:val>
                                        </p:tav>
                                      </p:tavLst>
                                    </p:anim>
                                    <p:set>
                                      <p:cBhvr>
                                        <p:cTn id="171" dur="1" fill="hold">
                                          <p:stCondLst>
                                            <p:cond delay="2999"/>
                                          </p:stCondLst>
                                        </p:cTn>
                                        <p:tgtEl>
                                          <p:spTgt spid="21"/>
                                        </p:tgtEl>
                                        <p:attrNameLst>
                                          <p:attrName>style.visibility</p:attrName>
                                        </p:attrNameLst>
                                      </p:cBhvr>
                                      <p:to>
                                        <p:strVal val="hidden"/>
                                      </p:to>
                                    </p:set>
                                  </p:childTnLst>
                                </p:cTn>
                              </p:par>
                              <p:par>
                                <p:cTn id="172" presetID="2" presetClass="exit" presetSubtype="2" fill="hold" grpId="1" nodeType="withEffect">
                                  <p:stCondLst>
                                    <p:cond delay="0"/>
                                  </p:stCondLst>
                                  <p:childTnLst>
                                    <p:anim calcmode="lin" valueType="num">
                                      <p:cBhvr additive="base">
                                        <p:cTn id="173" dur="3000"/>
                                        <p:tgtEl>
                                          <p:spTgt spid="22"/>
                                        </p:tgtEl>
                                        <p:attrNameLst>
                                          <p:attrName>ppt_x</p:attrName>
                                        </p:attrNameLst>
                                      </p:cBhvr>
                                      <p:tavLst>
                                        <p:tav tm="0">
                                          <p:val>
                                            <p:strVal val="ppt_x"/>
                                          </p:val>
                                        </p:tav>
                                        <p:tav tm="100000">
                                          <p:val>
                                            <p:strVal val="1+ppt_w/2"/>
                                          </p:val>
                                        </p:tav>
                                      </p:tavLst>
                                    </p:anim>
                                    <p:anim calcmode="lin" valueType="num">
                                      <p:cBhvr additive="base">
                                        <p:cTn id="174" dur="3000"/>
                                        <p:tgtEl>
                                          <p:spTgt spid="22"/>
                                        </p:tgtEl>
                                        <p:attrNameLst>
                                          <p:attrName>ppt_y</p:attrName>
                                        </p:attrNameLst>
                                      </p:cBhvr>
                                      <p:tavLst>
                                        <p:tav tm="0">
                                          <p:val>
                                            <p:strVal val="ppt_y"/>
                                          </p:val>
                                        </p:tav>
                                        <p:tav tm="100000">
                                          <p:val>
                                            <p:strVal val="ppt_y"/>
                                          </p:val>
                                        </p:tav>
                                      </p:tavLst>
                                    </p:anim>
                                    <p:set>
                                      <p:cBhvr>
                                        <p:cTn id="175" dur="1" fill="hold">
                                          <p:stCondLst>
                                            <p:cond delay="2999"/>
                                          </p:stCondLst>
                                        </p:cTn>
                                        <p:tgtEl>
                                          <p:spTgt spid="22"/>
                                        </p:tgtEl>
                                        <p:attrNameLst>
                                          <p:attrName>style.visibility</p:attrName>
                                        </p:attrNameLst>
                                      </p:cBhvr>
                                      <p:to>
                                        <p:strVal val="hidden"/>
                                      </p:to>
                                    </p:set>
                                  </p:childTnLst>
                                </p:cTn>
                              </p:par>
                              <p:par>
                                <p:cTn id="176" presetID="2" presetClass="exit" presetSubtype="2" fill="hold" grpId="1" nodeType="withEffect">
                                  <p:stCondLst>
                                    <p:cond delay="0"/>
                                  </p:stCondLst>
                                  <p:childTnLst>
                                    <p:anim calcmode="lin" valueType="num">
                                      <p:cBhvr additive="base">
                                        <p:cTn id="177" dur="3000"/>
                                        <p:tgtEl>
                                          <p:spTgt spid="29"/>
                                        </p:tgtEl>
                                        <p:attrNameLst>
                                          <p:attrName>ppt_x</p:attrName>
                                        </p:attrNameLst>
                                      </p:cBhvr>
                                      <p:tavLst>
                                        <p:tav tm="0">
                                          <p:val>
                                            <p:strVal val="ppt_x"/>
                                          </p:val>
                                        </p:tav>
                                        <p:tav tm="100000">
                                          <p:val>
                                            <p:strVal val="1+ppt_w/2"/>
                                          </p:val>
                                        </p:tav>
                                      </p:tavLst>
                                    </p:anim>
                                    <p:anim calcmode="lin" valueType="num">
                                      <p:cBhvr additive="base">
                                        <p:cTn id="178" dur="3000"/>
                                        <p:tgtEl>
                                          <p:spTgt spid="29"/>
                                        </p:tgtEl>
                                        <p:attrNameLst>
                                          <p:attrName>ppt_y</p:attrName>
                                        </p:attrNameLst>
                                      </p:cBhvr>
                                      <p:tavLst>
                                        <p:tav tm="0">
                                          <p:val>
                                            <p:strVal val="ppt_y"/>
                                          </p:val>
                                        </p:tav>
                                        <p:tav tm="100000">
                                          <p:val>
                                            <p:strVal val="ppt_y"/>
                                          </p:val>
                                        </p:tav>
                                      </p:tavLst>
                                    </p:anim>
                                    <p:set>
                                      <p:cBhvr>
                                        <p:cTn id="179" dur="1" fill="hold">
                                          <p:stCondLst>
                                            <p:cond delay="2999"/>
                                          </p:stCondLst>
                                        </p:cTn>
                                        <p:tgtEl>
                                          <p:spTgt spid="29"/>
                                        </p:tgtEl>
                                        <p:attrNameLst>
                                          <p:attrName>style.visibility</p:attrName>
                                        </p:attrNameLst>
                                      </p:cBhvr>
                                      <p:to>
                                        <p:strVal val="hidden"/>
                                      </p:to>
                                    </p:set>
                                  </p:childTnLst>
                                </p:cTn>
                              </p:par>
                              <p:par>
                                <p:cTn id="180" presetID="2" presetClass="exit" presetSubtype="2" fill="hold" grpId="1" nodeType="withEffect">
                                  <p:stCondLst>
                                    <p:cond delay="0"/>
                                  </p:stCondLst>
                                  <p:childTnLst>
                                    <p:anim calcmode="lin" valueType="num">
                                      <p:cBhvr additive="base">
                                        <p:cTn id="181" dur="3000"/>
                                        <p:tgtEl>
                                          <p:spTgt spid="30"/>
                                        </p:tgtEl>
                                        <p:attrNameLst>
                                          <p:attrName>ppt_x</p:attrName>
                                        </p:attrNameLst>
                                      </p:cBhvr>
                                      <p:tavLst>
                                        <p:tav tm="0">
                                          <p:val>
                                            <p:strVal val="ppt_x"/>
                                          </p:val>
                                        </p:tav>
                                        <p:tav tm="100000">
                                          <p:val>
                                            <p:strVal val="1+ppt_w/2"/>
                                          </p:val>
                                        </p:tav>
                                      </p:tavLst>
                                    </p:anim>
                                    <p:anim calcmode="lin" valueType="num">
                                      <p:cBhvr additive="base">
                                        <p:cTn id="182" dur="3000"/>
                                        <p:tgtEl>
                                          <p:spTgt spid="30"/>
                                        </p:tgtEl>
                                        <p:attrNameLst>
                                          <p:attrName>ppt_y</p:attrName>
                                        </p:attrNameLst>
                                      </p:cBhvr>
                                      <p:tavLst>
                                        <p:tav tm="0">
                                          <p:val>
                                            <p:strVal val="ppt_y"/>
                                          </p:val>
                                        </p:tav>
                                        <p:tav tm="100000">
                                          <p:val>
                                            <p:strVal val="ppt_y"/>
                                          </p:val>
                                        </p:tav>
                                      </p:tavLst>
                                    </p:anim>
                                    <p:set>
                                      <p:cBhvr>
                                        <p:cTn id="183" dur="1" fill="hold">
                                          <p:stCondLst>
                                            <p:cond delay="2999"/>
                                          </p:stCondLst>
                                        </p:cTn>
                                        <p:tgtEl>
                                          <p:spTgt spid="30"/>
                                        </p:tgtEl>
                                        <p:attrNameLst>
                                          <p:attrName>style.visibility</p:attrName>
                                        </p:attrNameLst>
                                      </p:cBhvr>
                                      <p:to>
                                        <p:strVal val="hidden"/>
                                      </p:to>
                                    </p:set>
                                  </p:childTnLst>
                                </p:cTn>
                              </p:par>
                              <p:par>
                                <p:cTn id="184" presetID="2" presetClass="exit" presetSubtype="2" fill="hold" grpId="1" nodeType="withEffect">
                                  <p:stCondLst>
                                    <p:cond delay="0"/>
                                  </p:stCondLst>
                                  <p:childTnLst>
                                    <p:anim calcmode="lin" valueType="num">
                                      <p:cBhvr additive="base">
                                        <p:cTn id="185" dur="3000"/>
                                        <p:tgtEl>
                                          <p:spTgt spid="31"/>
                                        </p:tgtEl>
                                        <p:attrNameLst>
                                          <p:attrName>ppt_x</p:attrName>
                                        </p:attrNameLst>
                                      </p:cBhvr>
                                      <p:tavLst>
                                        <p:tav tm="0">
                                          <p:val>
                                            <p:strVal val="ppt_x"/>
                                          </p:val>
                                        </p:tav>
                                        <p:tav tm="100000">
                                          <p:val>
                                            <p:strVal val="1+ppt_w/2"/>
                                          </p:val>
                                        </p:tav>
                                      </p:tavLst>
                                    </p:anim>
                                    <p:anim calcmode="lin" valueType="num">
                                      <p:cBhvr additive="base">
                                        <p:cTn id="186" dur="3000"/>
                                        <p:tgtEl>
                                          <p:spTgt spid="31"/>
                                        </p:tgtEl>
                                        <p:attrNameLst>
                                          <p:attrName>ppt_y</p:attrName>
                                        </p:attrNameLst>
                                      </p:cBhvr>
                                      <p:tavLst>
                                        <p:tav tm="0">
                                          <p:val>
                                            <p:strVal val="ppt_y"/>
                                          </p:val>
                                        </p:tav>
                                        <p:tav tm="100000">
                                          <p:val>
                                            <p:strVal val="ppt_y"/>
                                          </p:val>
                                        </p:tav>
                                      </p:tavLst>
                                    </p:anim>
                                    <p:set>
                                      <p:cBhvr>
                                        <p:cTn id="187" dur="1" fill="hold">
                                          <p:stCondLst>
                                            <p:cond delay="2999"/>
                                          </p:stCondLst>
                                        </p:cTn>
                                        <p:tgtEl>
                                          <p:spTgt spid="31"/>
                                        </p:tgtEl>
                                        <p:attrNameLst>
                                          <p:attrName>style.visibility</p:attrName>
                                        </p:attrNameLst>
                                      </p:cBhvr>
                                      <p:to>
                                        <p:strVal val="hidden"/>
                                      </p:to>
                                    </p:set>
                                  </p:childTnLst>
                                </p:cTn>
                              </p:par>
                              <p:par>
                                <p:cTn id="188" presetID="2" presetClass="exit" presetSubtype="2" fill="hold" grpId="1" nodeType="withEffect">
                                  <p:stCondLst>
                                    <p:cond delay="0"/>
                                  </p:stCondLst>
                                  <p:childTnLst>
                                    <p:anim calcmode="lin" valueType="num">
                                      <p:cBhvr additive="base">
                                        <p:cTn id="189" dur="3000"/>
                                        <p:tgtEl>
                                          <p:spTgt spid="32"/>
                                        </p:tgtEl>
                                        <p:attrNameLst>
                                          <p:attrName>ppt_x</p:attrName>
                                        </p:attrNameLst>
                                      </p:cBhvr>
                                      <p:tavLst>
                                        <p:tav tm="0">
                                          <p:val>
                                            <p:strVal val="ppt_x"/>
                                          </p:val>
                                        </p:tav>
                                        <p:tav tm="100000">
                                          <p:val>
                                            <p:strVal val="1+ppt_w/2"/>
                                          </p:val>
                                        </p:tav>
                                      </p:tavLst>
                                    </p:anim>
                                    <p:anim calcmode="lin" valueType="num">
                                      <p:cBhvr additive="base">
                                        <p:cTn id="190" dur="3000"/>
                                        <p:tgtEl>
                                          <p:spTgt spid="32"/>
                                        </p:tgtEl>
                                        <p:attrNameLst>
                                          <p:attrName>ppt_y</p:attrName>
                                        </p:attrNameLst>
                                      </p:cBhvr>
                                      <p:tavLst>
                                        <p:tav tm="0">
                                          <p:val>
                                            <p:strVal val="ppt_y"/>
                                          </p:val>
                                        </p:tav>
                                        <p:tav tm="100000">
                                          <p:val>
                                            <p:strVal val="ppt_y"/>
                                          </p:val>
                                        </p:tav>
                                      </p:tavLst>
                                    </p:anim>
                                    <p:set>
                                      <p:cBhvr>
                                        <p:cTn id="191" dur="1" fill="hold">
                                          <p:stCondLst>
                                            <p:cond delay="2999"/>
                                          </p:stCondLst>
                                        </p:cTn>
                                        <p:tgtEl>
                                          <p:spTgt spid="32"/>
                                        </p:tgtEl>
                                        <p:attrNameLst>
                                          <p:attrName>style.visibility</p:attrName>
                                        </p:attrNameLst>
                                      </p:cBhvr>
                                      <p:to>
                                        <p:strVal val="hidden"/>
                                      </p:to>
                                    </p:set>
                                  </p:childTnLst>
                                </p:cTn>
                              </p:par>
                              <p:par>
                                <p:cTn id="192" presetID="2" presetClass="exit" presetSubtype="2" fill="hold" grpId="1" nodeType="withEffect">
                                  <p:stCondLst>
                                    <p:cond delay="0"/>
                                  </p:stCondLst>
                                  <p:childTnLst>
                                    <p:anim calcmode="lin" valueType="num">
                                      <p:cBhvr additive="base">
                                        <p:cTn id="193" dur="3000"/>
                                        <p:tgtEl>
                                          <p:spTgt spid="33"/>
                                        </p:tgtEl>
                                        <p:attrNameLst>
                                          <p:attrName>ppt_x</p:attrName>
                                        </p:attrNameLst>
                                      </p:cBhvr>
                                      <p:tavLst>
                                        <p:tav tm="0">
                                          <p:val>
                                            <p:strVal val="ppt_x"/>
                                          </p:val>
                                        </p:tav>
                                        <p:tav tm="100000">
                                          <p:val>
                                            <p:strVal val="1+ppt_w/2"/>
                                          </p:val>
                                        </p:tav>
                                      </p:tavLst>
                                    </p:anim>
                                    <p:anim calcmode="lin" valueType="num">
                                      <p:cBhvr additive="base">
                                        <p:cTn id="194" dur="3000"/>
                                        <p:tgtEl>
                                          <p:spTgt spid="33"/>
                                        </p:tgtEl>
                                        <p:attrNameLst>
                                          <p:attrName>ppt_y</p:attrName>
                                        </p:attrNameLst>
                                      </p:cBhvr>
                                      <p:tavLst>
                                        <p:tav tm="0">
                                          <p:val>
                                            <p:strVal val="ppt_y"/>
                                          </p:val>
                                        </p:tav>
                                        <p:tav tm="100000">
                                          <p:val>
                                            <p:strVal val="ppt_y"/>
                                          </p:val>
                                        </p:tav>
                                      </p:tavLst>
                                    </p:anim>
                                    <p:set>
                                      <p:cBhvr>
                                        <p:cTn id="195" dur="1" fill="hold">
                                          <p:stCondLst>
                                            <p:cond delay="2999"/>
                                          </p:stCondLst>
                                        </p:cTn>
                                        <p:tgtEl>
                                          <p:spTgt spid="33"/>
                                        </p:tgtEl>
                                        <p:attrNameLst>
                                          <p:attrName>style.visibility</p:attrName>
                                        </p:attrNameLst>
                                      </p:cBhvr>
                                      <p:to>
                                        <p:strVal val="hidden"/>
                                      </p:to>
                                    </p:set>
                                  </p:childTnLst>
                                </p:cTn>
                              </p:par>
                              <p:par>
                                <p:cTn id="196" presetID="2" presetClass="exit" presetSubtype="2" fill="hold" grpId="1" nodeType="withEffect">
                                  <p:stCondLst>
                                    <p:cond delay="0"/>
                                  </p:stCondLst>
                                  <p:childTnLst>
                                    <p:anim calcmode="lin" valueType="num">
                                      <p:cBhvr additive="base">
                                        <p:cTn id="197" dur="3000"/>
                                        <p:tgtEl>
                                          <p:spTgt spid="34"/>
                                        </p:tgtEl>
                                        <p:attrNameLst>
                                          <p:attrName>ppt_x</p:attrName>
                                        </p:attrNameLst>
                                      </p:cBhvr>
                                      <p:tavLst>
                                        <p:tav tm="0">
                                          <p:val>
                                            <p:strVal val="ppt_x"/>
                                          </p:val>
                                        </p:tav>
                                        <p:tav tm="100000">
                                          <p:val>
                                            <p:strVal val="1+ppt_w/2"/>
                                          </p:val>
                                        </p:tav>
                                      </p:tavLst>
                                    </p:anim>
                                    <p:anim calcmode="lin" valueType="num">
                                      <p:cBhvr additive="base">
                                        <p:cTn id="198" dur="3000"/>
                                        <p:tgtEl>
                                          <p:spTgt spid="34"/>
                                        </p:tgtEl>
                                        <p:attrNameLst>
                                          <p:attrName>ppt_y</p:attrName>
                                        </p:attrNameLst>
                                      </p:cBhvr>
                                      <p:tavLst>
                                        <p:tav tm="0">
                                          <p:val>
                                            <p:strVal val="ppt_y"/>
                                          </p:val>
                                        </p:tav>
                                        <p:tav tm="100000">
                                          <p:val>
                                            <p:strVal val="ppt_y"/>
                                          </p:val>
                                        </p:tav>
                                      </p:tavLst>
                                    </p:anim>
                                    <p:set>
                                      <p:cBhvr>
                                        <p:cTn id="199" dur="1" fill="hold">
                                          <p:stCondLst>
                                            <p:cond delay="2999"/>
                                          </p:stCondLst>
                                        </p:cTn>
                                        <p:tgtEl>
                                          <p:spTgt spid="34"/>
                                        </p:tgtEl>
                                        <p:attrNameLst>
                                          <p:attrName>style.visibility</p:attrName>
                                        </p:attrNameLst>
                                      </p:cBhvr>
                                      <p:to>
                                        <p:strVal val="hidden"/>
                                      </p:to>
                                    </p:set>
                                  </p:childTnLst>
                                </p:cTn>
                              </p:par>
                              <p:par>
                                <p:cTn id="200" presetID="2" presetClass="exit" presetSubtype="2" fill="hold" grpId="1" nodeType="withEffect">
                                  <p:stCondLst>
                                    <p:cond delay="0"/>
                                  </p:stCondLst>
                                  <p:childTnLst>
                                    <p:anim calcmode="lin" valueType="num">
                                      <p:cBhvr additive="base">
                                        <p:cTn id="201" dur="3000"/>
                                        <p:tgtEl>
                                          <p:spTgt spid="47"/>
                                        </p:tgtEl>
                                        <p:attrNameLst>
                                          <p:attrName>ppt_x</p:attrName>
                                        </p:attrNameLst>
                                      </p:cBhvr>
                                      <p:tavLst>
                                        <p:tav tm="0">
                                          <p:val>
                                            <p:strVal val="ppt_x"/>
                                          </p:val>
                                        </p:tav>
                                        <p:tav tm="100000">
                                          <p:val>
                                            <p:strVal val="1+ppt_w/2"/>
                                          </p:val>
                                        </p:tav>
                                      </p:tavLst>
                                    </p:anim>
                                    <p:anim calcmode="lin" valueType="num">
                                      <p:cBhvr additive="base">
                                        <p:cTn id="202" dur="3000"/>
                                        <p:tgtEl>
                                          <p:spTgt spid="47"/>
                                        </p:tgtEl>
                                        <p:attrNameLst>
                                          <p:attrName>ppt_y</p:attrName>
                                        </p:attrNameLst>
                                      </p:cBhvr>
                                      <p:tavLst>
                                        <p:tav tm="0">
                                          <p:val>
                                            <p:strVal val="ppt_y"/>
                                          </p:val>
                                        </p:tav>
                                        <p:tav tm="100000">
                                          <p:val>
                                            <p:strVal val="ppt_y"/>
                                          </p:val>
                                        </p:tav>
                                      </p:tavLst>
                                    </p:anim>
                                    <p:set>
                                      <p:cBhvr>
                                        <p:cTn id="203" dur="1" fill="hold">
                                          <p:stCondLst>
                                            <p:cond delay="2999"/>
                                          </p:stCondLst>
                                        </p:cTn>
                                        <p:tgtEl>
                                          <p:spTgt spid="47"/>
                                        </p:tgtEl>
                                        <p:attrNameLst>
                                          <p:attrName>style.visibility</p:attrName>
                                        </p:attrNameLst>
                                      </p:cBhvr>
                                      <p:to>
                                        <p:strVal val="hidden"/>
                                      </p:to>
                                    </p:set>
                                  </p:childTnLst>
                                </p:cTn>
                              </p:par>
                              <p:par>
                                <p:cTn id="204" presetID="2" presetClass="exit" presetSubtype="2" fill="hold" grpId="1" nodeType="withEffect">
                                  <p:stCondLst>
                                    <p:cond delay="0"/>
                                  </p:stCondLst>
                                  <p:childTnLst>
                                    <p:anim calcmode="lin" valueType="num">
                                      <p:cBhvr additive="base">
                                        <p:cTn id="205" dur="3000"/>
                                        <p:tgtEl>
                                          <p:spTgt spid="48"/>
                                        </p:tgtEl>
                                        <p:attrNameLst>
                                          <p:attrName>ppt_x</p:attrName>
                                        </p:attrNameLst>
                                      </p:cBhvr>
                                      <p:tavLst>
                                        <p:tav tm="0">
                                          <p:val>
                                            <p:strVal val="ppt_x"/>
                                          </p:val>
                                        </p:tav>
                                        <p:tav tm="100000">
                                          <p:val>
                                            <p:strVal val="1+ppt_w/2"/>
                                          </p:val>
                                        </p:tav>
                                      </p:tavLst>
                                    </p:anim>
                                    <p:anim calcmode="lin" valueType="num">
                                      <p:cBhvr additive="base">
                                        <p:cTn id="206" dur="3000"/>
                                        <p:tgtEl>
                                          <p:spTgt spid="48"/>
                                        </p:tgtEl>
                                        <p:attrNameLst>
                                          <p:attrName>ppt_y</p:attrName>
                                        </p:attrNameLst>
                                      </p:cBhvr>
                                      <p:tavLst>
                                        <p:tav tm="0">
                                          <p:val>
                                            <p:strVal val="ppt_y"/>
                                          </p:val>
                                        </p:tav>
                                        <p:tav tm="100000">
                                          <p:val>
                                            <p:strVal val="ppt_y"/>
                                          </p:val>
                                        </p:tav>
                                      </p:tavLst>
                                    </p:anim>
                                    <p:set>
                                      <p:cBhvr>
                                        <p:cTn id="207" dur="1" fill="hold">
                                          <p:stCondLst>
                                            <p:cond delay="2999"/>
                                          </p:stCondLst>
                                        </p:cTn>
                                        <p:tgtEl>
                                          <p:spTgt spid="48"/>
                                        </p:tgtEl>
                                        <p:attrNameLst>
                                          <p:attrName>style.visibility</p:attrName>
                                        </p:attrNameLst>
                                      </p:cBhvr>
                                      <p:to>
                                        <p:strVal val="hidden"/>
                                      </p:to>
                                    </p:set>
                                  </p:childTnLst>
                                </p:cTn>
                              </p:par>
                              <p:par>
                                <p:cTn id="208" presetID="2" presetClass="exit" presetSubtype="2" fill="hold" grpId="1" nodeType="withEffect">
                                  <p:stCondLst>
                                    <p:cond delay="0"/>
                                  </p:stCondLst>
                                  <p:childTnLst>
                                    <p:anim calcmode="lin" valueType="num">
                                      <p:cBhvr additive="base">
                                        <p:cTn id="209" dur="3000"/>
                                        <p:tgtEl>
                                          <p:spTgt spid="49"/>
                                        </p:tgtEl>
                                        <p:attrNameLst>
                                          <p:attrName>ppt_x</p:attrName>
                                        </p:attrNameLst>
                                      </p:cBhvr>
                                      <p:tavLst>
                                        <p:tav tm="0">
                                          <p:val>
                                            <p:strVal val="ppt_x"/>
                                          </p:val>
                                        </p:tav>
                                        <p:tav tm="100000">
                                          <p:val>
                                            <p:strVal val="1+ppt_w/2"/>
                                          </p:val>
                                        </p:tav>
                                      </p:tavLst>
                                    </p:anim>
                                    <p:anim calcmode="lin" valueType="num">
                                      <p:cBhvr additive="base">
                                        <p:cTn id="210" dur="3000"/>
                                        <p:tgtEl>
                                          <p:spTgt spid="49"/>
                                        </p:tgtEl>
                                        <p:attrNameLst>
                                          <p:attrName>ppt_y</p:attrName>
                                        </p:attrNameLst>
                                      </p:cBhvr>
                                      <p:tavLst>
                                        <p:tav tm="0">
                                          <p:val>
                                            <p:strVal val="ppt_y"/>
                                          </p:val>
                                        </p:tav>
                                        <p:tav tm="100000">
                                          <p:val>
                                            <p:strVal val="ppt_y"/>
                                          </p:val>
                                        </p:tav>
                                      </p:tavLst>
                                    </p:anim>
                                    <p:set>
                                      <p:cBhvr>
                                        <p:cTn id="211" dur="1" fill="hold">
                                          <p:stCondLst>
                                            <p:cond delay="2999"/>
                                          </p:stCondLst>
                                        </p:cTn>
                                        <p:tgtEl>
                                          <p:spTgt spid="49"/>
                                        </p:tgtEl>
                                        <p:attrNameLst>
                                          <p:attrName>style.visibility</p:attrName>
                                        </p:attrNameLst>
                                      </p:cBhvr>
                                      <p:to>
                                        <p:strVal val="hidden"/>
                                      </p:to>
                                    </p:set>
                                  </p:childTnLst>
                                </p:cTn>
                              </p:par>
                              <p:par>
                                <p:cTn id="212" presetID="2" presetClass="exit" presetSubtype="2" fill="hold" grpId="1" nodeType="withEffect">
                                  <p:stCondLst>
                                    <p:cond delay="0"/>
                                  </p:stCondLst>
                                  <p:childTnLst>
                                    <p:anim calcmode="lin" valueType="num">
                                      <p:cBhvr additive="base">
                                        <p:cTn id="213" dur="3000"/>
                                        <p:tgtEl>
                                          <p:spTgt spid="50"/>
                                        </p:tgtEl>
                                        <p:attrNameLst>
                                          <p:attrName>ppt_x</p:attrName>
                                        </p:attrNameLst>
                                      </p:cBhvr>
                                      <p:tavLst>
                                        <p:tav tm="0">
                                          <p:val>
                                            <p:strVal val="ppt_x"/>
                                          </p:val>
                                        </p:tav>
                                        <p:tav tm="100000">
                                          <p:val>
                                            <p:strVal val="1+ppt_w/2"/>
                                          </p:val>
                                        </p:tav>
                                      </p:tavLst>
                                    </p:anim>
                                    <p:anim calcmode="lin" valueType="num">
                                      <p:cBhvr additive="base">
                                        <p:cTn id="214" dur="3000"/>
                                        <p:tgtEl>
                                          <p:spTgt spid="50"/>
                                        </p:tgtEl>
                                        <p:attrNameLst>
                                          <p:attrName>ppt_y</p:attrName>
                                        </p:attrNameLst>
                                      </p:cBhvr>
                                      <p:tavLst>
                                        <p:tav tm="0">
                                          <p:val>
                                            <p:strVal val="ppt_y"/>
                                          </p:val>
                                        </p:tav>
                                        <p:tav tm="100000">
                                          <p:val>
                                            <p:strVal val="ppt_y"/>
                                          </p:val>
                                        </p:tav>
                                      </p:tavLst>
                                    </p:anim>
                                    <p:set>
                                      <p:cBhvr>
                                        <p:cTn id="215" dur="1" fill="hold">
                                          <p:stCondLst>
                                            <p:cond delay="2999"/>
                                          </p:stCondLst>
                                        </p:cTn>
                                        <p:tgtEl>
                                          <p:spTgt spid="50"/>
                                        </p:tgtEl>
                                        <p:attrNameLst>
                                          <p:attrName>style.visibility</p:attrName>
                                        </p:attrNameLst>
                                      </p:cBhvr>
                                      <p:to>
                                        <p:strVal val="hidden"/>
                                      </p:to>
                                    </p:set>
                                  </p:childTnLst>
                                </p:cTn>
                              </p:par>
                              <p:par>
                                <p:cTn id="216" presetID="2" presetClass="exit" presetSubtype="2" fill="hold" grpId="1" nodeType="withEffect">
                                  <p:stCondLst>
                                    <p:cond delay="0"/>
                                  </p:stCondLst>
                                  <p:childTnLst>
                                    <p:anim calcmode="lin" valueType="num">
                                      <p:cBhvr additive="base">
                                        <p:cTn id="217" dur="3000"/>
                                        <p:tgtEl>
                                          <p:spTgt spid="51"/>
                                        </p:tgtEl>
                                        <p:attrNameLst>
                                          <p:attrName>ppt_x</p:attrName>
                                        </p:attrNameLst>
                                      </p:cBhvr>
                                      <p:tavLst>
                                        <p:tav tm="0">
                                          <p:val>
                                            <p:strVal val="ppt_x"/>
                                          </p:val>
                                        </p:tav>
                                        <p:tav tm="100000">
                                          <p:val>
                                            <p:strVal val="1+ppt_w/2"/>
                                          </p:val>
                                        </p:tav>
                                      </p:tavLst>
                                    </p:anim>
                                    <p:anim calcmode="lin" valueType="num">
                                      <p:cBhvr additive="base">
                                        <p:cTn id="218" dur="3000"/>
                                        <p:tgtEl>
                                          <p:spTgt spid="51"/>
                                        </p:tgtEl>
                                        <p:attrNameLst>
                                          <p:attrName>ppt_y</p:attrName>
                                        </p:attrNameLst>
                                      </p:cBhvr>
                                      <p:tavLst>
                                        <p:tav tm="0">
                                          <p:val>
                                            <p:strVal val="ppt_y"/>
                                          </p:val>
                                        </p:tav>
                                        <p:tav tm="100000">
                                          <p:val>
                                            <p:strVal val="ppt_y"/>
                                          </p:val>
                                        </p:tav>
                                      </p:tavLst>
                                    </p:anim>
                                    <p:set>
                                      <p:cBhvr>
                                        <p:cTn id="219" dur="1" fill="hold">
                                          <p:stCondLst>
                                            <p:cond delay="2999"/>
                                          </p:stCondLst>
                                        </p:cTn>
                                        <p:tgtEl>
                                          <p:spTgt spid="51"/>
                                        </p:tgtEl>
                                        <p:attrNameLst>
                                          <p:attrName>style.visibility</p:attrName>
                                        </p:attrNameLst>
                                      </p:cBhvr>
                                      <p:to>
                                        <p:strVal val="hidden"/>
                                      </p:to>
                                    </p:set>
                                  </p:childTnLst>
                                </p:cTn>
                              </p:par>
                              <p:par>
                                <p:cTn id="220" presetID="2" presetClass="exit" presetSubtype="2" fill="hold" grpId="1" nodeType="withEffect">
                                  <p:stCondLst>
                                    <p:cond delay="0"/>
                                  </p:stCondLst>
                                  <p:childTnLst>
                                    <p:anim calcmode="lin" valueType="num">
                                      <p:cBhvr additive="base">
                                        <p:cTn id="221" dur="3000"/>
                                        <p:tgtEl>
                                          <p:spTgt spid="52"/>
                                        </p:tgtEl>
                                        <p:attrNameLst>
                                          <p:attrName>ppt_x</p:attrName>
                                        </p:attrNameLst>
                                      </p:cBhvr>
                                      <p:tavLst>
                                        <p:tav tm="0">
                                          <p:val>
                                            <p:strVal val="ppt_x"/>
                                          </p:val>
                                        </p:tav>
                                        <p:tav tm="100000">
                                          <p:val>
                                            <p:strVal val="1+ppt_w/2"/>
                                          </p:val>
                                        </p:tav>
                                      </p:tavLst>
                                    </p:anim>
                                    <p:anim calcmode="lin" valueType="num">
                                      <p:cBhvr additive="base">
                                        <p:cTn id="222" dur="3000"/>
                                        <p:tgtEl>
                                          <p:spTgt spid="52"/>
                                        </p:tgtEl>
                                        <p:attrNameLst>
                                          <p:attrName>ppt_y</p:attrName>
                                        </p:attrNameLst>
                                      </p:cBhvr>
                                      <p:tavLst>
                                        <p:tav tm="0">
                                          <p:val>
                                            <p:strVal val="ppt_y"/>
                                          </p:val>
                                        </p:tav>
                                        <p:tav tm="100000">
                                          <p:val>
                                            <p:strVal val="ppt_y"/>
                                          </p:val>
                                        </p:tav>
                                      </p:tavLst>
                                    </p:anim>
                                    <p:set>
                                      <p:cBhvr>
                                        <p:cTn id="223" dur="1" fill="hold">
                                          <p:stCondLst>
                                            <p:cond delay="2999"/>
                                          </p:stCondLst>
                                        </p:cTn>
                                        <p:tgtEl>
                                          <p:spTgt spid="52"/>
                                        </p:tgtEl>
                                        <p:attrNameLst>
                                          <p:attrName>style.visibility</p:attrName>
                                        </p:attrNameLst>
                                      </p:cBhvr>
                                      <p:to>
                                        <p:strVal val="hidden"/>
                                      </p:to>
                                    </p:set>
                                  </p:childTnLst>
                                </p:cTn>
                              </p:par>
                              <p:par>
                                <p:cTn id="224" presetID="2" presetClass="exit" presetSubtype="8" fill="hold" grpId="1" nodeType="withEffect">
                                  <p:stCondLst>
                                    <p:cond delay="0"/>
                                  </p:stCondLst>
                                  <p:childTnLst>
                                    <p:anim calcmode="lin" valueType="num">
                                      <p:cBhvr additive="base">
                                        <p:cTn id="225" dur="3000"/>
                                        <p:tgtEl>
                                          <p:spTgt spid="23"/>
                                        </p:tgtEl>
                                        <p:attrNameLst>
                                          <p:attrName>ppt_x</p:attrName>
                                        </p:attrNameLst>
                                      </p:cBhvr>
                                      <p:tavLst>
                                        <p:tav tm="0">
                                          <p:val>
                                            <p:strVal val="ppt_x"/>
                                          </p:val>
                                        </p:tav>
                                        <p:tav tm="100000">
                                          <p:val>
                                            <p:strVal val="0-ppt_w/2"/>
                                          </p:val>
                                        </p:tav>
                                      </p:tavLst>
                                    </p:anim>
                                    <p:anim calcmode="lin" valueType="num">
                                      <p:cBhvr additive="base">
                                        <p:cTn id="226" dur="3000"/>
                                        <p:tgtEl>
                                          <p:spTgt spid="23"/>
                                        </p:tgtEl>
                                        <p:attrNameLst>
                                          <p:attrName>ppt_y</p:attrName>
                                        </p:attrNameLst>
                                      </p:cBhvr>
                                      <p:tavLst>
                                        <p:tav tm="0">
                                          <p:val>
                                            <p:strVal val="ppt_y"/>
                                          </p:val>
                                        </p:tav>
                                        <p:tav tm="100000">
                                          <p:val>
                                            <p:strVal val="ppt_y"/>
                                          </p:val>
                                        </p:tav>
                                      </p:tavLst>
                                    </p:anim>
                                    <p:set>
                                      <p:cBhvr>
                                        <p:cTn id="227" dur="1" fill="hold">
                                          <p:stCondLst>
                                            <p:cond delay="2999"/>
                                          </p:stCondLst>
                                        </p:cTn>
                                        <p:tgtEl>
                                          <p:spTgt spid="23"/>
                                        </p:tgtEl>
                                        <p:attrNameLst>
                                          <p:attrName>style.visibility</p:attrName>
                                        </p:attrNameLst>
                                      </p:cBhvr>
                                      <p:to>
                                        <p:strVal val="hidden"/>
                                      </p:to>
                                    </p:set>
                                  </p:childTnLst>
                                </p:cTn>
                              </p:par>
                              <p:par>
                                <p:cTn id="228" presetID="2" presetClass="exit" presetSubtype="8" fill="hold" grpId="1" nodeType="withEffect">
                                  <p:stCondLst>
                                    <p:cond delay="0"/>
                                  </p:stCondLst>
                                  <p:childTnLst>
                                    <p:anim calcmode="lin" valueType="num">
                                      <p:cBhvr additive="base">
                                        <p:cTn id="229" dur="3000"/>
                                        <p:tgtEl>
                                          <p:spTgt spid="24"/>
                                        </p:tgtEl>
                                        <p:attrNameLst>
                                          <p:attrName>ppt_x</p:attrName>
                                        </p:attrNameLst>
                                      </p:cBhvr>
                                      <p:tavLst>
                                        <p:tav tm="0">
                                          <p:val>
                                            <p:strVal val="ppt_x"/>
                                          </p:val>
                                        </p:tav>
                                        <p:tav tm="100000">
                                          <p:val>
                                            <p:strVal val="0-ppt_w/2"/>
                                          </p:val>
                                        </p:tav>
                                      </p:tavLst>
                                    </p:anim>
                                    <p:anim calcmode="lin" valueType="num">
                                      <p:cBhvr additive="base">
                                        <p:cTn id="230" dur="3000"/>
                                        <p:tgtEl>
                                          <p:spTgt spid="24"/>
                                        </p:tgtEl>
                                        <p:attrNameLst>
                                          <p:attrName>ppt_y</p:attrName>
                                        </p:attrNameLst>
                                      </p:cBhvr>
                                      <p:tavLst>
                                        <p:tav tm="0">
                                          <p:val>
                                            <p:strVal val="ppt_y"/>
                                          </p:val>
                                        </p:tav>
                                        <p:tav tm="100000">
                                          <p:val>
                                            <p:strVal val="ppt_y"/>
                                          </p:val>
                                        </p:tav>
                                      </p:tavLst>
                                    </p:anim>
                                    <p:set>
                                      <p:cBhvr>
                                        <p:cTn id="231" dur="1" fill="hold">
                                          <p:stCondLst>
                                            <p:cond delay="2999"/>
                                          </p:stCondLst>
                                        </p:cTn>
                                        <p:tgtEl>
                                          <p:spTgt spid="24"/>
                                        </p:tgtEl>
                                        <p:attrNameLst>
                                          <p:attrName>style.visibility</p:attrName>
                                        </p:attrNameLst>
                                      </p:cBhvr>
                                      <p:to>
                                        <p:strVal val="hidden"/>
                                      </p:to>
                                    </p:set>
                                  </p:childTnLst>
                                </p:cTn>
                              </p:par>
                              <p:par>
                                <p:cTn id="232" presetID="2" presetClass="exit" presetSubtype="8" fill="hold" grpId="1" nodeType="withEffect">
                                  <p:stCondLst>
                                    <p:cond delay="0"/>
                                  </p:stCondLst>
                                  <p:childTnLst>
                                    <p:anim calcmode="lin" valueType="num">
                                      <p:cBhvr additive="base">
                                        <p:cTn id="233" dur="3000"/>
                                        <p:tgtEl>
                                          <p:spTgt spid="25"/>
                                        </p:tgtEl>
                                        <p:attrNameLst>
                                          <p:attrName>ppt_x</p:attrName>
                                        </p:attrNameLst>
                                      </p:cBhvr>
                                      <p:tavLst>
                                        <p:tav tm="0">
                                          <p:val>
                                            <p:strVal val="ppt_x"/>
                                          </p:val>
                                        </p:tav>
                                        <p:tav tm="100000">
                                          <p:val>
                                            <p:strVal val="0-ppt_w/2"/>
                                          </p:val>
                                        </p:tav>
                                      </p:tavLst>
                                    </p:anim>
                                    <p:anim calcmode="lin" valueType="num">
                                      <p:cBhvr additive="base">
                                        <p:cTn id="234" dur="3000"/>
                                        <p:tgtEl>
                                          <p:spTgt spid="25"/>
                                        </p:tgtEl>
                                        <p:attrNameLst>
                                          <p:attrName>ppt_y</p:attrName>
                                        </p:attrNameLst>
                                      </p:cBhvr>
                                      <p:tavLst>
                                        <p:tav tm="0">
                                          <p:val>
                                            <p:strVal val="ppt_y"/>
                                          </p:val>
                                        </p:tav>
                                        <p:tav tm="100000">
                                          <p:val>
                                            <p:strVal val="ppt_y"/>
                                          </p:val>
                                        </p:tav>
                                      </p:tavLst>
                                    </p:anim>
                                    <p:set>
                                      <p:cBhvr>
                                        <p:cTn id="235" dur="1" fill="hold">
                                          <p:stCondLst>
                                            <p:cond delay="2999"/>
                                          </p:stCondLst>
                                        </p:cTn>
                                        <p:tgtEl>
                                          <p:spTgt spid="25"/>
                                        </p:tgtEl>
                                        <p:attrNameLst>
                                          <p:attrName>style.visibility</p:attrName>
                                        </p:attrNameLst>
                                      </p:cBhvr>
                                      <p:to>
                                        <p:strVal val="hidden"/>
                                      </p:to>
                                    </p:set>
                                  </p:childTnLst>
                                </p:cTn>
                              </p:par>
                              <p:par>
                                <p:cTn id="236" presetID="2" presetClass="exit" presetSubtype="8" fill="hold" grpId="1" nodeType="withEffect">
                                  <p:stCondLst>
                                    <p:cond delay="0"/>
                                  </p:stCondLst>
                                  <p:childTnLst>
                                    <p:anim calcmode="lin" valueType="num">
                                      <p:cBhvr additive="base">
                                        <p:cTn id="237" dur="3000"/>
                                        <p:tgtEl>
                                          <p:spTgt spid="26"/>
                                        </p:tgtEl>
                                        <p:attrNameLst>
                                          <p:attrName>ppt_x</p:attrName>
                                        </p:attrNameLst>
                                      </p:cBhvr>
                                      <p:tavLst>
                                        <p:tav tm="0">
                                          <p:val>
                                            <p:strVal val="ppt_x"/>
                                          </p:val>
                                        </p:tav>
                                        <p:tav tm="100000">
                                          <p:val>
                                            <p:strVal val="0-ppt_w/2"/>
                                          </p:val>
                                        </p:tav>
                                      </p:tavLst>
                                    </p:anim>
                                    <p:anim calcmode="lin" valueType="num">
                                      <p:cBhvr additive="base">
                                        <p:cTn id="238" dur="3000"/>
                                        <p:tgtEl>
                                          <p:spTgt spid="26"/>
                                        </p:tgtEl>
                                        <p:attrNameLst>
                                          <p:attrName>ppt_y</p:attrName>
                                        </p:attrNameLst>
                                      </p:cBhvr>
                                      <p:tavLst>
                                        <p:tav tm="0">
                                          <p:val>
                                            <p:strVal val="ppt_y"/>
                                          </p:val>
                                        </p:tav>
                                        <p:tav tm="100000">
                                          <p:val>
                                            <p:strVal val="ppt_y"/>
                                          </p:val>
                                        </p:tav>
                                      </p:tavLst>
                                    </p:anim>
                                    <p:set>
                                      <p:cBhvr>
                                        <p:cTn id="239" dur="1" fill="hold">
                                          <p:stCondLst>
                                            <p:cond delay="2999"/>
                                          </p:stCondLst>
                                        </p:cTn>
                                        <p:tgtEl>
                                          <p:spTgt spid="26"/>
                                        </p:tgtEl>
                                        <p:attrNameLst>
                                          <p:attrName>style.visibility</p:attrName>
                                        </p:attrNameLst>
                                      </p:cBhvr>
                                      <p:to>
                                        <p:strVal val="hidden"/>
                                      </p:to>
                                    </p:set>
                                  </p:childTnLst>
                                </p:cTn>
                              </p:par>
                              <p:par>
                                <p:cTn id="240" presetID="2" presetClass="exit" presetSubtype="8" fill="hold" grpId="1" nodeType="withEffect">
                                  <p:stCondLst>
                                    <p:cond delay="0"/>
                                  </p:stCondLst>
                                  <p:childTnLst>
                                    <p:anim calcmode="lin" valueType="num">
                                      <p:cBhvr additive="base">
                                        <p:cTn id="241" dur="3000"/>
                                        <p:tgtEl>
                                          <p:spTgt spid="27"/>
                                        </p:tgtEl>
                                        <p:attrNameLst>
                                          <p:attrName>ppt_x</p:attrName>
                                        </p:attrNameLst>
                                      </p:cBhvr>
                                      <p:tavLst>
                                        <p:tav tm="0">
                                          <p:val>
                                            <p:strVal val="ppt_x"/>
                                          </p:val>
                                        </p:tav>
                                        <p:tav tm="100000">
                                          <p:val>
                                            <p:strVal val="0-ppt_w/2"/>
                                          </p:val>
                                        </p:tav>
                                      </p:tavLst>
                                    </p:anim>
                                    <p:anim calcmode="lin" valueType="num">
                                      <p:cBhvr additive="base">
                                        <p:cTn id="242" dur="3000"/>
                                        <p:tgtEl>
                                          <p:spTgt spid="27"/>
                                        </p:tgtEl>
                                        <p:attrNameLst>
                                          <p:attrName>ppt_y</p:attrName>
                                        </p:attrNameLst>
                                      </p:cBhvr>
                                      <p:tavLst>
                                        <p:tav tm="0">
                                          <p:val>
                                            <p:strVal val="ppt_y"/>
                                          </p:val>
                                        </p:tav>
                                        <p:tav tm="100000">
                                          <p:val>
                                            <p:strVal val="ppt_y"/>
                                          </p:val>
                                        </p:tav>
                                      </p:tavLst>
                                    </p:anim>
                                    <p:set>
                                      <p:cBhvr>
                                        <p:cTn id="243" dur="1" fill="hold">
                                          <p:stCondLst>
                                            <p:cond delay="2999"/>
                                          </p:stCondLst>
                                        </p:cTn>
                                        <p:tgtEl>
                                          <p:spTgt spid="27"/>
                                        </p:tgtEl>
                                        <p:attrNameLst>
                                          <p:attrName>style.visibility</p:attrName>
                                        </p:attrNameLst>
                                      </p:cBhvr>
                                      <p:to>
                                        <p:strVal val="hidden"/>
                                      </p:to>
                                    </p:set>
                                  </p:childTnLst>
                                </p:cTn>
                              </p:par>
                              <p:par>
                                <p:cTn id="244" presetID="2" presetClass="exit" presetSubtype="8" fill="hold" grpId="1" nodeType="withEffect">
                                  <p:stCondLst>
                                    <p:cond delay="0"/>
                                  </p:stCondLst>
                                  <p:childTnLst>
                                    <p:anim calcmode="lin" valueType="num">
                                      <p:cBhvr additive="base">
                                        <p:cTn id="245" dur="3000"/>
                                        <p:tgtEl>
                                          <p:spTgt spid="28"/>
                                        </p:tgtEl>
                                        <p:attrNameLst>
                                          <p:attrName>ppt_x</p:attrName>
                                        </p:attrNameLst>
                                      </p:cBhvr>
                                      <p:tavLst>
                                        <p:tav tm="0">
                                          <p:val>
                                            <p:strVal val="ppt_x"/>
                                          </p:val>
                                        </p:tav>
                                        <p:tav tm="100000">
                                          <p:val>
                                            <p:strVal val="0-ppt_w/2"/>
                                          </p:val>
                                        </p:tav>
                                      </p:tavLst>
                                    </p:anim>
                                    <p:anim calcmode="lin" valueType="num">
                                      <p:cBhvr additive="base">
                                        <p:cTn id="246" dur="3000"/>
                                        <p:tgtEl>
                                          <p:spTgt spid="28"/>
                                        </p:tgtEl>
                                        <p:attrNameLst>
                                          <p:attrName>ppt_y</p:attrName>
                                        </p:attrNameLst>
                                      </p:cBhvr>
                                      <p:tavLst>
                                        <p:tav tm="0">
                                          <p:val>
                                            <p:strVal val="ppt_y"/>
                                          </p:val>
                                        </p:tav>
                                        <p:tav tm="100000">
                                          <p:val>
                                            <p:strVal val="ppt_y"/>
                                          </p:val>
                                        </p:tav>
                                      </p:tavLst>
                                    </p:anim>
                                    <p:set>
                                      <p:cBhvr>
                                        <p:cTn id="247" dur="1" fill="hold">
                                          <p:stCondLst>
                                            <p:cond delay="2999"/>
                                          </p:stCondLst>
                                        </p:cTn>
                                        <p:tgtEl>
                                          <p:spTgt spid="28"/>
                                        </p:tgtEl>
                                        <p:attrNameLst>
                                          <p:attrName>style.visibility</p:attrName>
                                        </p:attrNameLst>
                                      </p:cBhvr>
                                      <p:to>
                                        <p:strVal val="hidden"/>
                                      </p:to>
                                    </p:set>
                                  </p:childTnLst>
                                </p:cTn>
                              </p:par>
                              <p:par>
                                <p:cTn id="248" presetID="2" presetClass="exit" presetSubtype="8" fill="hold" grpId="1" nodeType="withEffect">
                                  <p:stCondLst>
                                    <p:cond delay="0"/>
                                  </p:stCondLst>
                                  <p:childTnLst>
                                    <p:anim calcmode="lin" valueType="num">
                                      <p:cBhvr additive="base">
                                        <p:cTn id="249" dur="3000"/>
                                        <p:tgtEl>
                                          <p:spTgt spid="35"/>
                                        </p:tgtEl>
                                        <p:attrNameLst>
                                          <p:attrName>ppt_x</p:attrName>
                                        </p:attrNameLst>
                                      </p:cBhvr>
                                      <p:tavLst>
                                        <p:tav tm="0">
                                          <p:val>
                                            <p:strVal val="ppt_x"/>
                                          </p:val>
                                        </p:tav>
                                        <p:tav tm="100000">
                                          <p:val>
                                            <p:strVal val="0-ppt_w/2"/>
                                          </p:val>
                                        </p:tav>
                                      </p:tavLst>
                                    </p:anim>
                                    <p:anim calcmode="lin" valueType="num">
                                      <p:cBhvr additive="base">
                                        <p:cTn id="250" dur="3000"/>
                                        <p:tgtEl>
                                          <p:spTgt spid="35"/>
                                        </p:tgtEl>
                                        <p:attrNameLst>
                                          <p:attrName>ppt_y</p:attrName>
                                        </p:attrNameLst>
                                      </p:cBhvr>
                                      <p:tavLst>
                                        <p:tav tm="0">
                                          <p:val>
                                            <p:strVal val="ppt_y"/>
                                          </p:val>
                                        </p:tav>
                                        <p:tav tm="100000">
                                          <p:val>
                                            <p:strVal val="ppt_y"/>
                                          </p:val>
                                        </p:tav>
                                      </p:tavLst>
                                    </p:anim>
                                    <p:set>
                                      <p:cBhvr>
                                        <p:cTn id="251" dur="1" fill="hold">
                                          <p:stCondLst>
                                            <p:cond delay="2999"/>
                                          </p:stCondLst>
                                        </p:cTn>
                                        <p:tgtEl>
                                          <p:spTgt spid="35"/>
                                        </p:tgtEl>
                                        <p:attrNameLst>
                                          <p:attrName>style.visibility</p:attrName>
                                        </p:attrNameLst>
                                      </p:cBhvr>
                                      <p:to>
                                        <p:strVal val="hidden"/>
                                      </p:to>
                                    </p:set>
                                  </p:childTnLst>
                                </p:cTn>
                              </p:par>
                              <p:par>
                                <p:cTn id="252" presetID="2" presetClass="exit" presetSubtype="8" fill="hold" grpId="1" nodeType="withEffect">
                                  <p:stCondLst>
                                    <p:cond delay="0"/>
                                  </p:stCondLst>
                                  <p:childTnLst>
                                    <p:anim calcmode="lin" valueType="num">
                                      <p:cBhvr additive="base">
                                        <p:cTn id="253" dur="3000"/>
                                        <p:tgtEl>
                                          <p:spTgt spid="36"/>
                                        </p:tgtEl>
                                        <p:attrNameLst>
                                          <p:attrName>ppt_x</p:attrName>
                                        </p:attrNameLst>
                                      </p:cBhvr>
                                      <p:tavLst>
                                        <p:tav tm="0">
                                          <p:val>
                                            <p:strVal val="ppt_x"/>
                                          </p:val>
                                        </p:tav>
                                        <p:tav tm="100000">
                                          <p:val>
                                            <p:strVal val="0-ppt_w/2"/>
                                          </p:val>
                                        </p:tav>
                                      </p:tavLst>
                                    </p:anim>
                                    <p:anim calcmode="lin" valueType="num">
                                      <p:cBhvr additive="base">
                                        <p:cTn id="254" dur="3000"/>
                                        <p:tgtEl>
                                          <p:spTgt spid="36"/>
                                        </p:tgtEl>
                                        <p:attrNameLst>
                                          <p:attrName>ppt_y</p:attrName>
                                        </p:attrNameLst>
                                      </p:cBhvr>
                                      <p:tavLst>
                                        <p:tav tm="0">
                                          <p:val>
                                            <p:strVal val="ppt_y"/>
                                          </p:val>
                                        </p:tav>
                                        <p:tav tm="100000">
                                          <p:val>
                                            <p:strVal val="ppt_y"/>
                                          </p:val>
                                        </p:tav>
                                      </p:tavLst>
                                    </p:anim>
                                    <p:set>
                                      <p:cBhvr>
                                        <p:cTn id="255" dur="1" fill="hold">
                                          <p:stCondLst>
                                            <p:cond delay="2999"/>
                                          </p:stCondLst>
                                        </p:cTn>
                                        <p:tgtEl>
                                          <p:spTgt spid="36"/>
                                        </p:tgtEl>
                                        <p:attrNameLst>
                                          <p:attrName>style.visibility</p:attrName>
                                        </p:attrNameLst>
                                      </p:cBhvr>
                                      <p:to>
                                        <p:strVal val="hidden"/>
                                      </p:to>
                                    </p:set>
                                  </p:childTnLst>
                                </p:cTn>
                              </p:par>
                              <p:par>
                                <p:cTn id="256" presetID="2" presetClass="exit" presetSubtype="8" fill="hold" grpId="1" nodeType="withEffect">
                                  <p:stCondLst>
                                    <p:cond delay="0"/>
                                  </p:stCondLst>
                                  <p:childTnLst>
                                    <p:anim calcmode="lin" valueType="num">
                                      <p:cBhvr additive="base">
                                        <p:cTn id="257" dur="3000"/>
                                        <p:tgtEl>
                                          <p:spTgt spid="37"/>
                                        </p:tgtEl>
                                        <p:attrNameLst>
                                          <p:attrName>ppt_x</p:attrName>
                                        </p:attrNameLst>
                                      </p:cBhvr>
                                      <p:tavLst>
                                        <p:tav tm="0">
                                          <p:val>
                                            <p:strVal val="ppt_x"/>
                                          </p:val>
                                        </p:tav>
                                        <p:tav tm="100000">
                                          <p:val>
                                            <p:strVal val="0-ppt_w/2"/>
                                          </p:val>
                                        </p:tav>
                                      </p:tavLst>
                                    </p:anim>
                                    <p:anim calcmode="lin" valueType="num">
                                      <p:cBhvr additive="base">
                                        <p:cTn id="258" dur="3000"/>
                                        <p:tgtEl>
                                          <p:spTgt spid="37"/>
                                        </p:tgtEl>
                                        <p:attrNameLst>
                                          <p:attrName>ppt_y</p:attrName>
                                        </p:attrNameLst>
                                      </p:cBhvr>
                                      <p:tavLst>
                                        <p:tav tm="0">
                                          <p:val>
                                            <p:strVal val="ppt_y"/>
                                          </p:val>
                                        </p:tav>
                                        <p:tav tm="100000">
                                          <p:val>
                                            <p:strVal val="ppt_y"/>
                                          </p:val>
                                        </p:tav>
                                      </p:tavLst>
                                    </p:anim>
                                    <p:set>
                                      <p:cBhvr>
                                        <p:cTn id="259" dur="1" fill="hold">
                                          <p:stCondLst>
                                            <p:cond delay="2999"/>
                                          </p:stCondLst>
                                        </p:cTn>
                                        <p:tgtEl>
                                          <p:spTgt spid="37"/>
                                        </p:tgtEl>
                                        <p:attrNameLst>
                                          <p:attrName>style.visibility</p:attrName>
                                        </p:attrNameLst>
                                      </p:cBhvr>
                                      <p:to>
                                        <p:strVal val="hidden"/>
                                      </p:to>
                                    </p:set>
                                  </p:childTnLst>
                                </p:cTn>
                              </p:par>
                              <p:par>
                                <p:cTn id="260" presetID="2" presetClass="exit" presetSubtype="8" fill="hold" grpId="1" nodeType="withEffect">
                                  <p:stCondLst>
                                    <p:cond delay="0"/>
                                  </p:stCondLst>
                                  <p:childTnLst>
                                    <p:anim calcmode="lin" valueType="num">
                                      <p:cBhvr additive="base">
                                        <p:cTn id="261" dur="3000"/>
                                        <p:tgtEl>
                                          <p:spTgt spid="38"/>
                                        </p:tgtEl>
                                        <p:attrNameLst>
                                          <p:attrName>ppt_x</p:attrName>
                                        </p:attrNameLst>
                                      </p:cBhvr>
                                      <p:tavLst>
                                        <p:tav tm="0">
                                          <p:val>
                                            <p:strVal val="ppt_x"/>
                                          </p:val>
                                        </p:tav>
                                        <p:tav tm="100000">
                                          <p:val>
                                            <p:strVal val="0-ppt_w/2"/>
                                          </p:val>
                                        </p:tav>
                                      </p:tavLst>
                                    </p:anim>
                                    <p:anim calcmode="lin" valueType="num">
                                      <p:cBhvr additive="base">
                                        <p:cTn id="262" dur="3000"/>
                                        <p:tgtEl>
                                          <p:spTgt spid="38"/>
                                        </p:tgtEl>
                                        <p:attrNameLst>
                                          <p:attrName>ppt_y</p:attrName>
                                        </p:attrNameLst>
                                      </p:cBhvr>
                                      <p:tavLst>
                                        <p:tav tm="0">
                                          <p:val>
                                            <p:strVal val="ppt_y"/>
                                          </p:val>
                                        </p:tav>
                                        <p:tav tm="100000">
                                          <p:val>
                                            <p:strVal val="ppt_y"/>
                                          </p:val>
                                        </p:tav>
                                      </p:tavLst>
                                    </p:anim>
                                    <p:set>
                                      <p:cBhvr>
                                        <p:cTn id="263" dur="1" fill="hold">
                                          <p:stCondLst>
                                            <p:cond delay="2999"/>
                                          </p:stCondLst>
                                        </p:cTn>
                                        <p:tgtEl>
                                          <p:spTgt spid="38"/>
                                        </p:tgtEl>
                                        <p:attrNameLst>
                                          <p:attrName>style.visibility</p:attrName>
                                        </p:attrNameLst>
                                      </p:cBhvr>
                                      <p:to>
                                        <p:strVal val="hidden"/>
                                      </p:to>
                                    </p:set>
                                  </p:childTnLst>
                                </p:cTn>
                              </p:par>
                              <p:par>
                                <p:cTn id="264" presetID="2" presetClass="exit" presetSubtype="8" fill="hold" grpId="1" nodeType="withEffect">
                                  <p:stCondLst>
                                    <p:cond delay="0"/>
                                  </p:stCondLst>
                                  <p:childTnLst>
                                    <p:anim calcmode="lin" valueType="num">
                                      <p:cBhvr additive="base">
                                        <p:cTn id="265" dur="3000"/>
                                        <p:tgtEl>
                                          <p:spTgt spid="39"/>
                                        </p:tgtEl>
                                        <p:attrNameLst>
                                          <p:attrName>ppt_x</p:attrName>
                                        </p:attrNameLst>
                                      </p:cBhvr>
                                      <p:tavLst>
                                        <p:tav tm="0">
                                          <p:val>
                                            <p:strVal val="ppt_x"/>
                                          </p:val>
                                        </p:tav>
                                        <p:tav tm="100000">
                                          <p:val>
                                            <p:strVal val="0-ppt_w/2"/>
                                          </p:val>
                                        </p:tav>
                                      </p:tavLst>
                                    </p:anim>
                                    <p:anim calcmode="lin" valueType="num">
                                      <p:cBhvr additive="base">
                                        <p:cTn id="266" dur="3000"/>
                                        <p:tgtEl>
                                          <p:spTgt spid="39"/>
                                        </p:tgtEl>
                                        <p:attrNameLst>
                                          <p:attrName>ppt_y</p:attrName>
                                        </p:attrNameLst>
                                      </p:cBhvr>
                                      <p:tavLst>
                                        <p:tav tm="0">
                                          <p:val>
                                            <p:strVal val="ppt_y"/>
                                          </p:val>
                                        </p:tav>
                                        <p:tav tm="100000">
                                          <p:val>
                                            <p:strVal val="ppt_y"/>
                                          </p:val>
                                        </p:tav>
                                      </p:tavLst>
                                    </p:anim>
                                    <p:set>
                                      <p:cBhvr>
                                        <p:cTn id="267" dur="1" fill="hold">
                                          <p:stCondLst>
                                            <p:cond delay="2999"/>
                                          </p:stCondLst>
                                        </p:cTn>
                                        <p:tgtEl>
                                          <p:spTgt spid="39"/>
                                        </p:tgtEl>
                                        <p:attrNameLst>
                                          <p:attrName>style.visibility</p:attrName>
                                        </p:attrNameLst>
                                      </p:cBhvr>
                                      <p:to>
                                        <p:strVal val="hidden"/>
                                      </p:to>
                                    </p:set>
                                  </p:childTnLst>
                                </p:cTn>
                              </p:par>
                              <p:par>
                                <p:cTn id="268" presetID="2" presetClass="exit" presetSubtype="8" fill="hold" grpId="1" nodeType="withEffect">
                                  <p:stCondLst>
                                    <p:cond delay="0"/>
                                  </p:stCondLst>
                                  <p:childTnLst>
                                    <p:anim calcmode="lin" valueType="num">
                                      <p:cBhvr additive="base">
                                        <p:cTn id="269" dur="3000"/>
                                        <p:tgtEl>
                                          <p:spTgt spid="40"/>
                                        </p:tgtEl>
                                        <p:attrNameLst>
                                          <p:attrName>ppt_x</p:attrName>
                                        </p:attrNameLst>
                                      </p:cBhvr>
                                      <p:tavLst>
                                        <p:tav tm="0">
                                          <p:val>
                                            <p:strVal val="ppt_x"/>
                                          </p:val>
                                        </p:tav>
                                        <p:tav tm="100000">
                                          <p:val>
                                            <p:strVal val="0-ppt_w/2"/>
                                          </p:val>
                                        </p:tav>
                                      </p:tavLst>
                                    </p:anim>
                                    <p:anim calcmode="lin" valueType="num">
                                      <p:cBhvr additive="base">
                                        <p:cTn id="270" dur="3000"/>
                                        <p:tgtEl>
                                          <p:spTgt spid="40"/>
                                        </p:tgtEl>
                                        <p:attrNameLst>
                                          <p:attrName>ppt_y</p:attrName>
                                        </p:attrNameLst>
                                      </p:cBhvr>
                                      <p:tavLst>
                                        <p:tav tm="0">
                                          <p:val>
                                            <p:strVal val="ppt_y"/>
                                          </p:val>
                                        </p:tav>
                                        <p:tav tm="100000">
                                          <p:val>
                                            <p:strVal val="ppt_y"/>
                                          </p:val>
                                        </p:tav>
                                      </p:tavLst>
                                    </p:anim>
                                    <p:set>
                                      <p:cBhvr>
                                        <p:cTn id="271" dur="1" fill="hold">
                                          <p:stCondLst>
                                            <p:cond delay="2999"/>
                                          </p:stCondLst>
                                        </p:cTn>
                                        <p:tgtEl>
                                          <p:spTgt spid="40"/>
                                        </p:tgtEl>
                                        <p:attrNameLst>
                                          <p:attrName>style.visibility</p:attrName>
                                        </p:attrNameLst>
                                      </p:cBhvr>
                                      <p:to>
                                        <p:strVal val="hidden"/>
                                      </p:to>
                                    </p:set>
                                  </p:childTnLst>
                                </p:cTn>
                              </p:par>
                              <p:par>
                                <p:cTn id="272" presetID="2" presetClass="exit" presetSubtype="8" fill="hold" grpId="1" nodeType="withEffect">
                                  <p:stCondLst>
                                    <p:cond delay="0"/>
                                  </p:stCondLst>
                                  <p:childTnLst>
                                    <p:anim calcmode="lin" valueType="num">
                                      <p:cBhvr additive="base">
                                        <p:cTn id="273" dur="3000"/>
                                        <p:tgtEl>
                                          <p:spTgt spid="41"/>
                                        </p:tgtEl>
                                        <p:attrNameLst>
                                          <p:attrName>ppt_x</p:attrName>
                                        </p:attrNameLst>
                                      </p:cBhvr>
                                      <p:tavLst>
                                        <p:tav tm="0">
                                          <p:val>
                                            <p:strVal val="ppt_x"/>
                                          </p:val>
                                        </p:tav>
                                        <p:tav tm="100000">
                                          <p:val>
                                            <p:strVal val="0-ppt_w/2"/>
                                          </p:val>
                                        </p:tav>
                                      </p:tavLst>
                                    </p:anim>
                                    <p:anim calcmode="lin" valueType="num">
                                      <p:cBhvr additive="base">
                                        <p:cTn id="274" dur="3000"/>
                                        <p:tgtEl>
                                          <p:spTgt spid="41"/>
                                        </p:tgtEl>
                                        <p:attrNameLst>
                                          <p:attrName>ppt_y</p:attrName>
                                        </p:attrNameLst>
                                      </p:cBhvr>
                                      <p:tavLst>
                                        <p:tav tm="0">
                                          <p:val>
                                            <p:strVal val="ppt_y"/>
                                          </p:val>
                                        </p:tav>
                                        <p:tav tm="100000">
                                          <p:val>
                                            <p:strVal val="ppt_y"/>
                                          </p:val>
                                        </p:tav>
                                      </p:tavLst>
                                    </p:anim>
                                    <p:set>
                                      <p:cBhvr>
                                        <p:cTn id="275" dur="1" fill="hold">
                                          <p:stCondLst>
                                            <p:cond delay="2999"/>
                                          </p:stCondLst>
                                        </p:cTn>
                                        <p:tgtEl>
                                          <p:spTgt spid="41"/>
                                        </p:tgtEl>
                                        <p:attrNameLst>
                                          <p:attrName>style.visibility</p:attrName>
                                        </p:attrNameLst>
                                      </p:cBhvr>
                                      <p:to>
                                        <p:strVal val="hidden"/>
                                      </p:to>
                                    </p:set>
                                  </p:childTnLst>
                                </p:cTn>
                              </p:par>
                              <p:par>
                                <p:cTn id="276" presetID="2" presetClass="exit" presetSubtype="8" fill="hold" grpId="1" nodeType="withEffect">
                                  <p:stCondLst>
                                    <p:cond delay="0"/>
                                  </p:stCondLst>
                                  <p:childTnLst>
                                    <p:anim calcmode="lin" valueType="num">
                                      <p:cBhvr additive="base">
                                        <p:cTn id="277" dur="3000"/>
                                        <p:tgtEl>
                                          <p:spTgt spid="42"/>
                                        </p:tgtEl>
                                        <p:attrNameLst>
                                          <p:attrName>ppt_x</p:attrName>
                                        </p:attrNameLst>
                                      </p:cBhvr>
                                      <p:tavLst>
                                        <p:tav tm="0">
                                          <p:val>
                                            <p:strVal val="ppt_x"/>
                                          </p:val>
                                        </p:tav>
                                        <p:tav tm="100000">
                                          <p:val>
                                            <p:strVal val="0-ppt_w/2"/>
                                          </p:val>
                                        </p:tav>
                                      </p:tavLst>
                                    </p:anim>
                                    <p:anim calcmode="lin" valueType="num">
                                      <p:cBhvr additive="base">
                                        <p:cTn id="278" dur="3000"/>
                                        <p:tgtEl>
                                          <p:spTgt spid="42"/>
                                        </p:tgtEl>
                                        <p:attrNameLst>
                                          <p:attrName>ppt_y</p:attrName>
                                        </p:attrNameLst>
                                      </p:cBhvr>
                                      <p:tavLst>
                                        <p:tav tm="0">
                                          <p:val>
                                            <p:strVal val="ppt_y"/>
                                          </p:val>
                                        </p:tav>
                                        <p:tav tm="100000">
                                          <p:val>
                                            <p:strVal val="ppt_y"/>
                                          </p:val>
                                        </p:tav>
                                      </p:tavLst>
                                    </p:anim>
                                    <p:set>
                                      <p:cBhvr>
                                        <p:cTn id="279" dur="1" fill="hold">
                                          <p:stCondLst>
                                            <p:cond delay="2999"/>
                                          </p:stCondLst>
                                        </p:cTn>
                                        <p:tgtEl>
                                          <p:spTgt spid="42"/>
                                        </p:tgtEl>
                                        <p:attrNameLst>
                                          <p:attrName>style.visibility</p:attrName>
                                        </p:attrNameLst>
                                      </p:cBhvr>
                                      <p:to>
                                        <p:strVal val="hidden"/>
                                      </p:to>
                                    </p:set>
                                  </p:childTnLst>
                                </p:cTn>
                              </p:par>
                              <p:par>
                                <p:cTn id="280" presetID="2" presetClass="exit" presetSubtype="8" fill="hold" grpId="1" nodeType="withEffect">
                                  <p:stCondLst>
                                    <p:cond delay="0"/>
                                  </p:stCondLst>
                                  <p:childTnLst>
                                    <p:anim calcmode="lin" valueType="num">
                                      <p:cBhvr additive="base">
                                        <p:cTn id="281" dur="3000"/>
                                        <p:tgtEl>
                                          <p:spTgt spid="43"/>
                                        </p:tgtEl>
                                        <p:attrNameLst>
                                          <p:attrName>ppt_x</p:attrName>
                                        </p:attrNameLst>
                                      </p:cBhvr>
                                      <p:tavLst>
                                        <p:tav tm="0">
                                          <p:val>
                                            <p:strVal val="ppt_x"/>
                                          </p:val>
                                        </p:tav>
                                        <p:tav tm="100000">
                                          <p:val>
                                            <p:strVal val="0-ppt_w/2"/>
                                          </p:val>
                                        </p:tav>
                                      </p:tavLst>
                                    </p:anim>
                                    <p:anim calcmode="lin" valueType="num">
                                      <p:cBhvr additive="base">
                                        <p:cTn id="282" dur="3000"/>
                                        <p:tgtEl>
                                          <p:spTgt spid="43"/>
                                        </p:tgtEl>
                                        <p:attrNameLst>
                                          <p:attrName>ppt_y</p:attrName>
                                        </p:attrNameLst>
                                      </p:cBhvr>
                                      <p:tavLst>
                                        <p:tav tm="0">
                                          <p:val>
                                            <p:strVal val="ppt_y"/>
                                          </p:val>
                                        </p:tav>
                                        <p:tav tm="100000">
                                          <p:val>
                                            <p:strVal val="ppt_y"/>
                                          </p:val>
                                        </p:tav>
                                      </p:tavLst>
                                    </p:anim>
                                    <p:set>
                                      <p:cBhvr>
                                        <p:cTn id="283" dur="1" fill="hold">
                                          <p:stCondLst>
                                            <p:cond delay="2999"/>
                                          </p:stCondLst>
                                        </p:cTn>
                                        <p:tgtEl>
                                          <p:spTgt spid="43"/>
                                        </p:tgtEl>
                                        <p:attrNameLst>
                                          <p:attrName>style.visibility</p:attrName>
                                        </p:attrNameLst>
                                      </p:cBhvr>
                                      <p:to>
                                        <p:strVal val="hidden"/>
                                      </p:to>
                                    </p:set>
                                  </p:childTnLst>
                                </p:cTn>
                              </p:par>
                              <p:par>
                                <p:cTn id="284" presetID="2" presetClass="exit" presetSubtype="8" fill="hold" grpId="1" nodeType="withEffect">
                                  <p:stCondLst>
                                    <p:cond delay="0"/>
                                  </p:stCondLst>
                                  <p:childTnLst>
                                    <p:anim calcmode="lin" valueType="num">
                                      <p:cBhvr additive="base">
                                        <p:cTn id="285" dur="3000"/>
                                        <p:tgtEl>
                                          <p:spTgt spid="44"/>
                                        </p:tgtEl>
                                        <p:attrNameLst>
                                          <p:attrName>ppt_x</p:attrName>
                                        </p:attrNameLst>
                                      </p:cBhvr>
                                      <p:tavLst>
                                        <p:tav tm="0">
                                          <p:val>
                                            <p:strVal val="ppt_x"/>
                                          </p:val>
                                        </p:tav>
                                        <p:tav tm="100000">
                                          <p:val>
                                            <p:strVal val="0-ppt_w/2"/>
                                          </p:val>
                                        </p:tav>
                                      </p:tavLst>
                                    </p:anim>
                                    <p:anim calcmode="lin" valueType="num">
                                      <p:cBhvr additive="base">
                                        <p:cTn id="286" dur="3000"/>
                                        <p:tgtEl>
                                          <p:spTgt spid="44"/>
                                        </p:tgtEl>
                                        <p:attrNameLst>
                                          <p:attrName>ppt_y</p:attrName>
                                        </p:attrNameLst>
                                      </p:cBhvr>
                                      <p:tavLst>
                                        <p:tav tm="0">
                                          <p:val>
                                            <p:strVal val="ppt_y"/>
                                          </p:val>
                                        </p:tav>
                                        <p:tav tm="100000">
                                          <p:val>
                                            <p:strVal val="ppt_y"/>
                                          </p:val>
                                        </p:tav>
                                      </p:tavLst>
                                    </p:anim>
                                    <p:set>
                                      <p:cBhvr>
                                        <p:cTn id="287" dur="1" fill="hold">
                                          <p:stCondLst>
                                            <p:cond delay="2999"/>
                                          </p:stCondLst>
                                        </p:cTn>
                                        <p:tgtEl>
                                          <p:spTgt spid="44"/>
                                        </p:tgtEl>
                                        <p:attrNameLst>
                                          <p:attrName>style.visibility</p:attrName>
                                        </p:attrNameLst>
                                      </p:cBhvr>
                                      <p:to>
                                        <p:strVal val="hidden"/>
                                      </p:to>
                                    </p:set>
                                  </p:childTnLst>
                                </p:cTn>
                              </p:par>
                              <p:par>
                                <p:cTn id="288" presetID="2" presetClass="exit" presetSubtype="8" fill="hold" grpId="1" nodeType="withEffect">
                                  <p:stCondLst>
                                    <p:cond delay="0"/>
                                  </p:stCondLst>
                                  <p:childTnLst>
                                    <p:anim calcmode="lin" valueType="num">
                                      <p:cBhvr additive="base">
                                        <p:cTn id="289" dur="3000"/>
                                        <p:tgtEl>
                                          <p:spTgt spid="45"/>
                                        </p:tgtEl>
                                        <p:attrNameLst>
                                          <p:attrName>ppt_x</p:attrName>
                                        </p:attrNameLst>
                                      </p:cBhvr>
                                      <p:tavLst>
                                        <p:tav tm="0">
                                          <p:val>
                                            <p:strVal val="ppt_x"/>
                                          </p:val>
                                        </p:tav>
                                        <p:tav tm="100000">
                                          <p:val>
                                            <p:strVal val="0-ppt_w/2"/>
                                          </p:val>
                                        </p:tav>
                                      </p:tavLst>
                                    </p:anim>
                                    <p:anim calcmode="lin" valueType="num">
                                      <p:cBhvr additive="base">
                                        <p:cTn id="290" dur="3000"/>
                                        <p:tgtEl>
                                          <p:spTgt spid="45"/>
                                        </p:tgtEl>
                                        <p:attrNameLst>
                                          <p:attrName>ppt_y</p:attrName>
                                        </p:attrNameLst>
                                      </p:cBhvr>
                                      <p:tavLst>
                                        <p:tav tm="0">
                                          <p:val>
                                            <p:strVal val="ppt_y"/>
                                          </p:val>
                                        </p:tav>
                                        <p:tav tm="100000">
                                          <p:val>
                                            <p:strVal val="ppt_y"/>
                                          </p:val>
                                        </p:tav>
                                      </p:tavLst>
                                    </p:anim>
                                    <p:set>
                                      <p:cBhvr>
                                        <p:cTn id="291" dur="1" fill="hold">
                                          <p:stCondLst>
                                            <p:cond delay="2999"/>
                                          </p:stCondLst>
                                        </p:cTn>
                                        <p:tgtEl>
                                          <p:spTgt spid="45"/>
                                        </p:tgtEl>
                                        <p:attrNameLst>
                                          <p:attrName>style.visibility</p:attrName>
                                        </p:attrNameLst>
                                      </p:cBhvr>
                                      <p:to>
                                        <p:strVal val="hidden"/>
                                      </p:to>
                                    </p:set>
                                  </p:childTnLst>
                                </p:cTn>
                              </p:par>
                              <p:par>
                                <p:cTn id="292" presetID="2" presetClass="exit" presetSubtype="8" fill="hold" grpId="1" nodeType="withEffect">
                                  <p:stCondLst>
                                    <p:cond delay="0"/>
                                  </p:stCondLst>
                                  <p:childTnLst>
                                    <p:anim calcmode="lin" valueType="num">
                                      <p:cBhvr additive="base">
                                        <p:cTn id="293" dur="3000"/>
                                        <p:tgtEl>
                                          <p:spTgt spid="46"/>
                                        </p:tgtEl>
                                        <p:attrNameLst>
                                          <p:attrName>ppt_x</p:attrName>
                                        </p:attrNameLst>
                                      </p:cBhvr>
                                      <p:tavLst>
                                        <p:tav tm="0">
                                          <p:val>
                                            <p:strVal val="ppt_x"/>
                                          </p:val>
                                        </p:tav>
                                        <p:tav tm="100000">
                                          <p:val>
                                            <p:strVal val="0-ppt_w/2"/>
                                          </p:val>
                                        </p:tav>
                                      </p:tavLst>
                                    </p:anim>
                                    <p:anim calcmode="lin" valueType="num">
                                      <p:cBhvr additive="base">
                                        <p:cTn id="294" dur="3000"/>
                                        <p:tgtEl>
                                          <p:spTgt spid="46"/>
                                        </p:tgtEl>
                                        <p:attrNameLst>
                                          <p:attrName>ppt_y</p:attrName>
                                        </p:attrNameLst>
                                      </p:cBhvr>
                                      <p:tavLst>
                                        <p:tav tm="0">
                                          <p:val>
                                            <p:strVal val="ppt_y"/>
                                          </p:val>
                                        </p:tav>
                                        <p:tav tm="100000">
                                          <p:val>
                                            <p:strVal val="ppt_y"/>
                                          </p:val>
                                        </p:tav>
                                      </p:tavLst>
                                    </p:anim>
                                    <p:set>
                                      <p:cBhvr>
                                        <p:cTn id="295" dur="1" fill="hold">
                                          <p:stCondLst>
                                            <p:cond delay="2999"/>
                                          </p:stCondLst>
                                        </p:cTn>
                                        <p:tgtEl>
                                          <p:spTgt spid="46"/>
                                        </p:tgtEl>
                                        <p:attrNameLst>
                                          <p:attrName>style.visibility</p:attrName>
                                        </p:attrNameLst>
                                      </p:cBhvr>
                                      <p:to>
                                        <p:strVal val="hidden"/>
                                      </p:to>
                                    </p:set>
                                  </p:childTnLst>
                                </p:cTn>
                              </p:par>
                              <p:par>
                                <p:cTn id="296" presetID="19" presetClass="exit" presetSubtype="5" fill="hold" grpId="2" nodeType="withEffect">
                                  <p:stCondLst>
                                    <p:cond delay="0"/>
                                  </p:stCondLst>
                                  <p:childTnLst>
                                    <p:anim calcmode="lin" valueType="num">
                                      <p:cBhvr>
                                        <p:cTn id="297" dur="3000"/>
                                        <p:tgtEl>
                                          <p:spTgt spid="23"/>
                                        </p:tgtEl>
                                        <p:attrNameLst>
                                          <p:attrName>ppt_w</p:attrName>
                                        </p:attrNameLst>
                                      </p:cBhvr>
                                      <p:tavLst>
                                        <p:tav tm="0">
                                          <p:val>
                                            <p:strVal val="ppt_w"/>
                                          </p:val>
                                        </p:tav>
                                        <p:tav tm="100000">
                                          <p:val>
                                            <p:strVal val="ppt_w"/>
                                          </p:val>
                                        </p:tav>
                                      </p:tavLst>
                                    </p:anim>
                                    <p:anim calcmode="lin" valueType="num">
                                      <p:cBhvr>
                                        <p:cTn id="298"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23"/>
                                        </p:tgtEl>
                                        <p:attrNameLst>
                                          <p:attrName>style.visibility</p:attrName>
                                        </p:attrNameLst>
                                      </p:cBhvr>
                                      <p:to>
                                        <p:strVal val="hidden"/>
                                      </p:to>
                                    </p:set>
                                  </p:childTnLst>
                                </p:cTn>
                              </p:par>
                              <p:par>
                                <p:cTn id="300" presetID="19" presetClass="exit" presetSubtype="5" fill="hold" grpId="2" nodeType="withEffect">
                                  <p:stCondLst>
                                    <p:cond delay="0"/>
                                  </p:stCondLst>
                                  <p:childTnLst>
                                    <p:anim calcmode="lin" valueType="num">
                                      <p:cBhvr>
                                        <p:cTn id="301" dur="3000"/>
                                        <p:tgtEl>
                                          <p:spTgt spid="24"/>
                                        </p:tgtEl>
                                        <p:attrNameLst>
                                          <p:attrName>ppt_w</p:attrName>
                                        </p:attrNameLst>
                                      </p:cBhvr>
                                      <p:tavLst>
                                        <p:tav tm="0">
                                          <p:val>
                                            <p:strVal val="ppt_w"/>
                                          </p:val>
                                        </p:tav>
                                        <p:tav tm="100000">
                                          <p:val>
                                            <p:strVal val="ppt_w"/>
                                          </p:val>
                                        </p:tav>
                                      </p:tavLst>
                                    </p:anim>
                                    <p:anim calcmode="lin" valueType="num">
                                      <p:cBhvr>
                                        <p:cTn id="302"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24"/>
                                        </p:tgtEl>
                                        <p:attrNameLst>
                                          <p:attrName>style.visibility</p:attrName>
                                        </p:attrNameLst>
                                      </p:cBhvr>
                                      <p:to>
                                        <p:strVal val="hidden"/>
                                      </p:to>
                                    </p:set>
                                  </p:childTnLst>
                                </p:cTn>
                              </p:par>
                              <p:par>
                                <p:cTn id="304" presetID="19" presetClass="exit" presetSubtype="5" fill="hold" grpId="2" nodeType="withEffect">
                                  <p:stCondLst>
                                    <p:cond delay="0"/>
                                  </p:stCondLst>
                                  <p:childTnLst>
                                    <p:anim calcmode="lin" valueType="num">
                                      <p:cBhvr>
                                        <p:cTn id="305" dur="3000"/>
                                        <p:tgtEl>
                                          <p:spTgt spid="25"/>
                                        </p:tgtEl>
                                        <p:attrNameLst>
                                          <p:attrName>ppt_w</p:attrName>
                                        </p:attrNameLst>
                                      </p:cBhvr>
                                      <p:tavLst>
                                        <p:tav tm="0">
                                          <p:val>
                                            <p:strVal val="ppt_w"/>
                                          </p:val>
                                        </p:tav>
                                        <p:tav tm="100000">
                                          <p:val>
                                            <p:strVal val="ppt_w"/>
                                          </p:val>
                                        </p:tav>
                                      </p:tavLst>
                                    </p:anim>
                                    <p:anim calcmode="lin" valueType="num">
                                      <p:cBhvr>
                                        <p:cTn id="306"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25"/>
                                        </p:tgtEl>
                                        <p:attrNameLst>
                                          <p:attrName>style.visibility</p:attrName>
                                        </p:attrNameLst>
                                      </p:cBhvr>
                                      <p:to>
                                        <p:strVal val="hidden"/>
                                      </p:to>
                                    </p:set>
                                  </p:childTnLst>
                                </p:cTn>
                              </p:par>
                              <p:par>
                                <p:cTn id="308" presetID="19" presetClass="exit" presetSubtype="5" fill="hold" grpId="2" nodeType="withEffect">
                                  <p:stCondLst>
                                    <p:cond delay="0"/>
                                  </p:stCondLst>
                                  <p:childTnLst>
                                    <p:anim calcmode="lin" valueType="num">
                                      <p:cBhvr>
                                        <p:cTn id="309" dur="3000"/>
                                        <p:tgtEl>
                                          <p:spTgt spid="26"/>
                                        </p:tgtEl>
                                        <p:attrNameLst>
                                          <p:attrName>ppt_w</p:attrName>
                                        </p:attrNameLst>
                                      </p:cBhvr>
                                      <p:tavLst>
                                        <p:tav tm="0">
                                          <p:val>
                                            <p:strVal val="ppt_w"/>
                                          </p:val>
                                        </p:tav>
                                        <p:tav tm="100000">
                                          <p:val>
                                            <p:strVal val="ppt_w"/>
                                          </p:val>
                                        </p:tav>
                                      </p:tavLst>
                                    </p:anim>
                                    <p:anim calcmode="lin" valueType="num">
                                      <p:cBhvr>
                                        <p:cTn id="310"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26"/>
                                        </p:tgtEl>
                                        <p:attrNameLst>
                                          <p:attrName>style.visibility</p:attrName>
                                        </p:attrNameLst>
                                      </p:cBhvr>
                                      <p:to>
                                        <p:strVal val="hidden"/>
                                      </p:to>
                                    </p:set>
                                  </p:childTnLst>
                                </p:cTn>
                              </p:par>
                              <p:par>
                                <p:cTn id="312" presetID="19" presetClass="exit" presetSubtype="5" fill="hold" grpId="2" nodeType="withEffect">
                                  <p:stCondLst>
                                    <p:cond delay="0"/>
                                  </p:stCondLst>
                                  <p:childTnLst>
                                    <p:anim calcmode="lin" valueType="num">
                                      <p:cBhvr>
                                        <p:cTn id="313" dur="3000"/>
                                        <p:tgtEl>
                                          <p:spTgt spid="27"/>
                                        </p:tgtEl>
                                        <p:attrNameLst>
                                          <p:attrName>ppt_w</p:attrName>
                                        </p:attrNameLst>
                                      </p:cBhvr>
                                      <p:tavLst>
                                        <p:tav tm="0">
                                          <p:val>
                                            <p:strVal val="ppt_w"/>
                                          </p:val>
                                        </p:tav>
                                        <p:tav tm="100000">
                                          <p:val>
                                            <p:strVal val="ppt_w"/>
                                          </p:val>
                                        </p:tav>
                                      </p:tavLst>
                                    </p:anim>
                                    <p:anim calcmode="lin" valueType="num">
                                      <p:cBhvr>
                                        <p:cTn id="314"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27"/>
                                        </p:tgtEl>
                                        <p:attrNameLst>
                                          <p:attrName>style.visibility</p:attrName>
                                        </p:attrNameLst>
                                      </p:cBhvr>
                                      <p:to>
                                        <p:strVal val="hidden"/>
                                      </p:to>
                                    </p:set>
                                  </p:childTnLst>
                                </p:cTn>
                              </p:par>
                              <p:par>
                                <p:cTn id="316" presetID="19" presetClass="exit" presetSubtype="5" fill="hold" grpId="2" nodeType="withEffect">
                                  <p:stCondLst>
                                    <p:cond delay="0"/>
                                  </p:stCondLst>
                                  <p:childTnLst>
                                    <p:anim calcmode="lin" valueType="num">
                                      <p:cBhvr>
                                        <p:cTn id="317" dur="3000"/>
                                        <p:tgtEl>
                                          <p:spTgt spid="28"/>
                                        </p:tgtEl>
                                        <p:attrNameLst>
                                          <p:attrName>ppt_w</p:attrName>
                                        </p:attrNameLst>
                                      </p:cBhvr>
                                      <p:tavLst>
                                        <p:tav tm="0">
                                          <p:val>
                                            <p:strVal val="ppt_w"/>
                                          </p:val>
                                        </p:tav>
                                        <p:tav tm="100000">
                                          <p:val>
                                            <p:strVal val="ppt_w"/>
                                          </p:val>
                                        </p:tav>
                                      </p:tavLst>
                                    </p:anim>
                                    <p:anim calcmode="lin" valueType="num">
                                      <p:cBhvr>
                                        <p:cTn id="318"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28"/>
                                        </p:tgtEl>
                                        <p:attrNameLst>
                                          <p:attrName>style.visibility</p:attrName>
                                        </p:attrNameLst>
                                      </p:cBhvr>
                                      <p:to>
                                        <p:strVal val="hidden"/>
                                      </p:to>
                                    </p:set>
                                  </p:childTnLst>
                                </p:cTn>
                              </p:par>
                              <p:par>
                                <p:cTn id="320" presetID="19" presetClass="exit" presetSubtype="5" fill="hold" grpId="2" nodeType="withEffect">
                                  <p:stCondLst>
                                    <p:cond delay="0"/>
                                  </p:stCondLst>
                                  <p:childTnLst>
                                    <p:anim calcmode="lin" valueType="num">
                                      <p:cBhvr>
                                        <p:cTn id="321" dur="3000"/>
                                        <p:tgtEl>
                                          <p:spTgt spid="35"/>
                                        </p:tgtEl>
                                        <p:attrNameLst>
                                          <p:attrName>ppt_w</p:attrName>
                                        </p:attrNameLst>
                                      </p:cBhvr>
                                      <p:tavLst>
                                        <p:tav tm="0">
                                          <p:val>
                                            <p:strVal val="ppt_w"/>
                                          </p:val>
                                        </p:tav>
                                        <p:tav tm="100000">
                                          <p:val>
                                            <p:strVal val="ppt_w"/>
                                          </p:val>
                                        </p:tav>
                                      </p:tavLst>
                                    </p:anim>
                                    <p:anim calcmode="lin" valueType="num">
                                      <p:cBhvr>
                                        <p:cTn id="322"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35"/>
                                        </p:tgtEl>
                                        <p:attrNameLst>
                                          <p:attrName>style.visibility</p:attrName>
                                        </p:attrNameLst>
                                      </p:cBhvr>
                                      <p:to>
                                        <p:strVal val="hidden"/>
                                      </p:to>
                                    </p:set>
                                  </p:childTnLst>
                                </p:cTn>
                              </p:par>
                              <p:par>
                                <p:cTn id="324" presetID="19" presetClass="exit" presetSubtype="5" fill="hold" grpId="2" nodeType="withEffect">
                                  <p:stCondLst>
                                    <p:cond delay="0"/>
                                  </p:stCondLst>
                                  <p:childTnLst>
                                    <p:anim calcmode="lin" valueType="num">
                                      <p:cBhvr>
                                        <p:cTn id="325" dur="3000"/>
                                        <p:tgtEl>
                                          <p:spTgt spid="36"/>
                                        </p:tgtEl>
                                        <p:attrNameLst>
                                          <p:attrName>ppt_w</p:attrName>
                                        </p:attrNameLst>
                                      </p:cBhvr>
                                      <p:tavLst>
                                        <p:tav tm="0">
                                          <p:val>
                                            <p:strVal val="ppt_w"/>
                                          </p:val>
                                        </p:tav>
                                        <p:tav tm="100000">
                                          <p:val>
                                            <p:strVal val="ppt_w"/>
                                          </p:val>
                                        </p:tav>
                                      </p:tavLst>
                                    </p:anim>
                                    <p:anim calcmode="lin" valueType="num">
                                      <p:cBhvr>
                                        <p:cTn id="326"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36"/>
                                        </p:tgtEl>
                                        <p:attrNameLst>
                                          <p:attrName>style.visibility</p:attrName>
                                        </p:attrNameLst>
                                      </p:cBhvr>
                                      <p:to>
                                        <p:strVal val="hidden"/>
                                      </p:to>
                                    </p:set>
                                  </p:childTnLst>
                                </p:cTn>
                              </p:par>
                              <p:par>
                                <p:cTn id="328" presetID="19" presetClass="exit" presetSubtype="5" fill="hold" grpId="2" nodeType="withEffect">
                                  <p:stCondLst>
                                    <p:cond delay="0"/>
                                  </p:stCondLst>
                                  <p:childTnLst>
                                    <p:anim calcmode="lin" valueType="num">
                                      <p:cBhvr>
                                        <p:cTn id="329" dur="3000"/>
                                        <p:tgtEl>
                                          <p:spTgt spid="37"/>
                                        </p:tgtEl>
                                        <p:attrNameLst>
                                          <p:attrName>ppt_w</p:attrName>
                                        </p:attrNameLst>
                                      </p:cBhvr>
                                      <p:tavLst>
                                        <p:tav tm="0">
                                          <p:val>
                                            <p:strVal val="ppt_w"/>
                                          </p:val>
                                        </p:tav>
                                        <p:tav tm="100000">
                                          <p:val>
                                            <p:strVal val="ppt_w"/>
                                          </p:val>
                                        </p:tav>
                                      </p:tavLst>
                                    </p:anim>
                                    <p:anim calcmode="lin" valueType="num">
                                      <p:cBhvr>
                                        <p:cTn id="330"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37"/>
                                        </p:tgtEl>
                                        <p:attrNameLst>
                                          <p:attrName>style.visibility</p:attrName>
                                        </p:attrNameLst>
                                      </p:cBhvr>
                                      <p:to>
                                        <p:strVal val="hidden"/>
                                      </p:to>
                                    </p:set>
                                  </p:childTnLst>
                                </p:cTn>
                              </p:par>
                              <p:par>
                                <p:cTn id="332" presetID="19" presetClass="exit" presetSubtype="5" fill="hold" grpId="2" nodeType="withEffect">
                                  <p:stCondLst>
                                    <p:cond delay="0"/>
                                  </p:stCondLst>
                                  <p:childTnLst>
                                    <p:anim calcmode="lin" valueType="num">
                                      <p:cBhvr>
                                        <p:cTn id="333" dur="3000"/>
                                        <p:tgtEl>
                                          <p:spTgt spid="38"/>
                                        </p:tgtEl>
                                        <p:attrNameLst>
                                          <p:attrName>ppt_w</p:attrName>
                                        </p:attrNameLst>
                                      </p:cBhvr>
                                      <p:tavLst>
                                        <p:tav tm="0">
                                          <p:val>
                                            <p:strVal val="ppt_w"/>
                                          </p:val>
                                        </p:tav>
                                        <p:tav tm="100000">
                                          <p:val>
                                            <p:strVal val="ppt_w"/>
                                          </p:val>
                                        </p:tav>
                                      </p:tavLst>
                                    </p:anim>
                                    <p:anim calcmode="lin" valueType="num">
                                      <p:cBhvr>
                                        <p:cTn id="334"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38"/>
                                        </p:tgtEl>
                                        <p:attrNameLst>
                                          <p:attrName>style.visibility</p:attrName>
                                        </p:attrNameLst>
                                      </p:cBhvr>
                                      <p:to>
                                        <p:strVal val="hidden"/>
                                      </p:to>
                                    </p:set>
                                  </p:childTnLst>
                                </p:cTn>
                              </p:par>
                              <p:par>
                                <p:cTn id="336" presetID="19" presetClass="exit" presetSubtype="5" fill="hold" grpId="2" nodeType="withEffect">
                                  <p:stCondLst>
                                    <p:cond delay="0"/>
                                  </p:stCondLst>
                                  <p:childTnLst>
                                    <p:anim calcmode="lin" valueType="num">
                                      <p:cBhvr>
                                        <p:cTn id="337" dur="3000"/>
                                        <p:tgtEl>
                                          <p:spTgt spid="39"/>
                                        </p:tgtEl>
                                        <p:attrNameLst>
                                          <p:attrName>ppt_w</p:attrName>
                                        </p:attrNameLst>
                                      </p:cBhvr>
                                      <p:tavLst>
                                        <p:tav tm="0">
                                          <p:val>
                                            <p:strVal val="ppt_w"/>
                                          </p:val>
                                        </p:tav>
                                        <p:tav tm="100000">
                                          <p:val>
                                            <p:strVal val="ppt_w"/>
                                          </p:val>
                                        </p:tav>
                                      </p:tavLst>
                                    </p:anim>
                                    <p:anim calcmode="lin" valueType="num">
                                      <p:cBhvr>
                                        <p:cTn id="338"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39"/>
                                        </p:tgtEl>
                                        <p:attrNameLst>
                                          <p:attrName>style.visibility</p:attrName>
                                        </p:attrNameLst>
                                      </p:cBhvr>
                                      <p:to>
                                        <p:strVal val="hidden"/>
                                      </p:to>
                                    </p:set>
                                  </p:childTnLst>
                                </p:cTn>
                              </p:par>
                              <p:par>
                                <p:cTn id="340" presetID="19" presetClass="exit" presetSubtype="5" fill="hold" grpId="2" nodeType="withEffect">
                                  <p:stCondLst>
                                    <p:cond delay="0"/>
                                  </p:stCondLst>
                                  <p:childTnLst>
                                    <p:anim calcmode="lin" valueType="num">
                                      <p:cBhvr>
                                        <p:cTn id="341" dur="3000"/>
                                        <p:tgtEl>
                                          <p:spTgt spid="40"/>
                                        </p:tgtEl>
                                        <p:attrNameLst>
                                          <p:attrName>ppt_w</p:attrName>
                                        </p:attrNameLst>
                                      </p:cBhvr>
                                      <p:tavLst>
                                        <p:tav tm="0">
                                          <p:val>
                                            <p:strVal val="ppt_w"/>
                                          </p:val>
                                        </p:tav>
                                        <p:tav tm="100000">
                                          <p:val>
                                            <p:strVal val="ppt_w"/>
                                          </p:val>
                                        </p:tav>
                                      </p:tavLst>
                                    </p:anim>
                                    <p:anim calcmode="lin" valueType="num">
                                      <p:cBhvr>
                                        <p:cTn id="342"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40"/>
                                        </p:tgtEl>
                                        <p:attrNameLst>
                                          <p:attrName>style.visibility</p:attrName>
                                        </p:attrNameLst>
                                      </p:cBhvr>
                                      <p:to>
                                        <p:strVal val="hidden"/>
                                      </p:to>
                                    </p:set>
                                  </p:childTnLst>
                                </p:cTn>
                              </p:par>
                              <p:par>
                                <p:cTn id="344" presetID="19" presetClass="exit" presetSubtype="5" fill="hold" grpId="2" nodeType="withEffect">
                                  <p:stCondLst>
                                    <p:cond delay="0"/>
                                  </p:stCondLst>
                                  <p:childTnLst>
                                    <p:anim calcmode="lin" valueType="num">
                                      <p:cBhvr>
                                        <p:cTn id="345" dur="3000"/>
                                        <p:tgtEl>
                                          <p:spTgt spid="41"/>
                                        </p:tgtEl>
                                        <p:attrNameLst>
                                          <p:attrName>ppt_w</p:attrName>
                                        </p:attrNameLst>
                                      </p:cBhvr>
                                      <p:tavLst>
                                        <p:tav tm="0">
                                          <p:val>
                                            <p:strVal val="ppt_w"/>
                                          </p:val>
                                        </p:tav>
                                        <p:tav tm="100000">
                                          <p:val>
                                            <p:strVal val="ppt_w"/>
                                          </p:val>
                                        </p:tav>
                                      </p:tavLst>
                                    </p:anim>
                                    <p:anim calcmode="lin" valueType="num">
                                      <p:cBhvr>
                                        <p:cTn id="346"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41"/>
                                        </p:tgtEl>
                                        <p:attrNameLst>
                                          <p:attrName>style.visibility</p:attrName>
                                        </p:attrNameLst>
                                      </p:cBhvr>
                                      <p:to>
                                        <p:strVal val="hidden"/>
                                      </p:to>
                                    </p:set>
                                  </p:childTnLst>
                                </p:cTn>
                              </p:par>
                              <p:par>
                                <p:cTn id="348" presetID="19" presetClass="exit" presetSubtype="5" fill="hold" grpId="2" nodeType="withEffect">
                                  <p:stCondLst>
                                    <p:cond delay="0"/>
                                  </p:stCondLst>
                                  <p:childTnLst>
                                    <p:anim calcmode="lin" valueType="num">
                                      <p:cBhvr>
                                        <p:cTn id="349" dur="3000"/>
                                        <p:tgtEl>
                                          <p:spTgt spid="42"/>
                                        </p:tgtEl>
                                        <p:attrNameLst>
                                          <p:attrName>ppt_w</p:attrName>
                                        </p:attrNameLst>
                                      </p:cBhvr>
                                      <p:tavLst>
                                        <p:tav tm="0">
                                          <p:val>
                                            <p:strVal val="ppt_w"/>
                                          </p:val>
                                        </p:tav>
                                        <p:tav tm="100000">
                                          <p:val>
                                            <p:strVal val="ppt_w"/>
                                          </p:val>
                                        </p:tav>
                                      </p:tavLst>
                                    </p:anim>
                                    <p:anim calcmode="lin" valueType="num">
                                      <p:cBhvr>
                                        <p:cTn id="350"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42"/>
                                        </p:tgtEl>
                                        <p:attrNameLst>
                                          <p:attrName>style.visibility</p:attrName>
                                        </p:attrNameLst>
                                      </p:cBhvr>
                                      <p:to>
                                        <p:strVal val="hidden"/>
                                      </p:to>
                                    </p:set>
                                  </p:childTnLst>
                                </p:cTn>
                              </p:par>
                              <p:par>
                                <p:cTn id="352" presetID="19" presetClass="exit" presetSubtype="5" fill="hold" grpId="2" nodeType="withEffect">
                                  <p:stCondLst>
                                    <p:cond delay="0"/>
                                  </p:stCondLst>
                                  <p:childTnLst>
                                    <p:anim calcmode="lin" valueType="num">
                                      <p:cBhvr>
                                        <p:cTn id="353" dur="3000"/>
                                        <p:tgtEl>
                                          <p:spTgt spid="43"/>
                                        </p:tgtEl>
                                        <p:attrNameLst>
                                          <p:attrName>ppt_w</p:attrName>
                                        </p:attrNameLst>
                                      </p:cBhvr>
                                      <p:tavLst>
                                        <p:tav tm="0">
                                          <p:val>
                                            <p:strVal val="ppt_w"/>
                                          </p:val>
                                        </p:tav>
                                        <p:tav tm="100000">
                                          <p:val>
                                            <p:strVal val="ppt_w"/>
                                          </p:val>
                                        </p:tav>
                                      </p:tavLst>
                                    </p:anim>
                                    <p:anim calcmode="lin" valueType="num">
                                      <p:cBhvr>
                                        <p:cTn id="354"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43"/>
                                        </p:tgtEl>
                                        <p:attrNameLst>
                                          <p:attrName>style.visibility</p:attrName>
                                        </p:attrNameLst>
                                      </p:cBhvr>
                                      <p:to>
                                        <p:strVal val="hidden"/>
                                      </p:to>
                                    </p:set>
                                  </p:childTnLst>
                                </p:cTn>
                              </p:par>
                              <p:par>
                                <p:cTn id="356" presetID="19" presetClass="exit" presetSubtype="5" fill="hold" grpId="2" nodeType="withEffect">
                                  <p:stCondLst>
                                    <p:cond delay="0"/>
                                  </p:stCondLst>
                                  <p:childTnLst>
                                    <p:anim calcmode="lin" valueType="num">
                                      <p:cBhvr>
                                        <p:cTn id="357" dur="3000"/>
                                        <p:tgtEl>
                                          <p:spTgt spid="44"/>
                                        </p:tgtEl>
                                        <p:attrNameLst>
                                          <p:attrName>ppt_w</p:attrName>
                                        </p:attrNameLst>
                                      </p:cBhvr>
                                      <p:tavLst>
                                        <p:tav tm="0">
                                          <p:val>
                                            <p:strVal val="ppt_w"/>
                                          </p:val>
                                        </p:tav>
                                        <p:tav tm="100000">
                                          <p:val>
                                            <p:strVal val="ppt_w"/>
                                          </p:val>
                                        </p:tav>
                                      </p:tavLst>
                                    </p:anim>
                                    <p:anim calcmode="lin" valueType="num">
                                      <p:cBhvr>
                                        <p:cTn id="358"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44"/>
                                        </p:tgtEl>
                                        <p:attrNameLst>
                                          <p:attrName>style.visibility</p:attrName>
                                        </p:attrNameLst>
                                      </p:cBhvr>
                                      <p:to>
                                        <p:strVal val="hidden"/>
                                      </p:to>
                                    </p:set>
                                  </p:childTnLst>
                                </p:cTn>
                              </p:par>
                              <p:par>
                                <p:cTn id="360" presetID="19" presetClass="exit" presetSubtype="5" fill="hold" grpId="2" nodeType="withEffect">
                                  <p:stCondLst>
                                    <p:cond delay="0"/>
                                  </p:stCondLst>
                                  <p:childTnLst>
                                    <p:anim calcmode="lin" valueType="num">
                                      <p:cBhvr>
                                        <p:cTn id="361" dur="3000"/>
                                        <p:tgtEl>
                                          <p:spTgt spid="45"/>
                                        </p:tgtEl>
                                        <p:attrNameLst>
                                          <p:attrName>ppt_w</p:attrName>
                                        </p:attrNameLst>
                                      </p:cBhvr>
                                      <p:tavLst>
                                        <p:tav tm="0">
                                          <p:val>
                                            <p:strVal val="ppt_w"/>
                                          </p:val>
                                        </p:tav>
                                        <p:tav tm="100000">
                                          <p:val>
                                            <p:strVal val="ppt_w"/>
                                          </p:val>
                                        </p:tav>
                                      </p:tavLst>
                                    </p:anim>
                                    <p:anim calcmode="lin" valueType="num">
                                      <p:cBhvr>
                                        <p:cTn id="362"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45"/>
                                        </p:tgtEl>
                                        <p:attrNameLst>
                                          <p:attrName>style.visibility</p:attrName>
                                        </p:attrNameLst>
                                      </p:cBhvr>
                                      <p:to>
                                        <p:strVal val="hidden"/>
                                      </p:to>
                                    </p:set>
                                  </p:childTnLst>
                                </p:cTn>
                              </p:par>
                              <p:par>
                                <p:cTn id="364" presetID="19" presetClass="exit" presetSubtype="5" fill="hold" grpId="2" nodeType="withEffect">
                                  <p:stCondLst>
                                    <p:cond delay="0"/>
                                  </p:stCondLst>
                                  <p:childTnLst>
                                    <p:anim calcmode="lin" valueType="num">
                                      <p:cBhvr>
                                        <p:cTn id="365" dur="3000"/>
                                        <p:tgtEl>
                                          <p:spTgt spid="46"/>
                                        </p:tgtEl>
                                        <p:attrNameLst>
                                          <p:attrName>ppt_w</p:attrName>
                                        </p:attrNameLst>
                                      </p:cBhvr>
                                      <p:tavLst>
                                        <p:tav tm="0">
                                          <p:val>
                                            <p:strVal val="ppt_w"/>
                                          </p:val>
                                        </p:tav>
                                        <p:tav tm="100000">
                                          <p:val>
                                            <p:strVal val="ppt_w"/>
                                          </p:val>
                                        </p:tav>
                                      </p:tavLst>
                                    </p:anim>
                                    <p:anim calcmode="lin" valueType="num">
                                      <p:cBhvr>
                                        <p:cTn id="366" dur="3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46"/>
                                        </p:tgtEl>
                                        <p:attrNameLst>
                                          <p:attrName>style.visibility</p:attrName>
                                        </p:attrNameLst>
                                      </p:cBhvr>
                                      <p:to>
                                        <p:strVal val="hidden"/>
                                      </p:to>
                                    </p:set>
                                  </p:childTnLst>
                                </p:cTn>
                              </p:par>
                              <p:par>
                                <p:cTn id="368" presetID="19" presetClass="exit" presetSubtype="5" fill="hold" grpId="2" nodeType="withEffect">
                                  <p:stCondLst>
                                    <p:cond delay="0"/>
                                  </p:stCondLst>
                                  <p:childTnLst>
                                    <p:anim calcmode="lin" valueType="num">
                                      <p:cBhvr>
                                        <p:cTn id="369" dur="3000"/>
                                        <p:tgtEl>
                                          <p:spTgt spid="17"/>
                                        </p:tgtEl>
                                        <p:attrNameLst>
                                          <p:attrName>ppt_w</p:attrName>
                                        </p:attrNameLst>
                                      </p:cBhvr>
                                      <p:tavLst>
                                        <p:tav tm="0">
                                          <p:val>
                                            <p:strVal val="ppt_w"/>
                                          </p:val>
                                        </p:tav>
                                        <p:tav tm="100000">
                                          <p:val>
                                            <p:strVal val="ppt_w"/>
                                          </p:val>
                                        </p:tav>
                                      </p:tavLst>
                                    </p:anim>
                                    <p:anim calcmode="lin" valueType="num">
                                      <p:cBhvr>
                                        <p:cTn id="370"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2999"/>
                                          </p:stCondLst>
                                        </p:cTn>
                                        <p:tgtEl>
                                          <p:spTgt spid="17"/>
                                        </p:tgtEl>
                                        <p:attrNameLst>
                                          <p:attrName>style.visibility</p:attrName>
                                        </p:attrNameLst>
                                      </p:cBhvr>
                                      <p:to>
                                        <p:strVal val="hidden"/>
                                      </p:to>
                                    </p:set>
                                  </p:childTnLst>
                                </p:cTn>
                              </p:par>
                              <p:par>
                                <p:cTn id="372" presetID="19" presetClass="exit" presetSubtype="5" fill="hold" grpId="2" nodeType="withEffect">
                                  <p:stCondLst>
                                    <p:cond delay="0"/>
                                  </p:stCondLst>
                                  <p:childTnLst>
                                    <p:anim calcmode="lin" valueType="num">
                                      <p:cBhvr>
                                        <p:cTn id="373" dur="3000"/>
                                        <p:tgtEl>
                                          <p:spTgt spid="18"/>
                                        </p:tgtEl>
                                        <p:attrNameLst>
                                          <p:attrName>ppt_w</p:attrName>
                                        </p:attrNameLst>
                                      </p:cBhvr>
                                      <p:tavLst>
                                        <p:tav tm="0">
                                          <p:val>
                                            <p:strVal val="ppt_w"/>
                                          </p:val>
                                        </p:tav>
                                        <p:tav tm="100000">
                                          <p:val>
                                            <p:strVal val="ppt_w"/>
                                          </p:val>
                                        </p:tav>
                                      </p:tavLst>
                                    </p:anim>
                                    <p:anim calcmode="lin" valueType="num">
                                      <p:cBhvr>
                                        <p:cTn id="374"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2999"/>
                                          </p:stCondLst>
                                        </p:cTn>
                                        <p:tgtEl>
                                          <p:spTgt spid="18"/>
                                        </p:tgtEl>
                                        <p:attrNameLst>
                                          <p:attrName>style.visibility</p:attrName>
                                        </p:attrNameLst>
                                      </p:cBhvr>
                                      <p:to>
                                        <p:strVal val="hidden"/>
                                      </p:to>
                                    </p:set>
                                  </p:childTnLst>
                                </p:cTn>
                              </p:par>
                              <p:par>
                                <p:cTn id="376" presetID="19" presetClass="exit" presetSubtype="5" fill="hold" grpId="2" nodeType="withEffect">
                                  <p:stCondLst>
                                    <p:cond delay="0"/>
                                  </p:stCondLst>
                                  <p:childTnLst>
                                    <p:anim calcmode="lin" valueType="num">
                                      <p:cBhvr>
                                        <p:cTn id="377" dur="3000"/>
                                        <p:tgtEl>
                                          <p:spTgt spid="19"/>
                                        </p:tgtEl>
                                        <p:attrNameLst>
                                          <p:attrName>ppt_w</p:attrName>
                                        </p:attrNameLst>
                                      </p:cBhvr>
                                      <p:tavLst>
                                        <p:tav tm="0">
                                          <p:val>
                                            <p:strVal val="ppt_w"/>
                                          </p:val>
                                        </p:tav>
                                        <p:tav tm="100000">
                                          <p:val>
                                            <p:strVal val="ppt_w"/>
                                          </p:val>
                                        </p:tav>
                                      </p:tavLst>
                                    </p:anim>
                                    <p:anim calcmode="lin" valueType="num">
                                      <p:cBhvr>
                                        <p:cTn id="378"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2999"/>
                                          </p:stCondLst>
                                        </p:cTn>
                                        <p:tgtEl>
                                          <p:spTgt spid="19"/>
                                        </p:tgtEl>
                                        <p:attrNameLst>
                                          <p:attrName>style.visibility</p:attrName>
                                        </p:attrNameLst>
                                      </p:cBhvr>
                                      <p:to>
                                        <p:strVal val="hidden"/>
                                      </p:to>
                                    </p:set>
                                  </p:childTnLst>
                                </p:cTn>
                              </p:par>
                              <p:par>
                                <p:cTn id="380" presetID="19" presetClass="exit" presetSubtype="5" fill="hold" grpId="2" nodeType="withEffect">
                                  <p:stCondLst>
                                    <p:cond delay="0"/>
                                  </p:stCondLst>
                                  <p:childTnLst>
                                    <p:anim calcmode="lin" valueType="num">
                                      <p:cBhvr>
                                        <p:cTn id="381" dur="3000"/>
                                        <p:tgtEl>
                                          <p:spTgt spid="20"/>
                                        </p:tgtEl>
                                        <p:attrNameLst>
                                          <p:attrName>ppt_w</p:attrName>
                                        </p:attrNameLst>
                                      </p:cBhvr>
                                      <p:tavLst>
                                        <p:tav tm="0">
                                          <p:val>
                                            <p:strVal val="ppt_w"/>
                                          </p:val>
                                        </p:tav>
                                        <p:tav tm="100000">
                                          <p:val>
                                            <p:strVal val="ppt_w"/>
                                          </p:val>
                                        </p:tav>
                                      </p:tavLst>
                                    </p:anim>
                                    <p:anim calcmode="lin" valueType="num">
                                      <p:cBhvr>
                                        <p:cTn id="382"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2999"/>
                                          </p:stCondLst>
                                        </p:cTn>
                                        <p:tgtEl>
                                          <p:spTgt spid="20"/>
                                        </p:tgtEl>
                                        <p:attrNameLst>
                                          <p:attrName>style.visibility</p:attrName>
                                        </p:attrNameLst>
                                      </p:cBhvr>
                                      <p:to>
                                        <p:strVal val="hidden"/>
                                      </p:to>
                                    </p:set>
                                  </p:childTnLst>
                                </p:cTn>
                              </p:par>
                              <p:par>
                                <p:cTn id="384" presetID="19" presetClass="exit" presetSubtype="5" fill="hold" grpId="2" nodeType="withEffect">
                                  <p:stCondLst>
                                    <p:cond delay="0"/>
                                  </p:stCondLst>
                                  <p:childTnLst>
                                    <p:anim calcmode="lin" valueType="num">
                                      <p:cBhvr>
                                        <p:cTn id="385" dur="3000"/>
                                        <p:tgtEl>
                                          <p:spTgt spid="21"/>
                                        </p:tgtEl>
                                        <p:attrNameLst>
                                          <p:attrName>ppt_w</p:attrName>
                                        </p:attrNameLst>
                                      </p:cBhvr>
                                      <p:tavLst>
                                        <p:tav tm="0">
                                          <p:val>
                                            <p:strVal val="ppt_w"/>
                                          </p:val>
                                        </p:tav>
                                        <p:tav tm="100000">
                                          <p:val>
                                            <p:strVal val="ppt_w"/>
                                          </p:val>
                                        </p:tav>
                                      </p:tavLst>
                                    </p:anim>
                                    <p:anim calcmode="lin" valueType="num">
                                      <p:cBhvr>
                                        <p:cTn id="386"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2999"/>
                                          </p:stCondLst>
                                        </p:cTn>
                                        <p:tgtEl>
                                          <p:spTgt spid="21"/>
                                        </p:tgtEl>
                                        <p:attrNameLst>
                                          <p:attrName>style.visibility</p:attrName>
                                        </p:attrNameLst>
                                      </p:cBhvr>
                                      <p:to>
                                        <p:strVal val="hidden"/>
                                      </p:to>
                                    </p:set>
                                  </p:childTnLst>
                                </p:cTn>
                              </p:par>
                              <p:par>
                                <p:cTn id="388" presetID="19" presetClass="exit" presetSubtype="5" fill="hold" grpId="2" nodeType="withEffect">
                                  <p:stCondLst>
                                    <p:cond delay="0"/>
                                  </p:stCondLst>
                                  <p:childTnLst>
                                    <p:anim calcmode="lin" valueType="num">
                                      <p:cBhvr>
                                        <p:cTn id="389" dur="3000"/>
                                        <p:tgtEl>
                                          <p:spTgt spid="22"/>
                                        </p:tgtEl>
                                        <p:attrNameLst>
                                          <p:attrName>ppt_w</p:attrName>
                                        </p:attrNameLst>
                                      </p:cBhvr>
                                      <p:tavLst>
                                        <p:tav tm="0">
                                          <p:val>
                                            <p:strVal val="ppt_w"/>
                                          </p:val>
                                        </p:tav>
                                        <p:tav tm="100000">
                                          <p:val>
                                            <p:strVal val="ppt_w"/>
                                          </p:val>
                                        </p:tav>
                                      </p:tavLst>
                                    </p:anim>
                                    <p:anim calcmode="lin" valueType="num">
                                      <p:cBhvr>
                                        <p:cTn id="390"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2999"/>
                                          </p:stCondLst>
                                        </p:cTn>
                                        <p:tgtEl>
                                          <p:spTgt spid="22"/>
                                        </p:tgtEl>
                                        <p:attrNameLst>
                                          <p:attrName>style.visibility</p:attrName>
                                        </p:attrNameLst>
                                      </p:cBhvr>
                                      <p:to>
                                        <p:strVal val="hidden"/>
                                      </p:to>
                                    </p:set>
                                  </p:childTnLst>
                                </p:cTn>
                              </p:par>
                              <p:par>
                                <p:cTn id="392" presetID="19" presetClass="exit" presetSubtype="5" fill="hold" grpId="2" nodeType="withEffect">
                                  <p:stCondLst>
                                    <p:cond delay="0"/>
                                  </p:stCondLst>
                                  <p:childTnLst>
                                    <p:anim calcmode="lin" valueType="num">
                                      <p:cBhvr>
                                        <p:cTn id="393" dur="3000"/>
                                        <p:tgtEl>
                                          <p:spTgt spid="29"/>
                                        </p:tgtEl>
                                        <p:attrNameLst>
                                          <p:attrName>ppt_w</p:attrName>
                                        </p:attrNameLst>
                                      </p:cBhvr>
                                      <p:tavLst>
                                        <p:tav tm="0">
                                          <p:val>
                                            <p:strVal val="ppt_w"/>
                                          </p:val>
                                        </p:tav>
                                        <p:tav tm="100000">
                                          <p:val>
                                            <p:strVal val="ppt_w"/>
                                          </p:val>
                                        </p:tav>
                                      </p:tavLst>
                                    </p:anim>
                                    <p:anim calcmode="lin" valueType="num">
                                      <p:cBhvr>
                                        <p:cTn id="394"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2999"/>
                                          </p:stCondLst>
                                        </p:cTn>
                                        <p:tgtEl>
                                          <p:spTgt spid="29"/>
                                        </p:tgtEl>
                                        <p:attrNameLst>
                                          <p:attrName>style.visibility</p:attrName>
                                        </p:attrNameLst>
                                      </p:cBhvr>
                                      <p:to>
                                        <p:strVal val="hidden"/>
                                      </p:to>
                                    </p:set>
                                  </p:childTnLst>
                                </p:cTn>
                              </p:par>
                              <p:par>
                                <p:cTn id="396" presetID="19" presetClass="exit" presetSubtype="5" fill="hold" grpId="2" nodeType="withEffect">
                                  <p:stCondLst>
                                    <p:cond delay="0"/>
                                  </p:stCondLst>
                                  <p:childTnLst>
                                    <p:anim calcmode="lin" valueType="num">
                                      <p:cBhvr>
                                        <p:cTn id="397" dur="3000"/>
                                        <p:tgtEl>
                                          <p:spTgt spid="30"/>
                                        </p:tgtEl>
                                        <p:attrNameLst>
                                          <p:attrName>ppt_w</p:attrName>
                                        </p:attrNameLst>
                                      </p:cBhvr>
                                      <p:tavLst>
                                        <p:tav tm="0">
                                          <p:val>
                                            <p:strVal val="ppt_w"/>
                                          </p:val>
                                        </p:tav>
                                        <p:tav tm="100000">
                                          <p:val>
                                            <p:strVal val="ppt_w"/>
                                          </p:val>
                                        </p:tav>
                                      </p:tavLst>
                                    </p:anim>
                                    <p:anim calcmode="lin" valueType="num">
                                      <p:cBhvr>
                                        <p:cTn id="398"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2999"/>
                                          </p:stCondLst>
                                        </p:cTn>
                                        <p:tgtEl>
                                          <p:spTgt spid="30"/>
                                        </p:tgtEl>
                                        <p:attrNameLst>
                                          <p:attrName>style.visibility</p:attrName>
                                        </p:attrNameLst>
                                      </p:cBhvr>
                                      <p:to>
                                        <p:strVal val="hidden"/>
                                      </p:to>
                                    </p:set>
                                  </p:childTnLst>
                                </p:cTn>
                              </p:par>
                              <p:par>
                                <p:cTn id="400" presetID="19" presetClass="exit" presetSubtype="5" fill="hold" grpId="2" nodeType="withEffect">
                                  <p:stCondLst>
                                    <p:cond delay="0"/>
                                  </p:stCondLst>
                                  <p:childTnLst>
                                    <p:anim calcmode="lin" valueType="num">
                                      <p:cBhvr>
                                        <p:cTn id="401" dur="3000"/>
                                        <p:tgtEl>
                                          <p:spTgt spid="31"/>
                                        </p:tgtEl>
                                        <p:attrNameLst>
                                          <p:attrName>ppt_w</p:attrName>
                                        </p:attrNameLst>
                                      </p:cBhvr>
                                      <p:tavLst>
                                        <p:tav tm="0">
                                          <p:val>
                                            <p:strVal val="ppt_w"/>
                                          </p:val>
                                        </p:tav>
                                        <p:tav tm="100000">
                                          <p:val>
                                            <p:strVal val="ppt_w"/>
                                          </p:val>
                                        </p:tav>
                                      </p:tavLst>
                                    </p:anim>
                                    <p:anim calcmode="lin" valueType="num">
                                      <p:cBhvr>
                                        <p:cTn id="402"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3" dur="1" fill="hold">
                                          <p:stCondLst>
                                            <p:cond delay="2999"/>
                                          </p:stCondLst>
                                        </p:cTn>
                                        <p:tgtEl>
                                          <p:spTgt spid="31"/>
                                        </p:tgtEl>
                                        <p:attrNameLst>
                                          <p:attrName>style.visibility</p:attrName>
                                        </p:attrNameLst>
                                      </p:cBhvr>
                                      <p:to>
                                        <p:strVal val="hidden"/>
                                      </p:to>
                                    </p:set>
                                  </p:childTnLst>
                                </p:cTn>
                              </p:par>
                              <p:par>
                                <p:cTn id="404" presetID="19" presetClass="exit" presetSubtype="5" fill="hold" grpId="2" nodeType="withEffect">
                                  <p:stCondLst>
                                    <p:cond delay="0"/>
                                  </p:stCondLst>
                                  <p:childTnLst>
                                    <p:anim calcmode="lin" valueType="num">
                                      <p:cBhvr>
                                        <p:cTn id="405" dur="3000"/>
                                        <p:tgtEl>
                                          <p:spTgt spid="32"/>
                                        </p:tgtEl>
                                        <p:attrNameLst>
                                          <p:attrName>ppt_w</p:attrName>
                                        </p:attrNameLst>
                                      </p:cBhvr>
                                      <p:tavLst>
                                        <p:tav tm="0">
                                          <p:val>
                                            <p:strVal val="ppt_w"/>
                                          </p:val>
                                        </p:tav>
                                        <p:tav tm="100000">
                                          <p:val>
                                            <p:strVal val="ppt_w"/>
                                          </p:val>
                                        </p:tav>
                                      </p:tavLst>
                                    </p:anim>
                                    <p:anim calcmode="lin" valueType="num">
                                      <p:cBhvr>
                                        <p:cTn id="406"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7" dur="1" fill="hold">
                                          <p:stCondLst>
                                            <p:cond delay="2999"/>
                                          </p:stCondLst>
                                        </p:cTn>
                                        <p:tgtEl>
                                          <p:spTgt spid="32"/>
                                        </p:tgtEl>
                                        <p:attrNameLst>
                                          <p:attrName>style.visibility</p:attrName>
                                        </p:attrNameLst>
                                      </p:cBhvr>
                                      <p:to>
                                        <p:strVal val="hidden"/>
                                      </p:to>
                                    </p:set>
                                  </p:childTnLst>
                                </p:cTn>
                              </p:par>
                              <p:par>
                                <p:cTn id="408" presetID="19" presetClass="exit" presetSubtype="5" fill="hold" grpId="2" nodeType="withEffect">
                                  <p:stCondLst>
                                    <p:cond delay="0"/>
                                  </p:stCondLst>
                                  <p:childTnLst>
                                    <p:anim calcmode="lin" valueType="num">
                                      <p:cBhvr>
                                        <p:cTn id="409" dur="3000"/>
                                        <p:tgtEl>
                                          <p:spTgt spid="33"/>
                                        </p:tgtEl>
                                        <p:attrNameLst>
                                          <p:attrName>ppt_w</p:attrName>
                                        </p:attrNameLst>
                                      </p:cBhvr>
                                      <p:tavLst>
                                        <p:tav tm="0">
                                          <p:val>
                                            <p:strVal val="ppt_w"/>
                                          </p:val>
                                        </p:tav>
                                        <p:tav tm="100000">
                                          <p:val>
                                            <p:strVal val="ppt_w"/>
                                          </p:val>
                                        </p:tav>
                                      </p:tavLst>
                                    </p:anim>
                                    <p:anim calcmode="lin" valueType="num">
                                      <p:cBhvr>
                                        <p:cTn id="410"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1" dur="1" fill="hold">
                                          <p:stCondLst>
                                            <p:cond delay="2999"/>
                                          </p:stCondLst>
                                        </p:cTn>
                                        <p:tgtEl>
                                          <p:spTgt spid="33"/>
                                        </p:tgtEl>
                                        <p:attrNameLst>
                                          <p:attrName>style.visibility</p:attrName>
                                        </p:attrNameLst>
                                      </p:cBhvr>
                                      <p:to>
                                        <p:strVal val="hidden"/>
                                      </p:to>
                                    </p:set>
                                  </p:childTnLst>
                                </p:cTn>
                              </p:par>
                              <p:par>
                                <p:cTn id="412" presetID="19" presetClass="exit" presetSubtype="5" fill="hold" grpId="2" nodeType="withEffect">
                                  <p:stCondLst>
                                    <p:cond delay="0"/>
                                  </p:stCondLst>
                                  <p:childTnLst>
                                    <p:anim calcmode="lin" valueType="num">
                                      <p:cBhvr>
                                        <p:cTn id="413" dur="3000"/>
                                        <p:tgtEl>
                                          <p:spTgt spid="34"/>
                                        </p:tgtEl>
                                        <p:attrNameLst>
                                          <p:attrName>ppt_w</p:attrName>
                                        </p:attrNameLst>
                                      </p:cBhvr>
                                      <p:tavLst>
                                        <p:tav tm="0">
                                          <p:val>
                                            <p:strVal val="ppt_w"/>
                                          </p:val>
                                        </p:tav>
                                        <p:tav tm="100000">
                                          <p:val>
                                            <p:strVal val="ppt_w"/>
                                          </p:val>
                                        </p:tav>
                                      </p:tavLst>
                                    </p:anim>
                                    <p:anim calcmode="lin" valueType="num">
                                      <p:cBhvr>
                                        <p:cTn id="414"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5" dur="1" fill="hold">
                                          <p:stCondLst>
                                            <p:cond delay="2999"/>
                                          </p:stCondLst>
                                        </p:cTn>
                                        <p:tgtEl>
                                          <p:spTgt spid="34"/>
                                        </p:tgtEl>
                                        <p:attrNameLst>
                                          <p:attrName>style.visibility</p:attrName>
                                        </p:attrNameLst>
                                      </p:cBhvr>
                                      <p:to>
                                        <p:strVal val="hidden"/>
                                      </p:to>
                                    </p:set>
                                  </p:childTnLst>
                                </p:cTn>
                              </p:par>
                              <p:par>
                                <p:cTn id="416" presetID="19" presetClass="exit" presetSubtype="5" fill="hold" grpId="2" nodeType="withEffect">
                                  <p:stCondLst>
                                    <p:cond delay="0"/>
                                  </p:stCondLst>
                                  <p:childTnLst>
                                    <p:anim calcmode="lin" valueType="num">
                                      <p:cBhvr>
                                        <p:cTn id="417" dur="3000"/>
                                        <p:tgtEl>
                                          <p:spTgt spid="47"/>
                                        </p:tgtEl>
                                        <p:attrNameLst>
                                          <p:attrName>ppt_w</p:attrName>
                                        </p:attrNameLst>
                                      </p:cBhvr>
                                      <p:tavLst>
                                        <p:tav tm="0">
                                          <p:val>
                                            <p:strVal val="ppt_w"/>
                                          </p:val>
                                        </p:tav>
                                        <p:tav tm="100000">
                                          <p:val>
                                            <p:strVal val="ppt_w"/>
                                          </p:val>
                                        </p:tav>
                                      </p:tavLst>
                                    </p:anim>
                                    <p:anim calcmode="lin" valueType="num">
                                      <p:cBhvr>
                                        <p:cTn id="418"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9" dur="1" fill="hold">
                                          <p:stCondLst>
                                            <p:cond delay="2999"/>
                                          </p:stCondLst>
                                        </p:cTn>
                                        <p:tgtEl>
                                          <p:spTgt spid="47"/>
                                        </p:tgtEl>
                                        <p:attrNameLst>
                                          <p:attrName>style.visibility</p:attrName>
                                        </p:attrNameLst>
                                      </p:cBhvr>
                                      <p:to>
                                        <p:strVal val="hidden"/>
                                      </p:to>
                                    </p:set>
                                  </p:childTnLst>
                                </p:cTn>
                              </p:par>
                              <p:par>
                                <p:cTn id="420" presetID="19" presetClass="exit" presetSubtype="5" fill="hold" grpId="2" nodeType="withEffect">
                                  <p:stCondLst>
                                    <p:cond delay="0"/>
                                  </p:stCondLst>
                                  <p:childTnLst>
                                    <p:anim calcmode="lin" valueType="num">
                                      <p:cBhvr>
                                        <p:cTn id="421" dur="3000"/>
                                        <p:tgtEl>
                                          <p:spTgt spid="48"/>
                                        </p:tgtEl>
                                        <p:attrNameLst>
                                          <p:attrName>ppt_w</p:attrName>
                                        </p:attrNameLst>
                                      </p:cBhvr>
                                      <p:tavLst>
                                        <p:tav tm="0">
                                          <p:val>
                                            <p:strVal val="ppt_w"/>
                                          </p:val>
                                        </p:tav>
                                        <p:tav tm="100000">
                                          <p:val>
                                            <p:strVal val="ppt_w"/>
                                          </p:val>
                                        </p:tav>
                                      </p:tavLst>
                                    </p:anim>
                                    <p:anim calcmode="lin" valueType="num">
                                      <p:cBhvr>
                                        <p:cTn id="422"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3" dur="1" fill="hold">
                                          <p:stCondLst>
                                            <p:cond delay="2999"/>
                                          </p:stCondLst>
                                        </p:cTn>
                                        <p:tgtEl>
                                          <p:spTgt spid="48"/>
                                        </p:tgtEl>
                                        <p:attrNameLst>
                                          <p:attrName>style.visibility</p:attrName>
                                        </p:attrNameLst>
                                      </p:cBhvr>
                                      <p:to>
                                        <p:strVal val="hidden"/>
                                      </p:to>
                                    </p:set>
                                  </p:childTnLst>
                                </p:cTn>
                              </p:par>
                              <p:par>
                                <p:cTn id="424" presetID="19" presetClass="exit" presetSubtype="5" fill="hold" grpId="2" nodeType="withEffect">
                                  <p:stCondLst>
                                    <p:cond delay="0"/>
                                  </p:stCondLst>
                                  <p:childTnLst>
                                    <p:anim calcmode="lin" valueType="num">
                                      <p:cBhvr>
                                        <p:cTn id="425" dur="3000"/>
                                        <p:tgtEl>
                                          <p:spTgt spid="49"/>
                                        </p:tgtEl>
                                        <p:attrNameLst>
                                          <p:attrName>ppt_w</p:attrName>
                                        </p:attrNameLst>
                                      </p:cBhvr>
                                      <p:tavLst>
                                        <p:tav tm="0">
                                          <p:val>
                                            <p:strVal val="ppt_w"/>
                                          </p:val>
                                        </p:tav>
                                        <p:tav tm="100000">
                                          <p:val>
                                            <p:strVal val="ppt_w"/>
                                          </p:val>
                                        </p:tav>
                                      </p:tavLst>
                                    </p:anim>
                                    <p:anim calcmode="lin" valueType="num">
                                      <p:cBhvr>
                                        <p:cTn id="426"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7" dur="1" fill="hold">
                                          <p:stCondLst>
                                            <p:cond delay="2999"/>
                                          </p:stCondLst>
                                        </p:cTn>
                                        <p:tgtEl>
                                          <p:spTgt spid="49"/>
                                        </p:tgtEl>
                                        <p:attrNameLst>
                                          <p:attrName>style.visibility</p:attrName>
                                        </p:attrNameLst>
                                      </p:cBhvr>
                                      <p:to>
                                        <p:strVal val="hidden"/>
                                      </p:to>
                                    </p:set>
                                  </p:childTnLst>
                                </p:cTn>
                              </p:par>
                              <p:par>
                                <p:cTn id="428" presetID="19" presetClass="exit" presetSubtype="5" fill="hold" grpId="2" nodeType="withEffect">
                                  <p:stCondLst>
                                    <p:cond delay="0"/>
                                  </p:stCondLst>
                                  <p:childTnLst>
                                    <p:anim calcmode="lin" valueType="num">
                                      <p:cBhvr>
                                        <p:cTn id="429" dur="3000"/>
                                        <p:tgtEl>
                                          <p:spTgt spid="50"/>
                                        </p:tgtEl>
                                        <p:attrNameLst>
                                          <p:attrName>ppt_w</p:attrName>
                                        </p:attrNameLst>
                                      </p:cBhvr>
                                      <p:tavLst>
                                        <p:tav tm="0">
                                          <p:val>
                                            <p:strVal val="ppt_w"/>
                                          </p:val>
                                        </p:tav>
                                        <p:tav tm="100000">
                                          <p:val>
                                            <p:strVal val="ppt_w"/>
                                          </p:val>
                                        </p:tav>
                                      </p:tavLst>
                                    </p:anim>
                                    <p:anim calcmode="lin" valueType="num">
                                      <p:cBhvr>
                                        <p:cTn id="430" dur="3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1" dur="1" fill="hold">
                                          <p:stCondLst>
                                            <p:cond delay="2999"/>
                                          </p:stCondLst>
                                        </p:cTn>
                                        <p:tgtEl>
                                          <p:spTgt spid="50"/>
                                        </p:tgtEl>
                                        <p:attrNameLst>
                                          <p:attrName>style.visibility</p:attrName>
                                        </p:attrNameLst>
                                      </p:cBhvr>
                                      <p:to>
                                        <p:strVal val="hidden"/>
                                      </p:to>
                                    </p:set>
                                  </p:childTnLst>
                                </p:cTn>
                              </p:par>
                              <p:par>
                                <p:cTn id="432" presetID="19" presetClass="exit" presetSubtype="5" fill="hold" grpId="2" nodeType="withEffect">
                                  <p:stCondLst>
                                    <p:cond delay="0"/>
                                  </p:stCondLst>
                                  <p:childTnLst>
                                    <p:anim calcmode="lin" valueType="num">
                                      <p:cBhvr>
                                        <p:cTn id="433" dur="3000"/>
                                        <p:tgtEl>
                                          <p:spTgt spid="51"/>
                                        </p:tgtEl>
                                        <p:attrNameLst>
                                          <p:attrName>ppt_w</p:attrName>
                                        </p:attrNameLst>
                                      </p:cBhvr>
                                      <p:tavLst>
                                        <p:tav tm="0">
                                          <p:val>
                                            <p:strVal val="ppt_w"/>
                                          </p:val>
                                        </p:tav>
                                        <p:tav tm="100000">
                                          <p:val>
                                            <p:strVal val="ppt_w"/>
                                          </p:val>
                                        </p:tav>
                                      </p:tavLst>
                                    </p:anim>
                                    <p:anim calcmode="lin" valueType="num">
                                      <p:cBhvr>
                                        <p:cTn id="434" dur="300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5" dur="1" fill="hold">
                                          <p:stCondLst>
                                            <p:cond delay="2999"/>
                                          </p:stCondLst>
                                        </p:cTn>
                                        <p:tgtEl>
                                          <p:spTgt spid="51"/>
                                        </p:tgtEl>
                                        <p:attrNameLst>
                                          <p:attrName>style.visibility</p:attrName>
                                        </p:attrNameLst>
                                      </p:cBhvr>
                                      <p:to>
                                        <p:strVal val="hidden"/>
                                      </p:to>
                                    </p:set>
                                  </p:childTnLst>
                                </p:cTn>
                              </p:par>
                              <p:par>
                                <p:cTn id="436" presetID="19" presetClass="exit" presetSubtype="5" fill="hold" grpId="2" nodeType="withEffect">
                                  <p:stCondLst>
                                    <p:cond delay="0"/>
                                  </p:stCondLst>
                                  <p:childTnLst>
                                    <p:anim calcmode="lin" valueType="num">
                                      <p:cBhvr>
                                        <p:cTn id="437" dur="3000"/>
                                        <p:tgtEl>
                                          <p:spTgt spid="52"/>
                                        </p:tgtEl>
                                        <p:attrNameLst>
                                          <p:attrName>ppt_w</p:attrName>
                                        </p:attrNameLst>
                                      </p:cBhvr>
                                      <p:tavLst>
                                        <p:tav tm="0">
                                          <p:val>
                                            <p:strVal val="ppt_w"/>
                                          </p:val>
                                        </p:tav>
                                        <p:tav tm="100000">
                                          <p:val>
                                            <p:strVal val="ppt_w"/>
                                          </p:val>
                                        </p:tav>
                                      </p:tavLst>
                                    </p:anim>
                                    <p:anim calcmode="lin" valueType="num">
                                      <p:cBhvr>
                                        <p:cTn id="438" dur="3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9" dur="1" fill="hold">
                                          <p:stCondLst>
                                            <p:cond delay="2999"/>
                                          </p:stCondLst>
                                        </p:cTn>
                                        <p:tgtEl>
                                          <p:spTgt spid="52"/>
                                        </p:tgtEl>
                                        <p:attrNameLst>
                                          <p:attrName>style.visibility</p:attrName>
                                        </p:attrNameLst>
                                      </p:cBhvr>
                                      <p:to>
                                        <p:strVal val="hidden"/>
                                      </p:to>
                                    </p:set>
                                  </p:childTnLst>
                                </p:cTn>
                              </p:par>
                              <p:par>
                                <p:cTn id="440" presetID="8" presetClass="emph" presetSubtype="0" fill="hold" grpId="3" nodeType="withEffect">
                                  <p:stCondLst>
                                    <p:cond delay="0"/>
                                  </p:stCondLst>
                                  <p:childTnLst>
                                    <p:animRot by="21600000">
                                      <p:cBhvr>
                                        <p:cTn id="441" dur="3000" fill="hold"/>
                                        <p:tgtEl>
                                          <p:spTgt spid="17"/>
                                        </p:tgtEl>
                                        <p:attrNameLst>
                                          <p:attrName>r</p:attrName>
                                        </p:attrNameLst>
                                      </p:cBhvr>
                                    </p:animRot>
                                  </p:childTnLst>
                                </p:cTn>
                              </p:par>
                              <p:par>
                                <p:cTn id="442" presetID="8" presetClass="emph" presetSubtype="0" fill="hold" grpId="3" nodeType="withEffect">
                                  <p:stCondLst>
                                    <p:cond delay="0"/>
                                  </p:stCondLst>
                                  <p:childTnLst>
                                    <p:animRot by="21600000">
                                      <p:cBhvr>
                                        <p:cTn id="443" dur="3000" fill="hold"/>
                                        <p:tgtEl>
                                          <p:spTgt spid="29"/>
                                        </p:tgtEl>
                                        <p:attrNameLst>
                                          <p:attrName>r</p:attrName>
                                        </p:attrNameLst>
                                      </p:cBhvr>
                                    </p:animRot>
                                  </p:childTnLst>
                                </p:cTn>
                              </p:par>
                              <p:par>
                                <p:cTn id="444" presetID="8" presetClass="emph" presetSubtype="0" fill="hold" grpId="3" nodeType="withEffect">
                                  <p:stCondLst>
                                    <p:cond delay="0"/>
                                  </p:stCondLst>
                                  <p:childTnLst>
                                    <p:animRot by="21600000">
                                      <p:cBhvr>
                                        <p:cTn id="445" dur="3000" fill="hold"/>
                                        <p:tgtEl>
                                          <p:spTgt spid="47"/>
                                        </p:tgtEl>
                                        <p:attrNameLst>
                                          <p:attrName>r</p:attrName>
                                        </p:attrNameLst>
                                      </p:cBhvr>
                                    </p:animRot>
                                  </p:childTnLst>
                                </p:cTn>
                              </p:par>
                              <p:par>
                                <p:cTn id="446" presetID="8" presetClass="emph" presetSubtype="0" fill="hold" grpId="3" nodeType="withEffect">
                                  <p:stCondLst>
                                    <p:cond delay="0"/>
                                  </p:stCondLst>
                                  <p:childTnLst>
                                    <p:animRot by="21600000">
                                      <p:cBhvr>
                                        <p:cTn id="447" dur="3000" fill="hold"/>
                                        <p:tgtEl>
                                          <p:spTgt spid="19"/>
                                        </p:tgtEl>
                                        <p:attrNameLst>
                                          <p:attrName>r</p:attrName>
                                        </p:attrNameLst>
                                      </p:cBhvr>
                                    </p:animRot>
                                  </p:childTnLst>
                                </p:cTn>
                              </p:par>
                              <p:par>
                                <p:cTn id="448" presetID="8" presetClass="emph" presetSubtype="0" fill="hold" grpId="3" nodeType="withEffect">
                                  <p:stCondLst>
                                    <p:cond delay="0"/>
                                  </p:stCondLst>
                                  <p:childTnLst>
                                    <p:animRot by="21600000">
                                      <p:cBhvr>
                                        <p:cTn id="449" dur="3000" fill="hold"/>
                                        <p:tgtEl>
                                          <p:spTgt spid="31"/>
                                        </p:tgtEl>
                                        <p:attrNameLst>
                                          <p:attrName>r</p:attrName>
                                        </p:attrNameLst>
                                      </p:cBhvr>
                                    </p:animRot>
                                  </p:childTnLst>
                                </p:cTn>
                              </p:par>
                              <p:par>
                                <p:cTn id="450" presetID="8" presetClass="emph" presetSubtype="0" fill="hold" grpId="3" nodeType="withEffect">
                                  <p:stCondLst>
                                    <p:cond delay="0"/>
                                  </p:stCondLst>
                                  <p:childTnLst>
                                    <p:animRot by="21600000">
                                      <p:cBhvr>
                                        <p:cTn id="451" dur="3000" fill="hold"/>
                                        <p:tgtEl>
                                          <p:spTgt spid="49"/>
                                        </p:tgtEl>
                                        <p:attrNameLst>
                                          <p:attrName>r</p:attrName>
                                        </p:attrNameLst>
                                      </p:cBhvr>
                                    </p:animRot>
                                  </p:childTnLst>
                                </p:cTn>
                              </p:par>
                              <p:par>
                                <p:cTn id="452" presetID="8" presetClass="emph" presetSubtype="0" fill="hold" grpId="3" nodeType="withEffect">
                                  <p:stCondLst>
                                    <p:cond delay="0"/>
                                  </p:stCondLst>
                                  <p:childTnLst>
                                    <p:animRot by="21600000">
                                      <p:cBhvr>
                                        <p:cTn id="453" dur="3000" fill="hold"/>
                                        <p:tgtEl>
                                          <p:spTgt spid="21"/>
                                        </p:tgtEl>
                                        <p:attrNameLst>
                                          <p:attrName>r</p:attrName>
                                        </p:attrNameLst>
                                      </p:cBhvr>
                                    </p:animRot>
                                  </p:childTnLst>
                                </p:cTn>
                              </p:par>
                              <p:par>
                                <p:cTn id="454" presetID="8" presetClass="emph" presetSubtype="0" fill="hold" grpId="3" nodeType="withEffect">
                                  <p:stCondLst>
                                    <p:cond delay="0"/>
                                  </p:stCondLst>
                                  <p:childTnLst>
                                    <p:animRot by="21600000">
                                      <p:cBhvr>
                                        <p:cTn id="455" dur="3000" fill="hold"/>
                                        <p:tgtEl>
                                          <p:spTgt spid="33"/>
                                        </p:tgtEl>
                                        <p:attrNameLst>
                                          <p:attrName>r</p:attrName>
                                        </p:attrNameLst>
                                      </p:cBhvr>
                                    </p:animRot>
                                  </p:childTnLst>
                                </p:cTn>
                              </p:par>
                              <p:par>
                                <p:cTn id="456" presetID="8" presetClass="emph" presetSubtype="0" fill="hold" grpId="3" nodeType="withEffect">
                                  <p:stCondLst>
                                    <p:cond delay="0"/>
                                  </p:stCondLst>
                                  <p:childTnLst>
                                    <p:animRot by="21600000">
                                      <p:cBhvr>
                                        <p:cTn id="457" dur="3000" fill="hold"/>
                                        <p:tgtEl>
                                          <p:spTgt spid="51"/>
                                        </p:tgtEl>
                                        <p:attrNameLst>
                                          <p:attrName>r</p:attrName>
                                        </p:attrNameLst>
                                      </p:cBhvr>
                                    </p:animRot>
                                  </p:childTnLst>
                                </p:cTn>
                              </p:par>
                              <p:par>
                                <p:cTn id="458" presetID="8" presetClass="emph" presetSubtype="0" fill="hold" grpId="3" nodeType="withEffect">
                                  <p:stCondLst>
                                    <p:cond delay="0"/>
                                  </p:stCondLst>
                                  <p:childTnLst>
                                    <p:animRot by="-21600000">
                                      <p:cBhvr>
                                        <p:cTn id="459" dur="3000" fill="hold"/>
                                        <p:tgtEl>
                                          <p:spTgt spid="18"/>
                                        </p:tgtEl>
                                        <p:attrNameLst>
                                          <p:attrName>r</p:attrName>
                                        </p:attrNameLst>
                                      </p:cBhvr>
                                    </p:animRot>
                                  </p:childTnLst>
                                </p:cTn>
                              </p:par>
                              <p:par>
                                <p:cTn id="460" presetID="8" presetClass="emph" presetSubtype="0" fill="hold" grpId="3" nodeType="withEffect">
                                  <p:stCondLst>
                                    <p:cond delay="0"/>
                                  </p:stCondLst>
                                  <p:childTnLst>
                                    <p:animRot by="-21600000">
                                      <p:cBhvr>
                                        <p:cTn id="461" dur="3000" fill="hold"/>
                                        <p:tgtEl>
                                          <p:spTgt spid="30"/>
                                        </p:tgtEl>
                                        <p:attrNameLst>
                                          <p:attrName>r</p:attrName>
                                        </p:attrNameLst>
                                      </p:cBhvr>
                                    </p:animRot>
                                  </p:childTnLst>
                                </p:cTn>
                              </p:par>
                              <p:par>
                                <p:cTn id="462" presetID="8" presetClass="emph" presetSubtype="0" fill="hold" grpId="3" nodeType="withEffect">
                                  <p:stCondLst>
                                    <p:cond delay="0"/>
                                  </p:stCondLst>
                                  <p:childTnLst>
                                    <p:animRot by="-21600000">
                                      <p:cBhvr>
                                        <p:cTn id="463" dur="3000" fill="hold"/>
                                        <p:tgtEl>
                                          <p:spTgt spid="48"/>
                                        </p:tgtEl>
                                        <p:attrNameLst>
                                          <p:attrName>r</p:attrName>
                                        </p:attrNameLst>
                                      </p:cBhvr>
                                    </p:animRot>
                                  </p:childTnLst>
                                </p:cTn>
                              </p:par>
                              <p:par>
                                <p:cTn id="464" presetID="8" presetClass="emph" presetSubtype="0" fill="hold" grpId="3" nodeType="withEffect">
                                  <p:stCondLst>
                                    <p:cond delay="0"/>
                                  </p:stCondLst>
                                  <p:childTnLst>
                                    <p:animRot by="-21600000">
                                      <p:cBhvr>
                                        <p:cTn id="465" dur="3000" fill="hold"/>
                                        <p:tgtEl>
                                          <p:spTgt spid="20"/>
                                        </p:tgtEl>
                                        <p:attrNameLst>
                                          <p:attrName>r</p:attrName>
                                        </p:attrNameLst>
                                      </p:cBhvr>
                                    </p:animRot>
                                  </p:childTnLst>
                                </p:cTn>
                              </p:par>
                              <p:par>
                                <p:cTn id="466" presetID="8" presetClass="emph" presetSubtype="0" fill="hold" grpId="3" nodeType="withEffect">
                                  <p:stCondLst>
                                    <p:cond delay="0"/>
                                  </p:stCondLst>
                                  <p:childTnLst>
                                    <p:animRot by="-21600000">
                                      <p:cBhvr>
                                        <p:cTn id="467" dur="3000" fill="hold"/>
                                        <p:tgtEl>
                                          <p:spTgt spid="32"/>
                                        </p:tgtEl>
                                        <p:attrNameLst>
                                          <p:attrName>r</p:attrName>
                                        </p:attrNameLst>
                                      </p:cBhvr>
                                    </p:animRot>
                                  </p:childTnLst>
                                </p:cTn>
                              </p:par>
                              <p:par>
                                <p:cTn id="468" presetID="8" presetClass="emph" presetSubtype="0" fill="hold" grpId="3" nodeType="withEffect">
                                  <p:stCondLst>
                                    <p:cond delay="0"/>
                                  </p:stCondLst>
                                  <p:childTnLst>
                                    <p:animRot by="-21600000">
                                      <p:cBhvr>
                                        <p:cTn id="469" dur="3000" fill="hold"/>
                                        <p:tgtEl>
                                          <p:spTgt spid="50"/>
                                        </p:tgtEl>
                                        <p:attrNameLst>
                                          <p:attrName>r</p:attrName>
                                        </p:attrNameLst>
                                      </p:cBhvr>
                                    </p:animRot>
                                  </p:childTnLst>
                                </p:cTn>
                              </p:par>
                              <p:par>
                                <p:cTn id="470" presetID="8" presetClass="emph" presetSubtype="0" fill="hold" grpId="3" nodeType="withEffect">
                                  <p:stCondLst>
                                    <p:cond delay="0"/>
                                  </p:stCondLst>
                                  <p:childTnLst>
                                    <p:animRot by="-21600000">
                                      <p:cBhvr>
                                        <p:cTn id="471" dur="3000" fill="hold"/>
                                        <p:tgtEl>
                                          <p:spTgt spid="22"/>
                                        </p:tgtEl>
                                        <p:attrNameLst>
                                          <p:attrName>r</p:attrName>
                                        </p:attrNameLst>
                                      </p:cBhvr>
                                    </p:animRot>
                                  </p:childTnLst>
                                </p:cTn>
                              </p:par>
                              <p:par>
                                <p:cTn id="472" presetID="8" presetClass="emph" presetSubtype="0" fill="hold" grpId="3" nodeType="withEffect">
                                  <p:stCondLst>
                                    <p:cond delay="0"/>
                                  </p:stCondLst>
                                  <p:childTnLst>
                                    <p:animRot by="-21600000">
                                      <p:cBhvr>
                                        <p:cTn id="473" dur="3000" fill="hold"/>
                                        <p:tgtEl>
                                          <p:spTgt spid="34"/>
                                        </p:tgtEl>
                                        <p:attrNameLst>
                                          <p:attrName>r</p:attrName>
                                        </p:attrNameLst>
                                      </p:cBhvr>
                                    </p:animRot>
                                  </p:childTnLst>
                                </p:cTn>
                              </p:par>
                              <p:par>
                                <p:cTn id="474" presetID="8" presetClass="emph" presetSubtype="0" fill="hold" grpId="3" nodeType="withEffect">
                                  <p:stCondLst>
                                    <p:cond delay="0"/>
                                  </p:stCondLst>
                                  <p:childTnLst>
                                    <p:animRot by="-21600000">
                                      <p:cBhvr>
                                        <p:cTn id="475" dur="3000" fill="hold"/>
                                        <p:tgtEl>
                                          <p:spTgt spid="52"/>
                                        </p:tgtEl>
                                        <p:attrNameLst>
                                          <p:attrName>r</p:attrName>
                                        </p:attrNameLst>
                                      </p:cBhvr>
                                    </p:animRot>
                                  </p:childTnLst>
                                </p:cTn>
                              </p:par>
                              <p:par>
                                <p:cTn id="476" presetID="8" presetClass="emph" presetSubtype="0" fill="hold" grpId="3" nodeType="withEffect">
                                  <p:stCondLst>
                                    <p:cond delay="0"/>
                                  </p:stCondLst>
                                  <p:childTnLst>
                                    <p:animRot by="-21600000">
                                      <p:cBhvr>
                                        <p:cTn id="477" dur="3000" fill="hold"/>
                                        <p:tgtEl>
                                          <p:spTgt spid="26"/>
                                        </p:tgtEl>
                                        <p:attrNameLst>
                                          <p:attrName>r</p:attrName>
                                        </p:attrNameLst>
                                      </p:cBhvr>
                                    </p:animRot>
                                  </p:childTnLst>
                                </p:cTn>
                              </p:par>
                              <p:par>
                                <p:cTn id="478" presetID="8" presetClass="emph" presetSubtype="0" fill="hold" grpId="3" nodeType="withEffect">
                                  <p:stCondLst>
                                    <p:cond delay="0"/>
                                  </p:stCondLst>
                                  <p:childTnLst>
                                    <p:animRot by="-21600000">
                                      <p:cBhvr>
                                        <p:cTn id="479" dur="3000" fill="hold"/>
                                        <p:tgtEl>
                                          <p:spTgt spid="38"/>
                                        </p:tgtEl>
                                        <p:attrNameLst>
                                          <p:attrName>r</p:attrName>
                                        </p:attrNameLst>
                                      </p:cBhvr>
                                    </p:animRot>
                                  </p:childTnLst>
                                </p:cTn>
                              </p:par>
                              <p:par>
                                <p:cTn id="480" presetID="8" presetClass="emph" presetSubtype="0" fill="hold" grpId="3" nodeType="withEffect">
                                  <p:stCondLst>
                                    <p:cond delay="0"/>
                                  </p:stCondLst>
                                  <p:childTnLst>
                                    <p:animRot by="-21600000">
                                      <p:cBhvr>
                                        <p:cTn id="481" dur="3000" fill="hold"/>
                                        <p:tgtEl>
                                          <p:spTgt spid="44"/>
                                        </p:tgtEl>
                                        <p:attrNameLst>
                                          <p:attrName>r</p:attrName>
                                        </p:attrNameLst>
                                      </p:cBhvr>
                                    </p:animRot>
                                  </p:childTnLst>
                                </p:cTn>
                              </p:par>
                              <p:par>
                                <p:cTn id="482" presetID="8" presetClass="emph" presetSubtype="0" fill="hold" grpId="3" nodeType="withEffect">
                                  <p:stCondLst>
                                    <p:cond delay="0"/>
                                  </p:stCondLst>
                                  <p:childTnLst>
                                    <p:animRot by="-21600000">
                                      <p:cBhvr>
                                        <p:cTn id="483" dur="3000" fill="hold"/>
                                        <p:tgtEl>
                                          <p:spTgt spid="28"/>
                                        </p:tgtEl>
                                        <p:attrNameLst>
                                          <p:attrName>r</p:attrName>
                                        </p:attrNameLst>
                                      </p:cBhvr>
                                    </p:animRot>
                                  </p:childTnLst>
                                </p:cTn>
                              </p:par>
                              <p:par>
                                <p:cTn id="484" presetID="8" presetClass="emph" presetSubtype="0" fill="hold" grpId="3" nodeType="withEffect">
                                  <p:stCondLst>
                                    <p:cond delay="0"/>
                                  </p:stCondLst>
                                  <p:childTnLst>
                                    <p:animRot by="-21600000">
                                      <p:cBhvr>
                                        <p:cTn id="485" dur="3000" fill="hold"/>
                                        <p:tgtEl>
                                          <p:spTgt spid="40"/>
                                        </p:tgtEl>
                                        <p:attrNameLst>
                                          <p:attrName>r</p:attrName>
                                        </p:attrNameLst>
                                      </p:cBhvr>
                                    </p:animRot>
                                  </p:childTnLst>
                                </p:cTn>
                              </p:par>
                              <p:par>
                                <p:cTn id="486" presetID="8" presetClass="emph" presetSubtype="0" fill="hold" grpId="3" nodeType="withEffect">
                                  <p:stCondLst>
                                    <p:cond delay="0"/>
                                  </p:stCondLst>
                                  <p:childTnLst>
                                    <p:animRot by="-21600000">
                                      <p:cBhvr>
                                        <p:cTn id="487" dur="3000" fill="hold"/>
                                        <p:tgtEl>
                                          <p:spTgt spid="46"/>
                                        </p:tgtEl>
                                        <p:attrNameLst>
                                          <p:attrName>r</p:attrName>
                                        </p:attrNameLst>
                                      </p:cBhvr>
                                    </p:animRot>
                                  </p:childTnLst>
                                </p:cTn>
                              </p:par>
                              <p:par>
                                <p:cTn id="488" presetID="8" presetClass="emph" presetSubtype="0" fill="hold" grpId="3" nodeType="withEffect">
                                  <p:stCondLst>
                                    <p:cond delay="0"/>
                                  </p:stCondLst>
                                  <p:childTnLst>
                                    <p:animRot by="-21600000">
                                      <p:cBhvr>
                                        <p:cTn id="489" dur="3000" fill="hold"/>
                                        <p:tgtEl>
                                          <p:spTgt spid="24"/>
                                        </p:tgtEl>
                                        <p:attrNameLst>
                                          <p:attrName>r</p:attrName>
                                        </p:attrNameLst>
                                      </p:cBhvr>
                                    </p:animRot>
                                  </p:childTnLst>
                                </p:cTn>
                              </p:par>
                              <p:par>
                                <p:cTn id="490" presetID="8" presetClass="emph" presetSubtype="0" fill="hold" grpId="3" nodeType="withEffect">
                                  <p:stCondLst>
                                    <p:cond delay="0"/>
                                  </p:stCondLst>
                                  <p:childTnLst>
                                    <p:animRot by="-21600000">
                                      <p:cBhvr>
                                        <p:cTn id="491" dur="3000" fill="hold"/>
                                        <p:tgtEl>
                                          <p:spTgt spid="36"/>
                                        </p:tgtEl>
                                        <p:attrNameLst>
                                          <p:attrName>r</p:attrName>
                                        </p:attrNameLst>
                                      </p:cBhvr>
                                    </p:animRot>
                                  </p:childTnLst>
                                </p:cTn>
                              </p:par>
                              <p:par>
                                <p:cTn id="492" presetID="8" presetClass="emph" presetSubtype="0" fill="hold" grpId="3" nodeType="withEffect">
                                  <p:stCondLst>
                                    <p:cond delay="0"/>
                                  </p:stCondLst>
                                  <p:childTnLst>
                                    <p:animRot by="-21600000">
                                      <p:cBhvr>
                                        <p:cTn id="493" dur="3000" fill="hold"/>
                                        <p:tgtEl>
                                          <p:spTgt spid="42"/>
                                        </p:tgtEl>
                                        <p:attrNameLst>
                                          <p:attrName>r</p:attrName>
                                        </p:attrNameLst>
                                      </p:cBhvr>
                                    </p:animRot>
                                  </p:childTnLst>
                                </p:cTn>
                              </p:par>
                              <p:par>
                                <p:cTn id="494" presetID="8" presetClass="emph" presetSubtype="0" fill="hold" grpId="3" nodeType="withEffect">
                                  <p:stCondLst>
                                    <p:cond delay="0"/>
                                  </p:stCondLst>
                                  <p:childTnLst>
                                    <p:animRot by="21600000">
                                      <p:cBhvr>
                                        <p:cTn id="495" dur="3000" fill="hold"/>
                                        <p:tgtEl>
                                          <p:spTgt spid="25"/>
                                        </p:tgtEl>
                                        <p:attrNameLst>
                                          <p:attrName>r</p:attrName>
                                        </p:attrNameLst>
                                      </p:cBhvr>
                                    </p:animRot>
                                  </p:childTnLst>
                                </p:cTn>
                              </p:par>
                              <p:par>
                                <p:cTn id="496" presetID="8" presetClass="emph" presetSubtype="0" fill="hold" grpId="3" nodeType="withEffect">
                                  <p:stCondLst>
                                    <p:cond delay="0"/>
                                  </p:stCondLst>
                                  <p:childTnLst>
                                    <p:animRot by="21600000">
                                      <p:cBhvr>
                                        <p:cTn id="497" dur="3000" fill="hold"/>
                                        <p:tgtEl>
                                          <p:spTgt spid="37"/>
                                        </p:tgtEl>
                                        <p:attrNameLst>
                                          <p:attrName>r</p:attrName>
                                        </p:attrNameLst>
                                      </p:cBhvr>
                                    </p:animRot>
                                  </p:childTnLst>
                                </p:cTn>
                              </p:par>
                              <p:par>
                                <p:cTn id="498" presetID="8" presetClass="emph" presetSubtype="0" fill="hold" grpId="3" nodeType="withEffect">
                                  <p:stCondLst>
                                    <p:cond delay="0"/>
                                  </p:stCondLst>
                                  <p:childTnLst>
                                    <p:animRot by="21600000">
                                      <p:cBhvr>
                                        <p:cTn id="499" dur="3000" fill="hold"/>
                                        <p:tgtEl>
                                          <p:spTgt spid="43"/>
                                        </p:tgtEl>
                                        <p:attrNameLst>
                                          <p:attrName>r</p:attrName>
                                        </p:attrNameLst>
                                      </p:cBhvr>
                                    </p:animRot>
                                  </p:childTnLst>
                                </p:cTn>
                              </p:par>
                              <p:par>
                                <p:cTn id="500" presetID="8" presetClass="emph" presetSubtype="0" fill="hold" grpId="3" nodeType="withEffect">
                                  <p:stCondLst>
                                    <p:cond delay="0"/>
                                  </p:stCondLst>
                                  <p:childTnLst>
                                    <p:animRot by="21600000">
                                      <p:cBhvr>
                                        <p:cTn id="501" dur="3000" fill="hold"/>
                                        <p:tgtEl>
                                          <p:spTgt spid="27"/>
                                        </p:tgtEl>
                                        <p:attrNameLst>
                                          <p:attrName>r</p:attrName>
                                        </p:attrNameLst>
                                      </p:cBhvr>
                                    </p:animRot>
                                  </p:childTnLst>
                                </p:cTn>
                              </p:par>
                              <p:par>
                                <p:cTn id="502" presetID="8" presetClass="emph" presetSubtype="0" fill="hold" grpId="3" nodeType="withEffect">
                                  <p:stCondLst>
                                    <p:cond delay="0"/>
                                  </p:stCondLst>
                                  <p:childTnLst>
                                    <p:animRot by="21600000">
                                      <p:cBhvr>
                                        <p:cTn id="503" dur="3000" fill="hold"/>
                                        <p:tgtEl>
                                          <p:spTgt spid="39"/>
                                        </p:tgtEl>
                                        <p:attrNameLst>
                                          <p:attrName>r</p:attrName>
                                        </p:attrNameLst>
                                      </p:cBhvr>
                                    </p:animRot>
                                  </p:childTnLst>
                                </p:cTn>
                              </p:par>
                              <p:par>
                                <p:cTn id="504" presetID="8" presetClass="emph" presetSubtype="0" fill="hold" grpId="3" nodeType="withEffect">
                                  <p:stCondLst>
                                    <p:cond delay="0"/>
                                  </p:stCondLst>
                                  <p:childTnLst>
                                    <p:animRot by="21600000">
                                      <p:cBhvr>
                                        <p:cTn id="505" dur="3000" fill="hold"/>
                                        <p:tgtEl>
                                          <p:spTgt spid="45"/>
                                        </p:tgtEl>
                                        <p:attrNameLst>
                                          <p:attrName>r</p:attrName>
                                        </p:attrNameLst>
                                      </p:cBhvr>
                                    </p:animRot>
                                  </p:childTnLst>
                                </p:cTn>
                              </p:par>
                              <p:par>
                                <p:cTn id="506" presetID="8" presetClass="emph" presetSubtype="0" fill="hold" grpId="3" nodeType="withEffect">
                                  <p:stCondLst>
                                    <p:cond delay="0"/>
                                  </p:stCondLst>
                                  <p:childTnLst>
                                    <p:animRot by="21600000">
                                      <p:cBhvr>
                                        <p:cTn id="507" dur="3000" fill="hold"/>
                                        <p:tgtEl>
                                          <p:spTgt spid="23"/>
                                        </p:tgtEl>
                                        <p:attrNameLst>
                                          <p:attrName>r</p:attrName>
                                        </p:attrNameLst>
                                      </p:cBhvr>
                                    </p:animRot>
                                  </p:childTnLst>
                                </p:cTn>
                              </p:par>
                              <p:par>
                                <p:cTn id="508" presetID="8" presetClass="emph" presetSubtype="0" fill="hold" grpId="3" nodeType="withEffect">
                                  <p:stCondLst>
                                    <p:cond delay="0"/>
                                  </p:stCondLst>
                                  <p:childTnLst>
                                    <p:animRot by="21600000">
                                      <p:cBhvr>
                                        <p:cTn id="509" dur="3000" fill="hold"/>
                                        <p:tgtEl>
                                          <p:spTgt spid="35"/>
                                        </p:tgtEl>
                                        <p:attrNameLst>
                                          <p:attrName>r</p:attrName>
                                        </p:attrNameLst>
                                      </p:cBhvr>
                                    </p:animRot>
                                  </p:childTnLst>
                                </p:cTn>
                              </p:par>
                              <p:par>
                                <p:cTn id="510" presetID="8" presetClass="emph" presetSubtype="0" fill="hold" grpId="3" nodeType="withEffect">
                                  <p:stCondLst>
                                    <p:cond delay="0"/>
                                  </p:stCondLst>
                                  <p:childTnLst>
                                    <p:animRot by="21600000">
                                      <p:cBhvr>
                                        <p:cTn id="511" dur="3000" fill="hold"/>
                                        <p:tgtEl>
                                          <p:spTgt spid="41"/>
                                        </p:tgtEl>
                                        <p:attrNameLst>
                                          <p:attrName>r</p:attrName>
                                        </p:attrNameLst>
                                      </p:cBhvr>
                                    </p:animRot>
                                  </p:childTnLst>
                                </p:cTn>
                              </p:par>
                              <p:par>
                                <p:cTn id="512" presetID="17" presetClass="entr" presetSubtype="10" fill="hold" nodeType="withEffect">
                                  <p:stCondLst>
                                    <p:cond delay="0"/>
                                  </p:stCondLst>
                                  <p:childTnLst>
                                    <p:set>
                                      <p:cBhvr>
                                        <p:cTn id="513" dur="1" fill="hold">
                                          <p:stCondLst>
                                            <p:cond delay="0"/>
                                          </p:stCondLst>
                                        </p:cTn>
                                        <p:tgtEl>
                                          <p:spTgt spid="2"/>
                                        </p:tgtEl>
                                        <p:attrNameLst>
                                          <p:attrName>style.visibility</p:attrName>
                                        </p:attrNameLst>
                                      </p:cBhvr>
                                      <p:to>
                                        <p:strVal val="visible"/>
                                      </p:to>
                                    </p:set>
                                    <p:anim calcmode="lin" valueType="num">
                                      <p:cBhvr>
                                        <p:cTn id="514" dur="3000" fill="hold"/>
                                        <p:tgtEl>
                                          <p:spTgt spid="2"/>
                                        </p:tgtEl>
                                        <p:attrNameLst>
                                          <p:attrName>ppt_w</p:attrName>
                                        </p:attrNameLst>
                                      </p:cBhvr>
                                      <p:tavLst>
                                        <p:tav tm="0">
                                          <p:val>
                                            <p:fltVal val="0"/>
                                          </p:val>
                                        </p:tav>
                                        <p:tav tm="100000">
                                          <p:val>
                                            <p:strVal val="#ppt_w"/>
                                          </p:val>
                                        </p:tav>
                                      </p:tavLst>
                                    </p:anim>
                                    <p:anim calcmode="lin" valueType="num">
                                      <p:cBhvr>
                                        <p:cTn id="51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9000">
              <a:srgbClr val="3333CC"/>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469895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8643952" y="0"/>
            <a:ext cx="500048" cy="500048"/>
          </a:xfrm>
          <a:prstGeom prst="donut">
            <a:avLst/>
          </a:prstGeom>
          <a:effectLst>
            <a:reflection blurRad="6350" stA="50000" endA="295" endPos="92000" dist="101600" dir="5400000" sy="-100000" algn="bl" rotWithShape="0"/>
          </a:effectLst>
        </p:spPr>
      </p:pic>
      <p:pic>
        <p:nvPicPr>
          <p:cNvPr id="6" name="5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8358214" y="428610"/>
            <a:ext cx="500048" cy="500048"/>
          </a:xfrm>
          <a:prstGeom prst="donut">
            <a:avLst/>
          </a:prstGeom>
          <a:effectLst>
            <a:reflection blurRad="6350" stA="50000" endA="295" endPos="92000" dist="101600" dir="5400000" sy="-100000" algn="bl" rotWithShape="0"/>
          </a:effectLst>
        </p:spPr>
      </p:pic>
      <p:pic>
        <p:nvPicPr>
          <p:cNvPr id="7" name="6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8072448" y="785818"/>
            <a:ext cx="500048" cy="500048"/>
          </a:xfrm>
          <a:prstGeom prst="donut">
            <a:avLst/>
          </a:prstGeom>
          <a:effectLst>
            <a:reflection blurRad="6350" stA="50000" endA="295" endPos="92000" dist="101600" dir="5400000" sy="-100000" algn="bl" rotWithShape="0"/>
          </a:effectLst>
        </p:spPr>
      </p:pic>
      <p:pic>
        <p:nvPicPr>
          <p:cNvPr id="8" name="7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7858148" y="1142990"/>
            <a:ext cx="500048" cy="500048"/>
          </a:xfrm>
          <a:prstGeom prst="donut">
            <a:avLst/>
          </a:prstGeom>
          <a:effectLst>
            <a:reflection blurRad="6350" stA="50000" endA="295" endPos="92000" dist="101600" dir="5400000" sy="-100000" algn="bl" rotWithShape="0"/>
          </a:effectLst>
        </p:spPr>
      </p:pic>
      <p:pic>
        <p:nvPicPr>
          <p:cNvPr id="9" name="8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7572396" y="1500180"/>
            <a:ext cx="500048" cy="500048"/>
          </a:xfrm>
          <a:prstGeom prst="donut">
            <a:avLst/>
          </a:prstGeom>
          <a:effectLst>
            <a:reflection blurRad="6350" stA="50000" endA="295" endPos="92000" dist="101600" dir="5400000" sy="-100000" algn="bl" rotWithShape="0"/>
          </a:effectLst>
        </p:spPr>
      </p:pic>
      <p:pic>
        <p:nvPicPr>
          <p:cNvPr id="10" name="9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7286644" y="1857370"/>
            <a:ext cx="500048" cy="500048"/>
          </a:xfrm>
          <a:prstGeom prst="donut">
            <a:avLst/>
          </a:prstGeom>
          <a:effectLst>
            <a:reflection blurRad="6350" stA="50000" endA="295" endPos="92000" dist="101600" dir="5400000" sy="-100000" algn="bl" rotWithShape="0"/>
          </a:effectLst>
        </p:spPr>
      </p:pic>
      <p:pic>
        <p:nvPicPr>
          <p:cNvPr id="11" name="10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7000892" y="2214560"/>
            <a:ext cx="500048" cy="500048"/>
          </a:xfrm>
          <a:prstGeom prst="donut">
            <a:avLst/>
          </a:prstGeom>
          <a:effectLst>
            <a:reflection blurRad="6350" stA="50000" endA="295" endPos="92000" dist="101600" dir="5400000" sy="-100000" algn="bl" rotWithShape="0"/>
          </a:effectLst>
        </p:spPr>
      </p:pic>
      <p:pic>
        <p:nvPicPr>
          <p:cNvPr id="12" name="11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6786578" y="2571750"/>
            <a:ext cx="500048" cy="500048"/>
          </a:xfrm>
          <a:prstGeom prst="donut">
            <a:avLst/>
          </a:prstGeom>
          <a:effectLst>
            <a:reflection blurRad="6350" stA="50000" endA="295" endPos="92000" dist="101600" dir="5400000" sy="-100000" algn="bl" rotWithShape="0"/>
          </a:effectLst>
        </p:spPr>
      </p:pic>
      <p:pic>
        <p:nvPicPr>
          <p:cNvPr id="13" name="12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6500826" y="2928940"/>
            <a:ext cx="500048" cy="500048"/>
          </a:xfrm>
          <a:prstGeom prst="donut">
            <a:avLst/>
          </a:prstGeom>
          <a:effectLst>
            <a:reflection blurRad="6350" stA="50000" endA="295" endPos="92000" dist="101600" dir="5400000" sy="-100000" algn="bl" rotWithShape="0"/>
          </a:effectLst>
        </p:spPr>
      </p:pic>
      <p:pic>
        <p:nvPicPr>
          <p:cNvPr id="14" name="13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6215074" y="3286130"/>
            <a:ext cx="500048" cy="500048"/>
          </a:xfrm>
          <a:prstGeom prst="donut">
            <a:avLst/>
          </a:prstGeom>
          <a:effectLst>
            <a:reflection blurRad="6350" stA="50000" endA="295" endPos="92000" dist="101600" dir="5400000" sy="-100000" algn="bl" rotWithShape="0"/>
          </a:effectLst>
        </p:spPr>
      </p:pic>
      <p:pic>
        <p:nvPicPr>
          <p:cNvPr id="15" name="14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5929322" y="3643320"/>
            <a:ext cx="500048" cy="500048"/>
          </a:xfrm>
          <a:prstGeom prst="donut">
            <a:avLst/>
          </a:prstGeom>
          <a:effectLst>
            <a:reflection blurRad="6350" stA="50000" endA="295" endPos="92000" dist="101600" dir="5400000" sy="-100000" algn="bl" rotWithShape="0"/>
          </a:effectLst>
        </p:spPr>
      </p:pic>
      <p:pic>
        <p:nvPicPr>
          <p:cNvPr id="16" name="15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5643570" y="4000510"/>
            <a:ext cx="500048" cy="500048"/>
          </a:xfrm>
          <a:prstGeom prst="donut">
            <a:avLst/>
          </a:prstGeom>
          <a:effectLst>
            <a:reflection blurRad="6350" stA="50000" endA="295" endPos="92000" dist="101600" dir="5400000" sy="-100000" algn="bl" rotWithShape="0"/>
          </a:effectLst>
        </p:spPr>
      </p:pic>
      <p:pic>
        <p:nvPicPr>
          <p:cNvPr id="17" name="16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5357818" y="4357700"/>
            <a:ext cx="500048" cy="500048"/>
          </a:xfrm>
          <a:prstGeom prst="donut">
            <a:avLst/>
          </a:prstGeom>
          <a:effectLst>
            <a:reflection blurRad="6350" stA="50000" endA="295" endPos="92000" dist="101600" dir="5400000" sy="-100000" algn="bl" rotWithShape="0"/>
          </a:effectLst>
        </p:spPr>
      </p:pic>
      <p:pic>
        <p:nvPicPr>
          <p:cNvPr id="18" name="17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0" y="0"/>
            <a:ext cx="500048" cy="500048"/>
          </a:xfrm>
          <a:prstGeom prst="donut">
            <a:avLst/>
          </a:prstGeom>
          <a:effectLst>
            <a:reflection blurRad="6350" stA="50000" endA="295" endPos="92000" dist="101600" dir="5400000" sy="-100000" algn="bl" rotWithShape="0"/>
          </a:effectLst>
        </p:spPr>
      </p:pic>
      <p:pic>
        <p:nvPicPr>
          <p:cNvPr id="19" name="18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285720" y="357172"/>
            <a:ext cx="500048" cy="500048"/>
          </a:xfrm>
          <a:prstGeom prst="donut">
            <a:avLst/>
          </a:prstGeom>
          <a:effectLst>
            <a:reflection blurRad="6350" stA="50000" endA="295" endPos="92000" dist="101600" dir="5400000" sy="-100000" algn="bl" rotWithShape="0"/>
          </a:effectLst>
        </p:spPr>
      </p:pic>
      <p:pic>
        <p:nvPicPr>
          <p:cNvPr id="20" name="19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571504" y="714380"/>
            <a:ext cx="500048" cy="500048"/>
          </a:xfrm>
          <a:prstGeom prst="donut">
            <a:avLst/>
          </a:prstGeom>
          <a:effectLst>
            <a:reflection blurRad="6350" stA="50000" endA="295" endPos="92000" dist="101600" dir="5400000" sy="-100000" algn="bl" rotWithShape="0"/>
          </a:effectLst>
        </p:spPr>
      </p:pic>
      <p:pic>
        <p:nvPicPr>
          <p:cNvPr id="21" name="20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857224" y="1071552"/>
            <a:ext cx="500048" cy="500048"/>
          </a:xfrm>
          <a:prstGeom prst="donut">
            <a:avLst/>
          </a:prstGeom>
          <a:effectLst>
            <a:reflection blurRad="6350" stA="50000" endA="295" endPos="92000" dist="101600" dir="5400000" sy="-100000" algn="bl" rotWithShape="0"/>
          </a:effectLst>
        </p:spPr>
      </p:pic>
      <p:pic>
        <p:nvPicPr>
          <p:cNvPr id="22" name="21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1143008" y="1428760"/>
            <a:ext cx="500048" cy="500048"/>
          </a:xfrm>
          <a:prstGeom prst="donut">
            <a:avLst/>
          </a:prstGeom>
          <a:effectLst>
            <a:reflection blurRad="6350" stA="50000" endA="295" endPos="92000" dist="101600" dir="5400000" sy="-100000" algn="bl" rotWithShape="0"/>
          </a:effectLst>
        </p:spPr>
      </p:pic>
      <p:pic>
        <p:nvPicPr>
          <p:cNvPr id="23" name="22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1428728" y="1785932"/>
            <a:ext cx="500048" cy="500048"/>
          </a:xfrm>
          <a:prstGeom prst="donut">
            <a:avLst/>
          </a:prstGeom>
          <a:effectLst>
            <a:reflection blurRad="6350" stA="50000" endA="295" endPos="92000" dist="101600" dir="5400000" sy="-100000" algn="bl" rotWithShape="0"/>
          </a:effectLst>
        </p:spPr>
      </p:pic>
      <p:pic>
        <p:nvPicPr>
          <p:cNvPr id="24" name="23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1714512" y="2143140"/>
            <a:ext cx="500048" cy="500048"/>
          </a:xfrm>
          <a:prstGeom prst="donut">
            <a:avLst/>
          </a:prstGeom>
          <a:effectLst>
            <a:reflection blurRad="6350" stA="50000" endA="295" endPos="92000" dist="101600" dir="5400000" sy="-100000" algn="bl" rotWithShape="0"/>
          </a:effectLst>
        </p:spPr>
      </p:pic>
      <p:pic>
        <p:nvPicPr>
          <p:cNvPr id="25" name="24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2000232" y="2500312"/>
            <a:ext cx="500048" cy="500048"/>
          </a:xfrm>
          <a:prstGeom prst="donut">
            <a:avLst/>
          </a:prstGeom>
          <a:effectLst>
            <a:reflection blurRad="6350" stA="50000" endA="295" endPos="92000" dist="101600" dir="5400000" sy="-100000" algn="bl" rotWithShape="0"/>
          </a:effectLst>
        </p:spPr>
      </p:pic>
      <p:pic>
        <p:nvPicPr>
          <p:cNvPr id="26" name="25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2285984" y="2857502"/>
            <a:ext cx="500048" cy="500048"/>
          </a:xfrm>
          <a:prstGeom prst="donut">
            <a:avLst/>
          </a:prstGeom>
          <a:effectLst>
            <a:reflection blurRad="6350" stA="50000" endA="295" endPos="92000" dist="101600" dir="5400000" sy="-100000" algn="bl" rotWithShape="0"/>
          </a:effectLst>
        </p:spPr>
      </p:pic>
      <p:pic>
        <p:nvPicPr>
          <p:cNvPr id="27" name="26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2571704" y="3214674"/>
            <a:ext cx="500048" cy="500048"/>
          </a:xfrm>
          <a:prstGeom prst="donut">
            <a:avLst/>
          </a:prstGeom>
          <a:effectLst>
            <a:reflection blurRad="6350" stA="50000" endA="295" endPos="92000" dist="101600" dir="5400000" sy="-100000" algn="bl" rotWithShape="0"/>
          </a:effectLst>
        </p:spPr>
      </p:pic>
      <p:pic>
        <p:nvPicPr>
          <p:cNvPr id="28" name="27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2857488" y="3571882"/>
            <a:ext cx="500048" cy="500048"/>
          </a:xfrm>
          <a:prstGeom prst="donut">
            <a:avLst/>
          </a:prstGeom>
          <a:effectLst>
            <a:reflection blurRad="6350" stA="50000" endA="295" endPos="92000" dist="101600" dir="5400000" sy="-100000" algn="bl" rotWithShape="0"/>
          </a:effectLst>
        </p:spPr>
      </p:pic>
      <p:pic>
        <p:nvPicPr>
          <p:cNvPr id="29" name="28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3143208" y="3929054"/>
            <a:ext cx="500048" cy="500048"/>
          </a:xfrm>
          <a:prstGeom prst="donut">
            <a:avLst/>
          </a:prstGeom>
          <a:effectLst>
            <a:reflection blurRad="6350" stA="50000" endA="295" endPos="92000" dist="101600" dir="5400000" sy="-100000" algn="bl" rotWithShape="0"/>
          </a:effectLst>
        </p:spPr>
      </p:pic>
      <p:pic>
        <p:nvPicPr>
          <p:cNvPr id="30" name="29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3357586" y="4286280"/>
            <a:ext cx="500048" cy="500048"/>
          </a:xfrm>
          <a:prstGeom prst="donut">
            <a:avLst/>
          </a:prstGeom>
          <a:effectLst>
            <a:reflection blurRad="6350" stA="50000" endA="295" endPos="92000" dist="101600" dir="5400000" sy="-100000" algn="bl" rotWithShape="0"/>
          </a:effectLst>
        </p:spPr>
      </p:pic>
      <p:pic>
        <p:nvPicPr>
          <p:cNvPr id="31" name="30 Imagen" descr="20110219001326892.png"/>
          <p:cNvPicPr>
            <a:picLocks noChangeAspect="1"/>
          </p:cNvPicPr>
          <p:nvPr/>
        </p:nvPicPr>
        <p:blipFill>
          <a:blip r:embed="rId3">
            <a:duotone>
              <a:schemeClr val="accent3">
                <a:shade val="45000"/>
                <a:satMod val="135000"/>
              </a:schemeClr>
              <a:prstClr val="white"/>
            </a:duotone>
            <a:lum bright="-10000" contrast="40000"/>
          </a:blip>
          <a:srcRect l="15303" t="15305" r="15817" b="15816"/>
          <a:stretch>
            <a:fillRect/>
          </a:stretch>
        </p:blipFill>
        <p:spPr>
          <a:xfrm>
            <a:off x="3643306" y="4643452"/>
            <a:ext cx="500048" cy="500048"/>
          </a:xfrm>
          <a:prstGeom prst="donut">
            <a:avLst/>
          </a:prstGeom>
          <a:effectLst>
            <a:reflection blurRad="6350" stA="50000" endA="295" endPos="92000" dist="101600" dir="5400000" sy="-100000" algn="bl" rotWithShape="0"/>
          </a:effectLst>
        </p:spPr>
      </p:pic>
      <p:pic>
        <p:nvPicPr>
          <p:cNvPr id="32" name="31 Imagen" descr="20110219001326892.png"/>
          <p:cNvPicPr>
            <a:picLocks noChangeAspect="1"/>
          </p:cNvPicPr>
          <p:nvPr/>
        </p:nvPicPr>
        <p:blipFill>
          <a:blip r:embed="rId3">
            <a:duotone>
              <a:schemeClr val="accent3">
                <a:shade val="45000"/>
                <a:satMod val="135000"/>
              </a:schemeClr>
              <a:prstClr val="white"/>
            </a:duotone>
            <a:lum contrast="40000"/>
          </a:blip>
          <a:srcRect l="15303" t="15305" r="15817" b="15816"/>
          <a:stretch>
            <a:fillRect/>
          </a:stretch>
        </p:blipFill>
        <p:spPr>
          <a:xfrm>
            <a:off x="5072066" y="4643452"/>
            <a:ext cx="500048" cy="500048"/>
          </a:xfrm>
          <a:prstGeom prst="donut">
            <a:avLst/>
          </a:prstGeom>
          <a:effectLst>
            <a:reflection blurRad="6350" stA="50000" endA="295" endPos="92000" dist="101600" dir="5400000" sy="-100000" algn="bl" rotWithShape="0"/>
          </a:effectLst>
        </p:spPr>
      </p:pic>
      <p:pic>
        <p:nvPicPr>
          <p:cNvPr id="33" name="32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785818" y="0"/>
            <a:ext cx="500048" cy="500048"/>
          </a:xfrm>
          <a:prstGeom prst="donut">
            <a:avLst/>
          </a:prstGeom>
          <a:effectLst>
            <a:reflection blurRad="6350" stA="50000" endA="295" endPos="92000" dist="101600" dir="5400000" sy="-100000" algn="bl" rotWithShape="0"/>
          </a:effectLst>
        </p:spPr>
      </p:pic>
      <p:pic>
        <p:nvPicPr>
          <p:cNvPr id="34" name="33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1071538" y="357172"/>
            <a:ext cx="500048" cy="500048"/>
          </a:xfrm>
          <a:prstGeom prst="donut">
            <a:avLst/>
          </a:prstGeom>
          <a:effectLst>
            <a:reflection blurRad="6350" stA="50000" endA="295" endPos="92000" dist="101600" dir="5400000" sy="-100000" algn="bl" rotWithShape="0"/>
          </a:effectLst>
        </p:spPr>
      </p:pic>
      <p:pic>
        <p:nvPicPr>
          <p:cNvPr id="35" name="34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1357322" y="714380"/>
            <a:ext cx="500048" cy="500048"/>
          </a:xfrm>
          <a:prstGeom prst="donut">
            <a:avLst/>
          </a:prstGeom>
          <a:effectLst>
            <a:reflection blurRad="6350" stA="50000" endA="295" endPos="92000" dist="101600" dir="5400000" sy="-100000" algn="bl" rotWithShape="0"/>
          </a:effectLst>
        </p:spPr>
      </p:pic>
      <p:pic>
        <p:nvPicPr>
          <p:cNvPr id="36" name="35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1643042" y="1071552"/>
            <a:ext cx="500048" cy="500048"/>
          </a:xfrm>
          <a:prstGeom prst="donut">
            <a:avLst/>
          </a:prstGeom>
          <a:effectLst>
            <a:reflection blurRad="6350" stA="50000" endA="295" endPos="92000" dist="101600" dir="5400000" sy="-100000" algn="bl" rotWithShape="0"/>
          </a:effectLst>
        </p:spPr>
      </p:pic>
      <p:pic>
        <p:nvPicPr>
          <p:cNvPr id="37" name="36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1928826" y="1428760"/>
            <a:ext cx="500048" cy="500048"/>
          </a:xfrm>
          <a:prstGeom prst="donut">
            <a:avLst/>
          </a:prstGeom>
          <a:effectLst>
            <a:reflection blurRad="6350" stA="50000" endA="295" endPos="92000" dist="101600" dir="5400000" sy="-100000" algn="bl" rotWithShape="0"/>
          </a:effectLst>
        </p:spPr>
      </p:pic>
      <p:pic>
        <p:nvPicPr>
          <p:cNvPr id="38" name="37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2214546" y="1785932"/>
            <a:ext cx="500048" cy="500048"/>
          </a:xfrm>
          <a:prstGeom prst="donut">
            <a:avLst/>
          </a:prstGeom>
          <a:effectLst>
            <a:reflection blurRad="6350" stA="50000" endA="295" endPos="92000" dist="101600" dir="5400000" sy="-100000" algn="bl" rotWithShape="0"/>
          </a:effectLst>
        </p:spPr>
      </p:pic>
      <p:pic>
        <p:nvPicPr>
          <p:cNvPr id="39" name="38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2500330" y="2143140"/>
            <a:ext cx="500048" cy="500048"/>
          </a:xfrm>
          <a:prstGeom prst="donut">
            <a:avLst/>
          </a:prstGeom>
          <a:effectLst>
            <a:reflection blurRad="6350" stA="50000" endA="295" endPos="92000" dist="101600" dir="5400000" sy="-100000" algn="bl" rotWithShape="0"/>
          </a:effectLst>
        </p:spPr>
      </p:pic>
      <p:pic>
        <p:nvPicPr>
          <p:cNvPr id="40" name="39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2786050" y="2500312"/>
            <a:ext cx="500048" cy="500048"/>
          </a:xfrm>
          <a:prstGeom prst="donut">
            <a:avLst/>
          </a:prstGeom>
          <a:effectLst>
            <a:reflection blurRad="6350" stA="50000" endA="295" endPos="92000" dist="101600" dir="5400000" sy="-100000" algn="bl" rotWithShape="0"/>
          </a:effectLst>
        </p:spPr>
      </p:pic>
      <p:pic>
        <p:nvPicPr>
          <p:cNvPr id="41" name="40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3071802" y="2857502"/>
            <a:ext cx="500048" cy="500048"/>
          </a:xfrm>
          <a:prstGeom prst="donut">
            <a:avLst/>
          </a:prstGeom>
          <a:effectLst>
            <a:reflection blurRad="6350" stA="50000" endA="295" endPos="92000" dist="101600" dir="5400000" sy="-100000" algn="bl" rotWithShape="0"/>
          </a:effectLst>
        </p:spPr>
      </p:pic>
      <p:pic>
        <p:nvPicPr>
          <p:cNvPr id="42" name="41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3357522" y="3214674"/>
            <a:ext cx="500048" cy="500048"/>
          </a:xfrm>
          <a:prstGeom prst="donut">
            <a:avLst/>
          </a:prstGeom>
          <a:effectLst>
            <a:reflection blurRad="6350" stA="50000" endA="295" endPos="92000" dist="101600" dir="5400000" sy="-100000" algn="bl" rotWithShape="0"/>
          </a:effectLst>
        </p:spPr>
      </p:pic>
      <p:pic>
        <p:nvPicPr>
          <p:cNvPr id="43" name="42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3643306" y="3571882"/>
            <a:ext cx="500048" cy="500048"/>
          </a:xfrm>
          <a:prstGeom prst="donut">
            <a:avLst/>
          </a:prstGeom>
          <a:effectLst>
            <a:reflection blurRad="6350" stA="50000" endA="295" endPos="92000" dist="101600" dir="5400000" sy="-100000" algn="bl" rotWithShape="0"/>
          </a:effectLst>
        </p:spPr>
      </p:pic>
      <p:pic>
        <p:nvPicPr>
          <p:cNvPr id="44" name="43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3929026" y="3929054"/>
            <a:ext cx="500048" cy="500048"/>
          </a:xfrm>
          <a:prstGeom prst="donut">
            <a:avLst/>
          </a:prstGeom>
          <a:effectLst>
            <a:reflection blurRad="6350" stA="50000" endA="295" endPos="92000" dist="101600" dir="5400000" sy="-100000" algn="bl" rotWithShape="0"/>
          </a:effectLst>
        </p:spPr>
      </p:pic>
      <p:pic>
        <p:nvPicPr>
          <p:cNvPr id="45" name="44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4143404" y="4286280"/>
            <a:ext cx="500048" cy="500048"/>
          </a:xfrm>
          <a:prstGeom prst="donut">
            <a:avLst/>
          </a:prstGeom>
          <a:effectLst>
            <a:reflection blurRad="6350" stA="50000" endA="295" endPos="92000" dist="101600" dir="5400000" sy="-100000" algn="bl" rotWithShape="0"/>
          </a:effectLst>
        </p:spPr>
      </p:pic>
      <p:pic>
        <p:nvPicPr>
          <p:cNvPr id="46" name="45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8001010" y="0"/>
            <a:ext cx="500048" cy="500048"/>
          </a:xfrm>
          <a:prstGeom prst="donut">
            <a:avLst/>
          </a:prstGeom>
          <a:effectLst>
            <a:reflection blurRad="6350" stA="50000" endA="295" endPos="92000" dist="101600" dir="5400000" sy="-100000" algn="bl" rotWithShape="0"/>
          </a:effectLst>
        </p:spPr>
      </p:pic>
      <p:pic>
        <p:nvPicPr>
          <p:cNvPr id="47" name="46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7715272" y="428610"/>
            <a:ext cx="500048" cy="500048"/>
          </a:xfrm>
          <a:prstGeom prst="donut">
            <a:avLst/>
          </a:prstGeom>
          <a:effectLst>
            <a:reflection blurRad="6350" stA="50000" endA="295" endPos="92000" dist="101600" dir="5400000" sy="-100000" algn="bl" rotWithShape="0"/>
          </a:effectLst>
        </p:spPr>
      </p:pic>
      <p:pic>
        <p:nvPicPr>
          <p:cNvPr id="48" name="47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7429506" y="785818"/>
            <a:ext cx="500048" cy="500048"/>
          </a:xfrm>
          <a:prstGeom prst="donut">
            <a:avLst/>
          </a:prstGeom>
          <a:effectLst>
            <a:reflection blurRad="6350" stA="50000" endA="295" endPos="92000" dist="101600" dir="5400000" sy="-100000" algn="bl" rotWithShape="0"/>
          </a:effectLst>
        </p:spPr>
      </p:pic>
      <p:pic>
        <p:nvPicPr>
          <p:cNvPr id="49" name="48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7215206" y="1142990"/>
            <a:ext cx="500048" cy="500048"/>
          </a:xfrm>
          <a:prstGeom prst="donut">
            <a:avLst/>
          </a:prstGeom>
          <a:effectLst>
            <a:reflection blurRad="6350" stA="50000" endA="295" endPos="92000" dist="101600" dir="5400000" sy="-100000" algn="bl" rotWithShape="0"/>
          </a:effectLst>
        </p:spPr>
      </p:pic>
      <p:pic>
        <p:nvPicPr>
          <p:cNvPr id="50" name="49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6929454" y="1500180"/>
            <a:ext cx="500048" cy="500048"/>
          </a:xfrm>
          <a:prstGeom prst="donut">
            <a:avLst/>
          </a:prstGeom>
          <a:effectLst>
            <a:reflection blurRad="6350" stA="50000" endA="295" endPos="92000" dist="101600" dir="5400000" sy="-100000" algn="bl" rotWithShape="0"/>
          </a:effectLst>
        </p:spPr>
      </p:pic>
      <p:pic>
        <p:nvPicPr>
          <p:cNvPr id="51" name="50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6643702" y="1857370"/>
            <a:ext cx="500048" cy="500048"/>
          </a:xfrm>
          <a:prstGeom prst="donut">
            <a:avLst/>
          </a:prstGeom>
          <a:effectLst>
            <a:reflection blurRad="6350" stA="50000" endA="295" endPos="92000" dist="101600" dir="5400000" sy="-100000" algn="bl" rotWithShape="0"/>
          </a:effectLst>
        </p:spPr>
      </p:pic>
      <p:pic>
        <p:nvPicPr>
          <p:cNvPr id="52" name="51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6357950" y="2214560"/>
            <a:ext cx="500048" cy="500048"/>
          </a:xfrm>
          <a:prstGeom prst="donut">
            <a:avLst/>
          </a:prstGeom>
          <a:effectLst>
            <a:reflection blurRad="6350" stA="50000" endA="295" endPos="92000" dist="101600" dir="5400000" sy="-100000" algn="bl" rotWithShape="0"/>
          </a:effectLst>
        </p:spPr>
      </p:pic>
      <p:pic>
        <p:nvPicPr>
          <p:cNvPr id="53" name="52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6143636" y="2571750"/>
            <a:ext cx="500048" cy="500048"/>
          </a:xfrm>
          <a:prstGeom prst="donut">
            <a:avLst/>
          </a:prstGeom>
          <a:effectLst>
            <a:reflection blurRad="6350" stA="50000" endA="295" endPos="92000" dist="101600" dir="5400000" sy="-100000" algn="bl" rotWithShape="0"/>
          </a:effectLst>
        </p:spPr>
      </p:pic>
      <p:pic>
        <p:nvPicPr>
          <p:cNvPr id="54" name="53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5857884" y="2928940"/>
            <a:ext cx="500048" cy="500048"/>
          </a:xfrm>
          <a:prstGeom prst="donut">
            <a:avLst/>
          </a:prstGeom>
          <a:effectLst>
            <a:reflection blurRad="6350" stA="50000" endA="295" endPos="92000" dist="101600" dir="5400000" sy="-100000" algn="bl" rotWithShape="0"/>
          </a:effectLst>
        </p:spPr>
      </p:pic>
      <p:pic>
        <p:nvPicPr>
          <p:cNvPr id="55" name="54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5572132" y="3286130"/>
            <a:ext cx="500048" cy="500048"/>
          </a:xfrm>
          <a:prstGeom prst="donut">
            <a:avLst/>
          </a:prstGeom>
          <a:effectLst>
            <a:reflection blurRad="6350" stA="50000" endA="295" endPos="92000" dist="101600" dir="5400000" sy="-100000" algn="bl" rotWithShape="0"/>
          </a:effectLst>
        </p:spPr>
      </p:pic>
      <p:pic>
        <p:nvPicPr>
          <p:cNvPr id="56" name="55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5286380" y="3643320"/>
            <a:ext cx="500048" cy="500048"/>
          </a:xfrm>
          <a:prstGeom prst="donut">
            <a:avLst/>
          </a:prstGeom>
          <a:effectLst>
            <a:reflection blurRad="6350" stA="50000" endA="295" endPos="92000" dist="101600" dir="5400000" sy="-100000" algn="bl" rotWithShape="0"/>
          </a:effectLst>
        </p:spPr>
      </p:pic>
      <p:pic>
        <p:nvPicPr>
          <p:cNvPr id="57" name="56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5000628" y="4000510"/>
            <a:ext cx="500048" cy="500048"/>
          </a:xfrm>
          <a:prstGeom prst="donut">
            <a:avLst/>
          </a:prstGeom>
          <a:effectLst>
            <a:reflection blurRad="6350" stA="50000" endA="295" endPos="92000" dist="101600" dir="5400000" sy="-100000" algn="bl" rotWithShape="0"/>
          </a:effectLst>
        </p:spPr>
      </p:pic>
      <p:pic>
        <p:nvPicPr>
          <p:cNvPr id="58" name="57 Imagen" descr="20110219001326892.png"/>
          <p:cNvPicPr>
            <a:picLocks noChangeAspect="1"/>
          </p:cNvPicPr>
          <p:nvPr/>
        </p:nvPicPr>
        <p:blipFill>
          <a:blip r:embed="rId3">
            <a:duotone>
              <a:schemeClr val="accent4">
                <a:shade val="45000"/>
                <a:satMod val="135000"/>
              </a:schemeClr>
              <a:prstClr val="white"/>
            </a:duotone>
          </a:blip>
          <a:srcRect l="15303" t="15305" r="15817" b="15816"/>
          <a:stretch>
            <a:fillRect/>
          </a:stretch>
        </p:blipFill>
        <p:spPr>
          <a:xfrm>
            <a:off x="4714876" y="4357700"/>
            <a:ext cx="500048" cy="500048"/>
          </a:xfrm>
          <a:prstGeom prst="donut">
            <a:avLst/>
          </a:prstGeom>
          <a:effectLst>
            <a:reflection blurRad="6350" stA="50000" endA="295" endPos="92000" dist="101600" dir="5400000" sy="-100000" algn="bl" rotWithShape="0"/>
          </a:effectLst>
        </p:spPr>
      </p:pic>
      <p:pic>
        <p:nvPicPr>
          <p:cNvPr id="59" name="58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7500958" y="-250024"/>
            <a:ext cx="500048" cy="500048"/>
          </a:xfrm>
          <a:prstGeom prst="donut">
            <a:avLst/>
          </a:prstGeom>
          <a:effectLst>
            <a:reflection blurRad="6350" stA="50000" endA="295" endPos="92000" dist="101600" dir="5400000" sy="-100000" algn="bl" rotWithShape="0"/>
          </a:effectLst>
        </p:spPr>
      </p:pic>
      <p:pic>
        <p:nvPicPr>
          <p:cNvPr id="60" name="59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7215206" y="142858"/>
            <a:ext cx="500048" cy="500048"/>
          </a:xfrm>
          <a:prstGeom prst="donut">
            <a:avLst/>
          </a:prstGeom>
          <a:effectLst>
            <a:reflection blurRad="6350" stA="50000" endA="295" endPos="92000" dist="101600" dir="5400000" sy="-100000" algn="bl" rotWithShape="0"/>
          </a:effectLst>
        </p:spPr>
      </p:pic>
      <p:pic>
        <p:nvPicPr>
          <p:cNvPr id="61" name="60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6929440" y="500066"/>
            <a:ext cx="500048" cy="500048"/>
          </a:xfrm>
          <a:prstGeom prst="donut">
            <a:avLst/>
          </a:prstGeom>
          <a:effectLst>
            <a:reflection blurRad="6350" stA="50000" endA="295" endPos="92000" dist="101600" dir="5400000" sy="-100000" algn="bl" rotWithShape="0"/>
          </a:effectLst>
        </p:spPr>
      </p:pic>
      <p:pic>
        <p:nvPicPr>
          <p:cNvPr id="62" name="61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6715140" y="857238"/>
            <a:ext cx="500048" cy="500048"/>
          </a:xfrm>
          <a:prstGeom prst="donut">
            <a:avLst/>
          </a:prstGeom>
          <a:effectLst>
            <a:reflection blurRad="6350" stA="50000" endA="295" endPos="92000" dist="101600" dir="5400000" sy="-100000" algn="bl" rotWithShape="0"/>
          </a:effectLst>
        </p:spPr>
      </p:pic>
      <p:pic>
        <p:nvPicPr>
          <p:cNvPr id="63" name="62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6429388" y="1214428"/>
            <a:ext cx="500048" cy="500048"/>
          </a:xfrm>
          <a:prstGeom prst="donut">
            <a:avLst/>
          </a:prstGeom>
          <a:effectLst>
            <a:reflection blurRad="6350" stA="50000" endA="295" endPos="92000" dist="101600" dir="5400000" sy="-100000" algn="bl" rotWithShape="0"/>
          </a:effectLst>
        </p:spPr>
      </p:pic>
      <p:pic>
        <p:nvPicPr>
          <p:cNvPr id="64" name="63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6143636" y="1571618"/>
            <a:ext cx="500048" cy="500048"/>
          </a:xfrm>
          <a:prstGeom prst="donut">
            <a:avLst/>
          </a:prstGeom>
          <a:effectLst>
            <a:reflection blurRad="6350" stA="50000" endA="295" endPos="92000" dist="101600" dir="5400000" sy="-100000" algn="bl" rotWithShape="0"/>
          </a:effectLst>
        </p:spPr>
      </p:pic>
      <p:pic>
        <p:nvPicPr>
          <p:cNvPr id="65" name="64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5857884" y="1928808"/>
            <a:ext cx="500048" cy="500048"/>
          </a:xfrm>
          <a:prstGeom prst="donut">
            <a:avLst/>
          </a:prstGeom>
          <a:effectLst>
            <a:reflection blurRad="6350" stA="50000" endA="295" endPos="92000" dist="101600" dir="5400000" sy="-100000" algn="bl" rotWithShape="0"/>
          </a:effectLst>
        </p:spPr>
      </p:pic>
      <p:pic>
        <p:nvPicPr>
          <p:cNvPr id="66" name="65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5643570" y="2285998"/>
            <a:ext cx="500048" cy="500048"/>
          </a:xfrm>
          <a:prstGeom prst="donut">
            <a:avLst/>
          </a:prstGeom>
          <a:effectLst>
            <a:reflection blurRad="6350" stA="50000" endA="295" endPos="92000" dist="101600" dir="5400000" sy="-100000" algn="bl" rotWithShape="0"/>
          </a:effectLst>
        </p:spPr>
      </p:pic>
      <p:pic>
        <p:nvPicPr>
          <p:cNvPr id="67" name="66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5357818" y="2643188"/>
            <a:ext cx="500048" cy="500048"/>
          </a:xfrm>
          <a:prstGeom prst="donut">
            <a:avLst/>
          </a:prstGeom>
          <a:effectLst>
            <a:reflection blurRad="6350" stA="50000" endA="295" endPos="92000" dist="101600" dir="5400000" sy="-100000" algn="bl" rotWithShape="0"/>
          </a:effectLst>
        </p:spPr>
      </p:pic>
      <p:pic>
        <p:nvPicPr>
          <p:cNvPr id="68" name="67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5072066" y="3071816"/>
            <a:ext cx="500048" cy="500048"/>
          </a:xfrm>
          <a:prstGeom prst="donut">
            <a:avLst/>
          </a:prstGeom>
          <a:effectLst>
            <a:reflection blurRad="6350" stA="50000" endA="295" endPos="92000" dist="101600" dir="5400000" sy="-100000" algn="bl" rotWithShape="0"/>
          </a:effectLst>
        </p:spPr>
      </p:pic>
      <p:pic>
        <p:nvPicPr>
          <p:cNvPr id="69" name="68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4714876" y="3429006"/>
            <a:ext cx="500048" cy="500048"/>
          </a:xfrm>
          <a:prstGeom prst="donut">
            <a:avLst/>
          </a:prstGeom>
          <a:effectLst>
            <a:reflection blurRad="6350" stA="50000" endA="295" endPos="92000" dist="101600" dir="5400000" sy="-100000" algn="bl" rotWithShape="0"/>
          </a:effectLst>
        </p:spPr>
      </p:pic>
      <p:pic>
        <p:nvPicPr>
          <p:cNvPr id="70" name="69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1428728" y="-250024"/>
            <a:ext cx="500048" cy="500048"/>
          </a:xfrm>
          <a:prstGeom prst="donut">
            <a:avLst/>
          </a:prstGeom>
          <a:effectLst>
            <a:reflection blurRad="6350" stA="50000" endA="295" endPos="92000" dist="101600" dir="5400000" sy="-100000" algn="bl" rotWithShape="0"/>
          </a:effectLst>
        </p:spPr>
      </p:pic>
      <p:pic>
        <p:nvPicPr>
          <p:cNvPr id="71" name="70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1714448" y="214278"/>
            <a:ext cx="500048" cy="500048"/>
          </a:xfrm>
          <a:prstGeom prst="donut">
            <a:avLst/>
          </a:prstGeom>
          <a:effectLst>
            <a:reflection blurRad="6350" stA="50000" endA="295" endPos="92000" dist="101600" dir="5400000" sy="-100000" algn="bl" rotWithShape="0"/>
          </a:effectLst>
        </p:spPr>
      </p:pic>
      <p:pic>
        <p:nvPicPr>
          <p:cNvPr id="72" name="71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2000232" y="571486"/>
            <a:ext cx="500048" cy="500048"/>
          </a:xfrm>
          <a:prstGeom prst="donut">
            <a:avLst/>
          </a:prstGeom>
          <a:effectLst>
            <a:reflection blurRad="6350" stA="50000" endA="295" endPos="92000" dist="101600" dir="5400000" sy="-100000" algn="bl" rotWithShape="0"/>
          </a:effectLst>
        </p:spPr>
      </p:pic>
      <p:pic>
        <p:nvPicPr>
          <p:cNvPr id="73" name="72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2285952" y="928658"/>
            <a:ext cx="500048" cy="500048"/>
          </a:xfrm>
          <a:prstGeom prst="donut">
            <a:avLst/>
          </a:prstGeom>
          <a:effectLst>
            <a:reflection blurRad="6350" stA="50000" endA="295" endPos="92000" dist="101600" dir="5400000" sy="-100000" algn="bl" rotWithShape="0"/>
          </a:effectLst>
        </p:spPr>
      </p:pic>
      <p:pic>
        <p:nvPicPr>
          <p:cNvPr id="74" name="73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2571736" y="1285866"/>
            <a:ext cx="500048" cy="500048"/>
          </a:xfrm>
          <a:prstGeom prst="donut">
            <a:avLst/>
          </a:prstGeom>
          <a:effectLst>
            <a:reflection blurRad="6350" stA="50000" endA="295" endPos="92000" dist="101600" dir="5400000" sy="-100000" algn="bl" rotWithShape="0"/>
          </a:effectLst>
        </p:spPr>
      </p:pic>
      <p:pic>
        <p:nvPicPr>
          <p:cNvPr id="75" name="74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2857456" y="1643038"/>
            <a:ext cx="500048" cy="500048"/>
          </a:xfrm>
          <a:prstGeom prst="donut">
            <a:avLst/>
          </a:prstGeom>
          <a:effectLst>
            <a:reflection blurRad="6350" stA="50000" endA="295" endPos="92000" dist="101600" dir="5400000" sy="-100000" algn="bl" rotWithShape="0"/>
          </a:effectLst>
        </p:spPr>
      </p:pic>
      <p:pic>
        <p:nvPicPr>
          <p:cNvPr id="76" name="75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3143240" y="2000246"/>
            <a:ext cx="500048" cy="500048"/>
          </a:xfrm>
          <a:prstGeom prst="donut">
            <a:avLst/>
          </a:prstGeom>
          <a:effectLst>
            <a:reflection blurRad="6350" stA="50000" endA="295" endPos="92000" dist="101600" dir="5400000" sy="-100000" algn="bl" rotWithShape="0"/>
          </a:effectLst>
        </p:spPr>
      </p:pic>
      <p:pic>
        <p:nvPicPr>
          <p:cNvPr id="77" name="76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3428960" y="2357418"/>
            <a:ext cx="500048" cy="500048"/>
          </a:xfrm>
          <a:prstGeom prst="donut">
            <a:avLst/>
          </a:prstGeom>
          <a:effectLst>
            <a:reflection blurRad="6350" stA="50000" endA="295" endPos="92000" dist="101600" dir="5400000" sy="-100000" algn="bl" rotWithShape="0"/>
          </a:effectLst>
        </p:spPr>
      </p:pic>
      <p:pic>
        <p:nvPicPr>
          <p:cNvPr id="78" name="77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3714712" y="2714608"/>
            <a:ext cx="500048" cy="500048"/>
          </a:xfrm>
          <a:prstGeom prst="donut">
            <a:avLst/>
          </a:prstGeom>
          <a:effectLst>
            <a:reflection blurRad="6350" stA="50000" endA="295" endPos="92000" dist="101600" dir="5400000" sy="-100000" algn="bl" rotWithShape="0"/>
          </a:effectLst>
        </p:spPr>
      </p:pic>
      <p:pic>
        <p:nvPicPr>
          <p:cNvPr id="79" name="78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4000432" y="3071780"/>
            <a:ext cx="500048" cy="500048"/>
          </a:xfrm>
          <a:prstGeom prst="donut">
            <a:avLst/>
          </a:prstGeom>
          <a:effectLst>
            <a:reflection blurRad="6350" stA="50000" endA="295" endPos="92000" dist="101600" dir="5400000" sy="-100000" algn="bl" rotWithShape="0"/>
          </a:effectLst>
        </p:spPr>
      </p:pic>
      <p:pic>
        <p:nvPicPr>
          <p:cNvPr id="80" name="79 Imagen" descr="20110219001326892.png"/>
          <p:cNvPicPr>
            <a:picLocks noChangeAspect="1"/>
          </p:cNvPicPr>
          <p:nvPr/>
        </p:nvPicPr>
        <p:blipFill>
          <a:blip r:embed="rId3">
            <a:duotone>
              <a:schemeClr val="accent3">
                <a:shade val="45000"/>
                <a:satMod val="135000"/>
              </a:schemeClr>
              <a:prstClr val="white"/>
            </a:duotone>
            <a:lum bright="-40000" contrast="40000"/>
          </a:blip>
          <a:srcRect l="15303" t="15305" r="15817" b="15816"/>
          <a:stretch>
            <a:fillRect/>
          </a:stretch>
        </p:blipFill>
        <p:spPr>
          <a:xfrm>
            <a:off x="4286216" y="3428988"/>
            <a:ext cx="500048" cy="500048"/>
          </a:xfrm>
          <a:prstGeom prst="donut">
            <a:avLst/>
          </a:prstGeom>
          <a:effectLst>
            <a:reflection blurRad="6350" stA="50000" endA="295" endPos="92000" dist="101600" dir="5400000" sy="-100000" algn="bl" rotWithShape="0"/>
          </a:effectLst>
        </p:spPr>
      </p:pic>
      <p:sp>
        <p:nvSpPr>
          <p:cNvPr id="81" name="80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18"/>
                                        </p:tgtEl>
                                        <p:attrNameLst>
                                          <p:attrName>style.visibility</p:attrName>
                                        </p:attrNameLst>
                                      </p:cBhvr>
                                      <p:to>
                                        <p:strVal val="visible"/>
                                      </p:to>
                                    </p:set>
                                    <p:anim calcmode="lin" valueType="num">
                                      <p:cBhvr additive="base">
                                        <p:cTn id="9" dur="3000" fill="hold"/>
                                        <p:tgtEl>
                                          <p:spTgt spid="18"/>
                                        </p:tgtEl>
                                        <p:attrNameLst>
                                          <p:attrName>ppt_x</p:attrName>
                                        </p:attrNameLst>
                                      </p:cBhvr>
                                      <p:tavLst>
                                        <p:tav tm="0">
                                          <p:val>
                                            <p:strVal val="1+#ppt_w/2"/>
                                          </p:val>
                                        </p:tav>
                                        <p:tav tm="100000">
                                          <p:val>
                                            <p:strVal val="#ppt_x"/>
                                          </p:val>
                                        </p:tav>
                                      </p:tavLst>
                                    </p:anim>
                                    <p:anim calcmode="lin" valueType="num">
                                      <p:cBhvr additive="base">
                                        <p:cTn id="10" dur="3000" fill="hold"/>
                                        <p:tgtEl>
                                          <p:spTgt spid="18"/>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3000" fill="hold"/>
                                        <p:tgtEl>
                                          <p:spTgt spid="19"/>
                                        </p:tgtEl>
                                        <p:attrNameLst>
                                          <p:attrName>ppt_x</p:attrName>
                                        </p:attrNameLst>
                                      </p:cBhvr>
                                      <p:tavLst>
                                        <p:tav tm="0">
                                          <p:val>
                                            <p:strVal val="1+#ppt_w/2"/>
                                          </p:val>
                                        </p:tav>
                                        <p:tav tm="100000">
                                          <p:val>
                                            <p:strVal val="#ppt_x"/>
                                          </p:val>
                                        </p:tav>
                                      </p:tavLst>
                                    </p:anim>
                                    <p:anim calcmode="lin" valueType="num">
                                      <p:cBhvr additive="base">
                                        <p:cTn id="14" dur="3000" fill="hold"/>
                                        <p:tgtEl>
                                          <p:spTgt spid="1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3000" fill="hold"/>
                                        <p:tgtEl>
                                          <p:spTgt spid="20"/>
                                        </p:tgtEl>
                                        <p:attrNameLst>
                                          <p:attrName>ppt_x</p:attrName>
                                        </p:attrNameLst>
                                      </p:cBhvr>
                                      <p:tavLst>
                                        <p:tav tm="0">
                                          <p:val>
                                            <p:strVal val="1+#ppt_w/2"/>
                                          </p:val>
                                        </p:tav>
                                        <p:tav tm="100000">
                                          <p:val>
                                            <p:strVal val="#ppt_x"/>
                                          </p:val>
                                        </p:tav>
                                      </p:tavLst>
                                    </p:anim>
                                    <p:anim calcmode="lin" valueType="num">
                                      <p:cBhvr additive="base">
                                        <p:cTn id="18" dur="30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3000" fill="hold"/>
                                        <p:tgtEl>
                                          <p:spTgt spid="21"/>
                                        </p:tgtEl>
                                        <p:attrNameLst>
                                          <p:attrName>ppt_x</p:attrName>
                                        </p:attrNameLst>
                                      </p:cBhvr>
                                      <p:tavLst>
                                        <p:tav tm="0">
                                          <p:val>
                                            <p:strVal val="1+#ppt_w/2"/>
                                          </p:val>
                                        </p:tav>
                                        <p:tav tm="100000">
                                          <p:val>
                                            <p:strVal val="#ppt_x"/>
                                          </p:val>
                                        </p:tav>
                                      </p:tavLst>
                                    </p:anim>
                                    <p:anim calcmode="lin" valueType="num">
                                      <p:cBhvr additive="base">
                                        <p:cTn id="22" dur="3000" fill="hold"/>
                                        <p:tgtEl>
                                          <p:spTgt spid="2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3000" fill="hold"/>
                                        <p:tgtEl>
                                          <p:spTgt spid="22"/>
                                        </p:tgtEl>
                                        <p:attrNameLst>
                                          <p:attrName>ppt_x</p:attrName>
                                        </p:attrNameLst>
                                      </p:cBhvr>
                                      <p:tavLst>
                                        <p:tav tm="0">
                                          <p:val>
                                            <p:strVal val="1+#ppt_w/2"/>
                                          </p:val>
                                        </p:tav>
                                        <p:tav tm="100000">
                                          <p:val>
                                            <p:strVal val="#ppt_x"/>
                                          </p:val>
                                        </p:tav>
                                      </p:tavLst>
                                    </p:anim>
                                    <p:anim calcmode="lin" valueType="num">
                                      <p:cBhvr additive="base">
                                        <p:cTn id="26" dur="30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3000" fill="hold"/>
                                        <p:tgtEl>
                                          <p:spTgt spid="23"/>
                                        </p:tgtEl>
                                        <p:attrNameLst>
                                          <p:attrName>ppt_x</p:attrName>
                                        </p:attrNameLst>
                                      </p:cBhvr>
                                      <p:tavLst>
                                        <p:tav tm="0">
                                          <p:val>
                                            <p:strVal val="1+#ppt_w/2"/>
                                          </p:val>
                                        </p:tav>
                                        <p:tav tm="100000">
                                          <p:val>
                                            <p:strVal val="#ppt_x"/>
                                          </p:val>
                                        </p:tav>
                                      </p:tavLst>
                                    </p:anim>
                                    <p:anim calcmode="lin" valueType="num">
                                      <p:cBhvr additive="base">
                                        <p:cTn id="30" dur="3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3000" fill="hold"/>
                                        <p:tgtEl>
                                          <p:spTgt spid="24"/>
                                        </p:tgtEl>
                                        <p:attrNameLst>
                                          <p:attrName>ppt_x</p:attrName>
                                        </p:attrNameLst>
                                      </p:cBhvr>
                                      <p:tavLst>
                                        <p:tav tm="0">
                                          <p:val>
                                            <p:strVal val="1+#ppt_w/2"/>
                                          </p:val>
                                        </p:tav>
                                        <p:tav tm="100000">
                                          <p:val>
                                            <p:strVal val="#ppt_x"/>
                                          </p:val>
                                        </p:tav>
                                      </p:tavLst>
                                    </p:anim>
                                    <p:anim calcmode="lin" valueType="num">
                                      <p:cBhvr additive="base">
                                        <p:cTn id="34" dur="3000" fill="hold"/>
                                        <p:tgtEl>
                                          <p:spTgt spid="2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3000" fill="hold"/>
                                        <p:tgtEl>
                                          <p:spTgt spid="25"/>
                                        </p:tgtEl>
                                        <p:attrNameLst>
                                          <p:attrName>ppt_x</p:attrName>
                                        </p:attrNameLst>
                                      </p:cBhvr>
                                      <p:tavLst>
                                        <p:tav tm="0">
                                          <p:val>
                                            <p:strVal val="1+#ppt_w/2"/>
                                          </p:val>
                                        </p:tav>
                                        <p:tav tm="100000">
                                          <p:val>
                                            <p:strVal val="#ppt_x"/>
                                          </p:val>
                                        </p:tav>
                                      </p:tavLst>
                                    </p:anim>
                                    <p:anim calcmode="lin" valueType="num">
                                      <p:cBhvr additive="base">
                                        <p:cTn id="38" dur="3000" fill="hold"/>
                                        <p:tgtEl>
                                          <p:spTgt spid="2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3000" fill="hold"/>
                                        <p:tgtEl>
                                          <p:spTgt spid="26"/>
                                        </p:tgtEl>
                                        <p:attrNameLst>
                                          <p:attrName>ppt_x</p:attrName>
                                        </p:attrNameLst>
                                      </p:cBhvr>
                                      <p:tavLst>
                                        <p:tav tm="0">
                                          <p:val>
                                            <p:strVal val="1+#ppt_w/2"/>
                                          </p:val>
                                        </p:tav>
                                        <p:tav tm="100000">
                                          <p:val>
                                            <p:strVal val="#ppt_x"/>
                                          </p:val>
                                        </p:tav>
                                      </p:tavLst>
                                    </p:anim>
                                    <p:anim calcmode="lin" valueType="num">
                                      <p:cBhvr additive="base">
                                        <p:cTn id="42" dur="3000" fill="hold"/>
                                        <p:tgtEl>
                                          <p:spTgt spid="2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3000" fill="hold"/>
                                        <p:tgtEl>
                                          <p:spTgt spid="27"/>
                                        </p:tgtEl>
                                        <p:attrNameLst>
                                          <p:attrName>ppt_x</p:attrName>
                                        </p:attrNameLst>
                                      </p:cBhvr>
                                      <p:tavLst>
                                        <p:tav tm="0">
                                          <p:val>
                                            <p:strVal val="1+#ppt_w/2"/>
                                          </p:val>
                                        </p:tav>
                                        <p:tav tm="100000">
                                          <p:val>
                                            <p:strVal val="#ppt_x"/>
                                          </p:val>
                                        </p:tav>
                                      </p:tavLst>
                                    </p:anim>
                                    <p:anim calcmode="lin" valueType="num">
                                      <p:cBhvr additive="base">
                                        <p:cTn id="46" dur="3000" fill="hold"/>
                                        <p:tgtEl>
                                          <p:spTgt spid="27"/>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3000" fill="hold"/>
                                        <p:tgtEl>
                                          <p:spTgt spid="28"/>
                                        </p:tgtEl>
                                        <p:attrNameLst>
                                          <p:attrName>ppt_x</p:attrName>
                                        </p:attrNameLst>
                                      </p:cBhvr>
                                      <p:tavLst>
                                        <p:tav tm="0">
                                          <p:val>
                                            <p:strVal val="1+#ppt_w/2"/>
                                          </p:val>
                                        </p:tav>
                                        <p:tav tm="100000">
                                          <p:val>
                                            <p:strVal val="#ppt_x"/>
                                          </p:val>
                                        </p:tav>
                                      </p:tavLst>
                                    </p:anim>
                                    <p:anim calcmode="lin" valueType="num">
                                      <p:cBhvr additive="base">
                                        <p:cTn id="50" dur="3000" fill="hold"/>
                                        <p:tgtEl>
                                          <p:spTgt spid="28"/>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3000" fill="hold"/>
                                        <p:tgtEl>
                                          <p:spTgt spid="29"/>
                                        </p:tgtEl>
                                        <p:attrNameLst>
                                          <p:attrName>ppt_x</p:attrName>
                                        </p:attrNameLst>
                                      </p:cBhvr>
                                      <p:tavLst>
                                        <p:tav tm="0">
                                          <p:val>
                                            <p:strVal val="1+#ppt_w/2"/>
                                          </p:val>
                                        </p:tav>
                                        <p:tav tm="100000">
                                          <p:val>
                                            <p:strVal val="#ppt_x"/>
                                          </p:val>
                                        </p:tav>
                                      </p:tavLst>
                                    </p:anim>
                                    <p:anim calcmode="lin" valueType="num">
                                      <p:cBhvr additive="base">
                                        <p:cTn id="54" dur="3000" fill="hold"/>
                                        <p:tgtEl>
                                          <p:spTgt spid="29"/>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3000" fill="hold"/>
                                        <p:tgtEl>
                                          <p:spTgt spid="30"/>
                                        </p:tgtEl>
                                        <p:attrNameLst>
                                          <p:attrName>ppt_x</p:attrName>
                                        </p:attrNameLst>
                                      </p:cBhvr>
                                      <p:tavLst>
                                        <p:tav tm="0">
                                          <p:val>
                                            <p:strVal val="1+#ppt_w/2"/>
                                          </p:val>
                                        </p:tav>
                                        <p:tav tm="100000">
                                          <p:val>
                                            <p:strVal val="#ppt_x"/>
                                          </p:val>
                                        </p:tav>
                                      </p:tavLst>
                                    </p:anim>
                                    <p:anim calcmode="lin" valueType="num">
                                      <p:cBhvr additive="base">
                                        <p:cTn id="58" dur="3000" fill="hold"/>
                                        <p:tgtEl>
                                          <p:spTgt spid="30"/>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3000" fill="hold"/>
                                        <p:tgtEl>
                                          <p:spTgt spid="31"/>
                                        </p:tgtEl>
                                        <p:attrNameLst>
                                          <p:attrName>ppt_x</p:attrName>
                                        </p:attrNameLst>
                                      </p:cBhvr>
                                      <p:tavLst>
                                        <p:tav tm="0">
                                          <p:val>
                                            <p:strVal val="1+#ppt_w/2"/>
                                          </p:val>
                                        </p:tav>
                                        <p:tav tm="100000">
                                          <p:val>
                                            <p:strVal val="#ppt_x"/>
                                          </p:val>
                                        </p:tav>
                                      </p:tavLst>
                                    </p:anim>
                                    <p:anim calcmode="lin" valueType="num">
                                      <p:cBhvr additive="base">
                                        <p:cTn id="62" dur="3000" fill="hold"/>
                                        <p:tgtEl>
                                          <p:spTgt spid="3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3000" fill="hold"/>
                                        <p:tgtEl>
                                          <p:spTgt spid="33"/>
                                        </p:tgtEl>
                                        <p:attrNameLst>
                                          <p:attrName>ppt_x</p:attrName>
                                        </p:attrNameLst>
                                      </p:cBhvr>
                                      <p:tavLst>
                                        <p:tav tm="0">
                                          <p:val>
                                            <p:strVal val="1+#ppt_w/2"/>
                                          </p:val>
                                        </p:tav>
                                        <p:tav tm="100000">
                                          <p:val>
                                            <p:strVal val="#ppt_x"/>
                                          </p:val>
                                        </p:tav>
                                      </p:tavLst>
                                    </p:anim>
                                    <p:anim calcmode="lin" valueType="num">
                                      <p:cBhvr additive="base">
                                        <p:cTn id="66" dur="30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3000" fill="hold"/>
                                        <p:tgtEl>
                                          <p:spTgt spid="34"/>
                                        </p:tgtEl>
                                        <p:attrNameLst>
                                          <p:attrName>ppt_x</p:attrName>
                                        </p:attrNameLst>
                                      </p:cBhvr>
                                      <p:tavLst>
                                        <p:tav tm="0">
                                          <p:val>
                                            <p:strVal val="1+#ppt_w/2"/>
                                          </p:val>
                                        </p:tav>
                                        <p:tav tm="100000">
                                          <p:val>
                                            <p:strVal val="#ppt_x"/>
                                          </p:val>
                                        </p:tav>
                                      </p:tavLst>
                                    </p:anim>
                                    <p:anim calcmode="lin" valueType="num">
                                      <p:cBhvr additive="base">
                                        <p:cTn id="70" dur="3000" fill="hold"/>
                                        <p:tgtEl>
                                          <p:spTgt spid="34"/>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3000" fill="hold"/>
                                        <p:tgtEl>
                                          <p:spTgt spid="35"/>
                                        </p:tgtEl>
                                        <p:attrNameLst>
                                          <p:attrName>ppt_x</p:attrName>
                                        </p:attrNameLst>
                                      </p:cBhvr>
                                      <p:tavLst>
                                        <p:tav tm="0">
                                          <p:val>
                                            <p:strVal val="1+#ppt_w/2"/>
                                          </p:val>
                                        </p:tav>
                                        <p:tav tm="100000">
                                          <p:val>
                                            <p:strVal val="#ppt_x"/>
                                          </p:val>
                                        </p:tav>
                                      </p:tavLst>
                                    </p:anim>
                                    <p:anim calcmode="lin" valueType="num">
                                      <p:cBhvr additive="base">
                                        <p:cTn id="74" dur="3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additive="base">
                                        <p:cTn id="77" dur="3000" fill="hold"/>
                                        <p:tgtEl>
                                          <p:spTgt spid="36"/>
                                        </p:tgtEl>
                                        <p:attrNameLst>
                                          <p:attrName>ppt_x</p:attrName>
                                        </p:attrNameLst>
                                      </p:cBhvr>
                                      <p:tavLst>
                                        <p:tav tm="0">
                                          <p:val>
                                            <p:strVal val="1+#ppt_w/2"/>
                                          </p:val>
                                        </p:tav>
                                        <p:tav tm="100000">
                                          <p:val>
                                            <p:strVal val="#ppt_x"/>
                                          </p:val>
                                        </p:tav>
                                      </p:tavLst>
                                    </p:anim>
                                    <p:anim calcmode="lin" valueType="num">
                                      <p:cBhvr additive="base">
                                        <p:cTn id="78" dur="3000" fill="hold"/>
                                        <p:tgtEl>
                                          <p:spTgt spid="36"/>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37"/>
                                        </p:tgtEl>
                                        <p:attrNameLst>
                                          <p:attrName>style.visibility</p:attrName>
                                        </p:attrNameLst>
                                      </p:cBhvr>
                                      <p:to>
                                        <p:strVal val="visible"/>
                                      </p:to>
                                    </p:set>
                                    <p:anim calcmode="lin" valueType="num">
                                      <p:cBhvr additive="base">
                                        <p:cTn id="81" dur="3000" fill="hold"/>
                                        <p:tgtEl>
                                          <p:spTgt spid="37"/>
                                        </p:tgtEl>
                                        <p:attrNameLst>
                                          <p:attrName>ppt_x</p:attrName>
                                        </p:attrNameLst>
                                      </p:cBhvr>
                                      <p:tavLst>
                                        <p:tav tm="0">
                                          <p:val>
                                            <p:strVal val="1+#ppt_w/2"/>
                                          </p:val>
                                        </p:tav>
                                        <p:tav tm="100000">
                                          <p:val>
                                            <p:strVal val="#ppt_x"/>
                                          </p:val>
                                        </p:tav>
                                      </p:tavLst>
                                    </p:anim>
                                    <p:anim calcmode="lin" valueType="num">
                                      <p:cBhvr additive="base">
                                        <p:cTn id="82" dur="3000" fill="hold"/>
                                        <p:tgtEl>
                                          <p:spTgt spid="37"/>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additive="base">
                                        <p:cTn id="85" dur="3000" fill="hold"/>
                                        <p:tgtEl>
                                          <p:spTgt spid="38"/>
                                        </p:tgtEl>
                                        <p:attrNameLst>
                                          <p:attrName>ppt_x</p:attrName>
                                        </p:attrNameLst>
                                      </p:cBhvr>
                                      <p:tavLst>
                                        <p:tav tm="0">
                                          <p:val>
                                            <p:strVal val="1+#ppt_w/2"/>
                                          </p:val>
                                        </p:tav>
                                        <p:tav tm="100000">
                                          <p:val>
                                            <p:strVal val="#ppt_x"/>
                                          </p:val>
                                        </p:tav>
                                      </p:tavLst>
                                    </p:anim>
                                    <p:anim calcmode="lin" valueType="num">
                                      <p:cBhvr additive="base">
                                        <p:cTn id="86" dur="3000" fill="hold"/>
                                        <p:tgtEl>
                                          <p:spTgt spid="38"/>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39"/>
                                        </p:tgtEl>
                                        <p:attrNameLst>
                                          <p:attrName>style.visibility</p:attrName>
                                        </p:attrNameLst>
                                      </p:cBhvr>
                                      <p:to>
                                        <p:strVal val="visible"/>
                                      </p:to>
                                    </p:set>
                                    <p:anim calcmode="lin" valueType="num">
                                      <p:cBhvr additive="base">
                                        <p:cTn id="89" dur="3000" fill="hold"/>
                                        <p:tgtEl>
                                          <p:spTgt spid="39"/>
                                        </p:tgtEl>
                                        <p:attrNameLst>
                                          <p:attrName>ppt_x</p:attrName>
                                        </p:attrNameLst>
                                      </p:cBhvr>
                                      <p:tavLst>
                                        <p:tav tm="0">
                                          <p:val>
                                            <p:strVal val="1+#ppt_w/2"/>
                                          </p:val>
                                        </p:tav>
                                        <p:tav tm="100000">
                                          <p:val>
                                            <p:strVal val="#ppt_x"/>
                                          </p:val>
                                        </p:tav>
                                      </p:tavLst>
                                    </p:anim>
                                    <p:anim calcmode="lin" valueType="num">
                                      <p:cBhvr additive="base">
                                        <p:cTn id="90" dur="3000" fill="hold"/>
                                        <p:tgtEl>
                                          <p:spTgt spid="39"/>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40"/>
                                        </p:tgtEl>
                                        <p:attrNameLst>
                                          <p:attrName>style.visibility</p:attrName>
                                        </p:attrNameLst>
                                      </p:cBhvr>
                                      <p:to>
                                        <p:strVal val="visible"/>
                                      </p:to>
                                    </p:set>
                                    <p:anim calcmode="lin" valueType="num">
                                      <p:cBhvr additive="base">
                                        <p:cTn id="93" dur="3000" fill="hold"/>
                                        <p:tgtEl>
                                          <p:spTgt spid="40"/>
                                        </p:tgtEl>
                                        <p:attrNameLst>
                                          <p:attrName>ppt_x</p:attrName>
                                        </p:attrNameLst>
                                      </p:cBhvr>
                                      <p:tavLst>
                                        <p:tav tm="0">
                                          <p:val>
                                            <p:strVal val="1+#ppt_w/2"/>
                                          </p:val>
                                        </p:tav>
                                        <p:tav tm="100000">
                                          <p:val>
                                            <p:strVal val="#ppt_x"/>
                                          </p:val>
                                        </p:tav>
                                      </p:tavLst>
                                    </p:anim>
                                    <p:anim calcmode="lin" valueType="num">
                                      <p:cBhvr additive="base">
                                        <p:cTn id="94" dur="3000" fill="hold"/>
                                        <p:tgtEl>
                                          <p:spTgt spid="40"/>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41"/>
                                        </p:tgtEl>
                                        <p:attrNameLst>
                                          <p:attrName>style.visibility</p:attrName>
                                        </p:attrNameLst>
                                      </p:cBhvr>
                                      <p:to>
                                        <p:strVal val="visible"/>
                                      </p:to>
                                    </p:set>
                                    <p:anim calcmode="lin" valueType="num">
                                      <p:cBhvr additive="base">
                                        <p:cTn id="97" dur="3000" fill="hold"/>
                                        <p:tgtEl>
                                          <p:spTgt spid="41"/>
                                        </p:tgtEl>
                                        <p:attrNameLst>
                                          <p:attrName>ppt_x</p:attrName>
                                        </p:attrNameLst>
                                      </p:cBhvr>
                                      <p:tavLst>
                                        <p:tav tm="0">
                                          <p:val>
                                            <p:strVal val="1+#ppt_w/2"/>
                                          </p:val>
                                        </p:tav>
                                        <p:tav tm="100000">
                                          <p:val>
                                            <p:strVal val="#ppt_x"/>
                                          </p:val>
                                        </p:tav>
                                      </p:tavLst>
                                    </p:anim>
                                    <p:anim calcmode="lin" valueType="num">
                                      <p:cBhvr additive="base">
                                        <p:cTn id="98" dur="3000" fill="hold"/>
                                        <p:tgtEl>
                                          <p:spTgt spid="41"/>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42"/>
                                        </p:tgtEl>
                                        <p:attrNameLst>
                                          <p:attrName>style.visibility</p:attrName>
                                        </p:attrNameLst>
                                      </p:cBhvr>
                                      <p:to>
                                        <p:strVal val="visible"/>
                                      </p:to>
                                    </p:set>
                                    <p:anim calcmode="lin" valueType="num">
                                      <p:cBhvr additive="base">
                                        <p:cTn id="101" dur="3000" fill="hold"/>
                                        <p:tgtEl>
                                          <p:spTgt spid="42"/>
                                        </p:tgtEl>
                                        <p:attrNameLst>
                                          <p:attrName>ppt_x</p:attrName>
                                        </p:attrNameLst>
                                      </p:cBhvr>
                                      <p:tavLst>
                                        <p:tav tm="0">
                                          <p:val>
                                            <p:strVal val="1+#ppt_w/2"/>
                                          </p:val>
                                        </p:tav>
                                        <p:tav tm="100000">
                                          <p:val>
                                            <p:strVal val="#ppt_x"/>
                                          </p:val>
                                        </p:tav>
                                      </p:tavLst>
                                    </p:anim>
                                    <p:anim calcmode="lin" valueType="num">
                                      <p:cBhvr additive="base">
                                        <p:cTn id="102" dur="3000" fill="hold"/>
                                        <p:tgtEl>
                                          <p:spTgt spid="42"/>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43"/>
                                        </p:tgtEl>
                                        <p:attrNameLst>
                                          <p:attrName>style.visibility</p:attrName>
                                        </p:attrNameLst>
                                      </p:cBhvr>
                                      <p:to>
                                        <p:strVal val="visible"/>
                                      </p:to>
                                    </p:set>
                                    <p:anim calcmode="lin" valueType="num">
                                      <p:cBhvr additive="base">
                                        <p:cTn id="105" dur="3000" fill="hold"/>
                                        <p:tgtEl>
                                          <p:spTgt spid="43"/>
                                        </p:tgtEl>
                                        <p:attrNameLst>
                                          <p:attrName>ppt_x</p:attrName>
                                        </p:attrNameLst>
                                      </p:cBhvr>
                                      <p:tavLst>
                                        <p:tav tm="0">
                                          <p:val>
                                            <p:strVal val="1+#ppt_w/2"/>
                                          </p:val>
                                        </p:tav>
                                        <p:tav tm="100000">
                                          <p:val>
                                            <p:strVal val="#ppt_x"/>
                                          </p:val>
                                        </p:tav>
                                      </p:tavLst>
                                    </p:anim>
                                    <p:anim calcmode="lin" valueType="num">
                                      <p:cBhvr additive="base">
                                        <p:cTn id="106" dur="3000" fill="hold"/>
                                        <p:tgtEl>
                                          <p:spTgt spid="43"/>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44"/>
                                        </p:tgtEl>
                                        <p:attrNameLst>
                                          <p:attrName>style.visibility</p:attrName>
                                        </p:attrNameLst>
                                      </p:cBhvr>
                                      <p:to>
                                        <p:strVal val="visible"/>
                                      </p:to>
                                    </p:set>
                                    <p:anim calcmode="lin" valueType="num">
                                      <p:cBhvr additive="base">
                                        <p:cTn id="109" dur="3000" fill="hold"/>
                                        <p:tgtEl>
                                          <p:spTgt spid="44"/>
                                        </p:tgtEl>
                                        <p:attrNameLst>
                                          <p:attrName>ppt_x</p:attrName>
                                        </p:attrNameLst>
                                      </p:cBhvr>
                                      <p:tavLst>
                                        <p:tav tm="0">
                                          <p:val>
                                            <p:strVal val="1+#ppt_w/2"/>
                                          </p:val>
                                        </p:tav>
                                        <p:tav tm="100000">
                                          <p:val>
                                            <p:strVal val="#ppt_x"/>
                                          </p:val>
                                        </p:tav>
                                      </p:tavLst>
                                    </p:anim>
                                    <p:anim calcmode="lin" valueType="num">
                                      <p:cBhvr additive="base">
                                        <p:cTn id="110" dur="3000" fill="hold"/>
                                        <p:tgtEl>
                                          <p:spTgt spid="44"/>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45"/>
                                        </p:tgtEl>
                                        <p:attrNameLst>
                                          <p:attrName>style.visibility</p:attrName>
                                        </p:attrNameLst>
                                      </p:cBhvr>
                                      <p:to>
                                        <p:strVal val="visible"/>
                                      </p:to>
                                    </p:set>
                                    <p:anim calcmode="lin" valueType="num">
                                      <p:cBhvr additive="base">
                                        <p:cTn id="113" dur="3000" fill="hold"/>
                                        <p:tgtEl>
                                          <p:spTgt spid="45"/>
                                        </p:tgtEl>
                                        <p:attrNameLst>
                                          <p:attrName>ppt_x</p:attrName>
                                        </p:attrNameLst>
                                      </p:cBhvr>
                                      <p:tavLst>
                                        <p:tav tm="0">
                                          <p:val>
                                            <p:strVal val="1+#ppt_w/2"/>
                                          </p:val>
                                        </p:tav>
                                        <p:tav tm="100000">
                                          <p:val>
                                            <p:strVal val="#ppt_x"/>
                                          </p:val>
                                        </p:tav>
                                      </p:tavLst>
                                    </p:anim>
                                    <p:anim calcmode="lin" valueType="num">
                                      <p:cBhvr additive="base">
                                        <p:cTn id="114" dur="3000" fill="hold"/>
                                        <p:tgtEl>
                                          <p:spTgt spid="45"/>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70"/>
                                        </p:tgtEl>
                                        <p:attrNameLst>
                                          <p:attrName>style.visibility</p:attrName>
                                        </p:attrNameLst>
                                      </p:cBhvr>
                                      <p:to>
                                        <p:strVal val="visible"/>
                                      </p:to>
                                    </p:set>
                                    <p:anim calcmode="lin" valueType="num">
                                      <p:cBhvr additive="base">
                                        <p:cTn id="117" dur="3000" fill="hold"/>
                                        <p:tgtEl>
                                          <p:spTgt spid="70"/>
                                        </p:tgtEl>
                                        <p:attrNameLst>
                                          <p:attrName>ppt_x</p:attrName>
                                        </p:attrNameLst>
                                      </p:cBhvr>
                                      <p:tavLst>
                                        <p:tav tm="0">
                                          <p:val>
                                            <p:strVal val="1+#ppt_w/2"/>
                                          </p:val>
                                        </p:tav>
                                        <p:tav tm="100000">
                                          <p:val>
                                            <p:strVal val="#ppt_x"/>
                                          </p:val>
                                        </p:tav>
                                      </p:tavLst>
                                    </p:anim>
                                    <p:anim calcmode="lin" valueType="num">
                                      <p:cBhvr additive="base">
                                        <p:cTn id="118" dur="3000" fill="hold"/>
                                        <p:tgtEl>
                                          <p:spTgt spid="70"/>
                                        </p:tgtEl>
                                        <p:attrNameLst>
                                          <p:attrName>ppt_y</p:attrName>
                                        </p:attrNameLst>
                                      </p:cBhvr>
                                      <p:tavLst>
                                        <p:tav tm="0">
                                          <p:val>
                                            <p:strVal val="1+#ppt_h/2"/>
                                          </p:val>
                                        </p:tav>
                                        <p:tav tm="100000">
                                          <p:val>
                                            <p:strVal val="#ppt_y"/>
                                          </p:val>
                                        </p:tav>
                                      </p:tavLst>
                                    </p:anim>
                                  </p:childTnLst>
                                </p:cTn>
                              </p:par>
                              <p:par>
                                <p:cTn id="119" presetID="2" presetClass="entr" presetSubtype="6" fill="hold" nodeType="withEffect">
                                  <p:stCondLst>
                                    <p:cond delay="0"/>
                                  </p:stCondLst>
                                  <p:childTnLst>
                                    <p:set>
                                      <p:cBhvr>
                                        <p:cTn id="120" dur="1" fill="hold">
                                          <p:stCondLst>
                                            <p:cond delay="0"/>
                                          </p:stCondLst>
                                        </p:cTn>
                                        <p:tgtEl>
                                          <p:spTgt spid="71"/>
                                        </p:tgtEl>
                                        <p:attrNameLst>
                                          <p:attrName>style.visibility</p:attrName>
                                        </p:attrNameLst>
                                      </p:cBhvr>
                                      <p:to>
                                        <p:strVal val="visible"/>
                                      </p:to>
                                    </p:set>
                                    <p:anim calcmode="lin" valueType="num">
                                      <p:cBhvr additive="base">
                                        <p:cTn id="121" dur="3000" fill="hold"/>
                                        <p:tgtEl>
                                          <p:spTgt spid="71"/>
                                        </p:tgtEl>
                                        <p:attrNameLst>
                                          <p:attrName>ppt_x</p:attrName>
                                        </p:attrNameLst>
                                      </p:cBhvr>
                                      <p:tavLst>
                                        <p:tav tm="0">
                                          <p:val>
                                            <p:strVal val="1+#ppt_w/2"/>
                                          </p:val>
                                        </p:tav>
                                        <p:tav tm="100000">
                                          <p:val>
                                            <p:strVal val="#ppt_x"/>
                                          </p:val>
                                        </p:tav>
                                      </p:tavLst>
                                    </p:anim>
                                    <p:anim calcmode="lin" valueType="num">
                                      <p:cBhvr additive="base">
                                        <p:cTn id="122" dur="3000" fill="hold"/>
                                        <p:tgtEl>
                                          <p:spTgt spid="71"/>
                                        </p:tgtEl>
                                        <p:attrNameLst>
                                          <p:attrName>ppt_y</p:attrName>
                                        </p:attrNameLst>
                                      </p:cBhvr>
                                      <p:tavLst>
                                        <p:tav tm="0">
                                          <p:val>
                                            <p:strVal val="1+#ppt_h/2"/>
                                          </p:val>
                                        </p:tav>
                                        <p:tav tm="100000">
                                          <p:val>
                                            <p:strVal val="#ppt_y"/>
                                          </p:val>
                                        </p:tav>
                                      </p:tavLst>
                                    </p:anim>
                                  </p:childTnLst>
                                </p:cTn>
                              </p:par>
                              <p:par>
                                <p:cTn id="123" presetID="2" presetClass="entr" presetSubtype="6" fill="hold" nodeType="withEffect">
                                  <p:stCondLst>
                                    <p:cond delay="0"/>
                                  </p:stCondLst>
                                  <p:childTnLst>
                                    <p:set>
                                      <p:cBhvr>
                                        <p:cTn id="124" dur="1" fill="hold">
                                          <p:stCondLst>
                                            <p:cond delay="0"/>
                                          </p:stCondLst>
                                        </p:cTn>
                                        <p:tgtEl>
                                          <p:spTgt spid="72"/>
                                        </p:tgtEl>
                                        <p:attrNameLst>
                                          <p:attrName>style.visibility</p:attrName>
                                        </p:attrNameLst>
                                      </p:cBhvr>
                                      <p:to>
                                        <p:strVal val="visible"/>
                                      </p:to>
                                    </p:set>
                                    <p:anim calcmode="lin" valueType="num">
                                      <p:cBhvr additive="base">
                                        <p:cTn id="125" dur="3000" fill="hold"/>
                                        <p:tgtEl>
                                          <p:spTgt spid="72"/>
                                        </p:tgtEl>
                                        <p:attrNameLst>
                                          <p:attrName>ppt_x</p:attrName>
                                        </p:attrNameLst>
                                      </p:cBhvr>
                                      <p:tavLst>
                                        <p:tav tm="0">
                                          <p:val>
                                            <p:strVal val="1+#ppt_w/2"/>
                                          </p:val>
                                        </p:tav>
                                        <p:tav tm="100000">
                                          <p:val>
                                            <p:strVal val="#ppt_x"/>
                                          </p:val>
                                        </p:tav>
                                      </p:tavLst>
                                    </p:anim>
                                    <p:anim calcmode="lin" valueType="num">
                                      <p:cBhvr additive="base">
                                        <p:cTn id="126" dur="3000" fill="hold"/>
                                        <p:tgtEl>
                                          <p:spTgt spid="72"/>
                                        </p:tgtEl>
                                        <p:attrNameLst>
                                          <p:attrName>ppt_y</p:attrName>
                                        </p:attrNameLst>
                                      </p:cBhvr>
                                      <p:tavLst>
                                        <p:tav tm="0">
                                          <p:val>
                                            <p:strVal val="1+#ppt_h/2"/>
                                          </p:val>
                                        </p:tav>
                                        <p:tav tm="100000">
                                          <p:val>
                                            <p:strVal val="#ppt_y"/>
                                          </p:val>
                                        </p:tav>
                                      </p:tavLst>
                                    </p:anim>
                                  </p:childTnLst>
                                </p:cTn>
                              </p:par>
                              <p:par>
                                <p:cTn id="127" presetID="2" presetClass="entr" presetSubtype="6" fill="hold" nodeType="withEffect">
                                  <p:stCondLst>
                                    <p:cond delay="0"/>
                                  </p:stCondLst>
                                  <p:childTnLst>
                                    <p:set>
                                      <p:cBhvr>
                                        <p:cTn id="128" dur="1" fill="hold">
                                          <p:stCondLst>
                                            <p:cond delay="0"/>
                                          </p:stCondLst>
                                        </p:cTn>
                                        <p:tgtEl>
                                          <p:spTgt spid="73"/>
                                        </p:tgtEl>
                                        <p:attrNameLst>
                                          <p:attrName>style.visibility</p:attrName>
                                        </p:attrNameLst>
                                      </p:cBhvr>
                                      <p:to>
                                        <p:strVal val="visible"/>
                                      </p:to>
                                    </p:set>
                                    <p:anim calcmode="lin" valueType="num">
                                      <p:cBhvr additive="base">
                                        <p:cTn id="129" dur="3000" fill="hold"/>
                                        <p:tgtEl>
                                          <p:spTgt spid="73"/>
                                        </p:tgtEl>
                                        <p:attrNameLst>
                                          <p:attrName>ppt_x</p:attrName>
                                        </p:attrNameLst>
                                      </p:cBhvr>
                                      <p:tavLst>
                                        <p:tav tm="0">
                                          <p:val>
                                            <p:strVal val="1+#ppt_w/2"/>
                                          </p:val>
                                        </p:tav>
                                        <p:tav tm="100000">
                                          <p:val>
                                            <p:strVal val="#ppt_x"/>
                                          </p:val>
                                        </p:tav>
                                      </p:tavLst>
                                    </p:anim>
                                    <p:anim calcmode="lin" valueType="num">
                                      <p:cBhvr additive="base">
                                        <p:cTn id="130" dur="3000" fill="hold"/>
                                        <p:tgtEl>
                                          <p:spTgt spid="73"/>
                                        </p:tgtEl>
                                        <p:attrNameLst>
                                          <p:attrName>ppt_y</p:attrName>
                                        </p:attrNameLst>
                                      </p:cBhvr>
                                      <p:tavLst>
                                        <p:tav tm="0">
                                          <p:val>
                                            <p:strVal val="1+#ppt_h/2"/>
                                          </p:val>
                                        </p:tav>
                                        <p:tav tm="100000">
                                          <p:val>
                                            <p:strVal val="#ppt_y"/>
                                          </p:val>
                                        </p:tav>
                                      </p:tavLst>
                                    </p:anim>
                                  </p:childTnLst>
                                </p:cTn>
                              </p:par>
                              <p:par>
                                <p:cTn id="131" presetID="2" presetClass="entr" presetSubtype="6" fill="hold" nodeType="withEffect">
                                  <p:stCondLst>
                                    <p:cond delay="0"/>
                                  </p:stCondLst>
                                  <p:childTnLst>
                                    <p:set>
                                      <p:cBhvr>
                                        <p:cTn id="132" dur="1" fill="hold">
                                          <p:stCondLst>
                                            <p:cond delay="0"/>
                                          </p:stCondLst>
                                        </p:cTn>
                                        <p:tgtEl>
                                          <p:spTgt spid="74"/>
                                        </p:tgtEl>
                                        <p:attrNameLst>
                                          <p:attrName>style.visibility</p:attrName>
                                        </p:attrNameLst>
                                      </p:cBhvr>
                                      <p:to>
                                        <p:strVal val="visible"/>
                                      </p:to>
                                    </p:set>
                                    <p:anim calcmode="lin" valueType="num">
                                      <p:cBhvr additive="base">
                                        <p:cTn id="133" dur="3000" fill="hold"/>
                                        <p:tgtEl>
                                          <p:spTgt spid="74"/>
                                        </p:tgtEl>
                                        <p:attrNameLst>
                                          <p:attrName>ppt_x</p:attrName>
                                        </p:attrNameLst>
                                      </p:cBhvr>
                                      <p:tavLst>
                                        <p:tav tm="0">
                                          <p:val>
                                            <p:strVal val="1+#ppt_w/2"/>
                                          </p:val>
                                        </p:tav>
                                        <p:tav tm="100000">
                                          <p:val>
                                            <p:strVal val="#ppt_x"/>
                                          </p:val>
                                        </p:tav>
                                      </p:tavLst>
                                    </p:anim>
                                    <p:anim calcmode="lin" valueType="num">
                                      <p:cBhvr additive="base">
                                        <p:cTn id="134" dur="3000" fill="hold"/>
                                        <p:tgtEl>
                                          <p:spTgt spid="74"/>
                                        </p:tgtEl>
                                        <p:attrNameLst>
                                          <p:attrName>ppt_y</p:attrName>
                                        </p:attrNameLst>
                                      </p:cBhvr>
                                      <p:tavLst>
                                        <p:tav tm="0">
                                          <p:val>
                                            <p:strVal val="1+#ppt_h/2"/>
                                          </p:val>
                                        </p:tav>
                                        <p:tav tm="100000">
                                          <p:val>
                                            <p:strVal val="#ppt_y"/>
                                          </p:val>
                                        </p:tav>
                                      </p:tavLst>
                                    </p:anim>
                                  </p:childTnLst>
                                </p:cTn>
                              </p:par>
                              <p:par>
                                <p:cTn id="135" presetID="2" presetClass="entr" presetSubtype="6" fill="hold" nodeType="withEffect">
                                  <p:stCondLst>
                                    <p:cond delay="0"/>
                                  </p:stCondLst>
                                  <p:childTnLst>
                                    <p:set>
                                      <p:cBhvr>
                                        <p:cTn id="136" dur="1" fill="hold">
                                          <p:stCondLst>
                                            <p:cond delay="0"/>
                                          </p:stCondLst>
                                        </p:cTn>
                                        <p:tgtEl>
                                          <p:spTgt spid="75"/>
                                        </p:tgtEl>
                                        <p:attrNameLst>
                                          <p:attrName>style.visibility</p:attrName>
                                        </p:attrNameLst>
                                      </p:cBhvr>
                                      <p:to>
                                        <p:strVal val="visible"/>
                                      </p:to>
                                    </p:set>
                                    <p:anim calcmode="lin" valueType="num">
                                      <p:cBhvr additive="base">
                                        <p:cTn id="137" dur="3000" fill="hold"/>
                                        <p:tgtEl>
                                          <p:spTgt spid="75"/>
                                        </p:tgtEl>
                                        <p:attrNameLst>
                                          <p:attrName>ppt_x</p:attrName>
                                        </p:attrNameLst>
                                      </p:cBhvr>
                                      <p:tavLst>
                                        <p:tav tm="0">
                                          <p:val>
                                            <p:strVal val="1+#ppt_w/2"/>
                                          </p:val>
                                        </p:tav>
                                        <p:tav tm="100000">
                                          <p:val>
                                            <p:strVal val="#ppt_x"/>
                                          </p:val>
                                        </p:tav>
                                      </p:tavLst>
                                    </p:anim>
                                    <p:anim calcmode="lin" valueType="num">
                                      <p:cBhvr additive="base">
                                        <p:cTn id="138" dur="3000" fill="hold"/>
                                        <p:tgtEl>
                                          <p:spTgt spid="75"/>
                                        </p:tgtEl>
                                        <p:attrNameLst>
                                          <p:attrName>ppt_y</p:attrName>
                                        </p:attrNameLst>
                                      </p:cBhvr>
                                      <p:tavLst>
                                        <p:tav tm="0">
                                          <p:val>
                                            <p:strVal val="1+#ppt_h/2"/>
                                          </p:val>
                                        </p:tav>
                                        <p:tav tm="100000">
                                          <p:val>
                                            <p:strVal val="#ppt_y"/>
                                          </p:val>
                                        </p:tav>
                                      </p:tavLst>
                                    </p:anim>
                                  </p:childTnLst>
                                </p:cTn>
                              </p:par>
                              <p:par>
                                <p:cTn id="139" presetID="2" presetClass="entr" presetSubtype="6" fill="hold" nodeType="withEffect">
                                  <p:stCondLst>
                                    <p:cond delay="0"/>
                                  </p:stCondLst>
                                  <p:childTnLst>
                                    <p:set>
                                      <p:cBhvr>
                                        <p:cTn id="140" dur="1" fill="hold">
                                          <p:stCondLst>
                                            <p:cond delay="0"/>
                                          </p:stCondLst>
                                        </p:cTn>
                                        <p:tgtEl>
                                          <p:spTgt spid="76"/>
                                        </p:tgtEl>
                                        <p:attrNameLst>
                                          <p:attrName>style.visibility</p:attrName>
                                        </p:attrNameLst>
                                      </p:cBhvr>
                                      <p:to>
                                        <p:strVal val="visible"/>
                                      </p:to>
                                    </p:set>
                                    <p:anim calcmode="lin" valueType="num">
                                      <p:cBhvr additive="base">
                                        <p:cTn id="141" dur="3000" fill="hold"/>
                                        <p:tgtEl>
                                          <p:spTgt spid="76"/>
                                        </p:tgtEl>
                                        <p:attrNameLst>
                                          <p:attrName>ppt_x</p:attrName>
                                        </p:attrNameLst>
                                      </p:cBhvr>
                                      <p:tavLst>
                                        <p:tav tm="0">
                                          <p:val>
                                            <p:strVal val="1+#ppt_w/2"/>
                                          </p:val>
                                        </p:tav>
                                        <p:tav tm="100000">
                                          <p:val>
                                            <p:strVal val="#ppt_x"/>
                                          </p:val>
                                        </p:tav>
                                      </p:tavLst>
                                    </p:anim>
                                    <p:anim calcmode="lin" valueType="num">
                                      <p:cBhvr additive="base">
                                        <p:cTn id="142" dur="3000" fill="hold"/>
                                        <p:tgtEl>
                                          <p:spTgt spid="76"/>
                                        </p:tgtEl>
                                        <p:attrNameLst>
                                          <p:attrName>ppt_y</p:attrName>
                                        </p:attrNameLst>
                                      </p:cBhvr>
                                      <p:tavLst>
                                        <p:tav tm="0">
                                          <p:val>
                                            <p:strVal val="1+#ppt_h/2"/>
                                          </p:val>
                                        </p:tav>
                                        <p:tav tm="100000">
                                          <p:val>
                                            <p:strVal val="#ppt_y"/>
                                          </p:val>
                                        </p:tav>
                                      </p:tavLst>
                                    </p:anim>
                                  </p:childTnLst>
                                </p:cTn>
                              </p:par>
                              <p:par>
                                <p:cTn id="143" presetID="2" presetClass="entr" presetSubtype="6" fill="hold" nodeType="withEffect">
                                  <p:stCondLst>
                                    <p:cond delay="0"/>
                                  </p:stCondLst>
                                  <p:childTnLst>
                                    <p:set>
                                      <p:cBhvr>
                                        <p:cTn id="144" dur="1" fill="hold">
                                          <p:stCondLst>
                                            <p:cond delay="0"/>
                                          </p:stCondLst>
                                        </p:cTn>
                                        <p:tgtEl>
                                          <p:spTgt spid="77"/>
                                        </p:tgtEl>
                                        <p:attrNameLst>
                                          <p:attrName>style.visibility</p:attrName>
                                        </p:attrNameLst>
                                      </p:cBhvr>
                                      <p:to>
                                        <p:strVal val="visible"/>
                                      </p:to>
                                    </p:set>
                                    <p:anim calcmode="lin" valueType="num">
                                      <p:cBhvr additive="base">
                                        <p:cTn id="145" dur="3000" fill="hold"/>
                                        <p:tgtEl>
                                          <p:spTgt spid="77"/>
                                        </p:tgtEl>
                                        <p:attrNameLst>
                                          <p:attrName>ppt_x</p:attrName>
                                        </p:attrNameLst>
                                      </p:cBhvr>
                                      <p:tavLst>
                                        <p:tav tm="0">
                                          <p:val>
                                            <p:strVal val="1+#ppt_w/2"/>
                                          </p:val>
                                        </p:tav>
                                        <p:tav tm="100000">
                                          <p:val>
                                            <p:strVal val="#ppt_x"/>
                                          </p:val>
                                        </p:tav>
                                      </p:tavLst>
                                    </p:anim>
                                    <p:anim calcmode="lin" valueType="num">
                                      <p:cBhvr additive="base">
                                        <p:cTn id="146" dur="3000" fill="hold"/>
                                        <p:tgtEl>
                                          <p:spTgt spid="77"/>
                                        </p:tgtEl>
                                        <p:attrNameLst>
                                          <p:attrName>ppt_y</p:attrName>
                                        </p:attrNameLst>
                                      </p:cBhvr>
                                      <p:tavLst>
                                        <p:tav tm="0">
                                          <p:val>
                                            <p:strVal val="1+#ppt_h/2"/>
                                          </p:val>
                                        </p:tav>
                                        <p:tav tm="100000">
                                          <p:val>
                                            <p:strVal val="#ppt_y"/>
                                          </p:val>
                                        </p:tav>
                                      </p:tavLst>
                                    </p:anim>
                                  </p:childTnLst>
                                </p:cTn>
                              </p:par>
                              <p:par>
                                <p:cTn id="147" presetID="2" presetClass="entr" presetSubtype="6" fill="hold" nodeType="withEffect">
                                  <p:stCondLst>
                                    <p:cond delay="0"/>
                                  </p:stCondLst>
                                  <p:childTnLst>
                                    <p:set>
                                      <p:cBhvr>
                                        <p:cTn id="148" dur="1" fill="hold">
                                          <p:stCondLst>
                                            <p:cond delay="0"/>
                                          </p:stCondLst>
                                        </p:cTn>
                                        <p:tgtEl>
                                          <p:spTgt spid="78"/>
                                        </p:tgtEl>
                                        <p:attrNameLst>
                                          <p:attrName>style.visibility</p:attrName>
                                        </p:attrNameLst>
                                      </p:cBhvr>
                                      <p:to>
                                        <p:strVal val="visible"/>
                                      </p:to>
                                    </p:set>
                                    <p:anim calcmode="lin" valueType="num">
                                      <p:cBhvr additive="base">
                                        <p:cTn id="149" dur="3000" fill="hold"/>
                                        <p:tgtEl>
                                          <p:spTgt spid="78"/>
                                        </p:tgtEl>
                                        <p:attrNameLst>
                                          <p:attrName>ppt_x</p:attrName>
                                        </p:attrNameLst>
                                      </p:cBhvr>
                                      <p:tavLst>
                                        <p:tav tm="0">
                                          <p:val>
                                            <p:strVal val="1+#ppt_w/2"/>
                                          </p:val>
                                        </p:tav>
                                        <p:tav tm="100000">
                                          <p:val>
                                            <p:strVal val="#ppt_x"/>
                                          </p:val>
                                        </p:tav>
                                      </p:tavLst>
                                    </p:anim>
                                    <p:anim calcmode="lin" valueType="num">
                                      <p:cBhvr additive="base">
                                        <p:cTn id="150" dur="3000" fill="hold"/>
                                        <p:tgtEl>
                                          <p:spTgt spid="78"/>
                                        </p:tgtEl>
                                        <p:attrNameLst>
                                          <p:attrName>ppt_y</p:attrName>
                                        </p:attrNameLst>
                                      </p:cBhvr>
                                      <p:tavLst>
                                        <p:tav tm="0">
                                          <p:val>
                                            <p:strVal val="1+#ppt_h/2"/>
                                          </p:val>
                                        </p:tav>
                                        <p:tav tm="100000">
                                          <p:val>
                                            <p:strVal val="#ppt_y"/>
                                          </p:val>
                                        </p:tav>
                                      </p:tavLst>
                                    </p:anim>
                                  </p:childTnLst>
                                </p:cTn>
                              </p:par>
                              <p:par>
                                <p:cTn id="151" presetID="2" presetClass="entr" presetSubtype="6" fill="hold" nodeType="withEffect">
                                  <p:stCondLst>
                                    <p:cond delay="0"/>
                                  </p:stCondLst>
                                  <p:childTnLst>
                                    <p:set>
                                      <p:cBhvr>
                                        <p:cTn id="152" dur="1" fill="hold">
                                          <p:stCondLst>
                                            <p:cond delay="0"/>
                                          </p:stCondLst>
                                        </p:cTn>
                                        <p:tgtEl>
                                          <p:spTgt spid="79"/>
                                        </p:tgtEl>
                                        <p:attrNameLst>
                                          <p:attrName>style.visibility</p:attrName>
                                        </p:attrNameLst>
                                      </p:cBhvr>
                                      <p:to>
                                        <p:strVal val="visible"/>
                                      </p:to>
                                    </p:set>
                                    <p:anim calcmode="lin" valueType="num">
                                      <p:cBhvr additive="base">
                                        <p:cTn id="153" dur="3000" fill="hold"/>
                                        <p:tgtEl>
                                          <p:spTgt spid="79"/>
                                        </p:tgtEl>
                                        <p:attrNameLst>
                                          <p:attrName>ppt_x</p:attrName>
                                        </p:attrNameLst>
                                      </p:cBhvr>
                                      <p:tavLst>
                                        <p:tav tm="0">
                                          <p:val>
                                            <p:strVal val="1+#ppt_w/2"/>
                                          </p:val>
                                        </p:tav>
                                        <p:tav tm="100000">
                                          <p:val>
                                            <p:strVal val="#ppt_x"/>
                                          </p:val>
                                        </p:tav>
                                      </p:tavLst>
                                    </p:anim>
                                    <p:anim calcmode="lin" valueType="num">
                                      <p:cBhvr additive="base">
                                        <p:cTn id="154" dur="3000" fill="hold"/>
                                        <p:tgtEl>
                                          <p:spTgt spid="79"/>
                                        </p:tgtEl>
                                        <p:attrNameLst>
                                          <p:attrName>ppt_y</p:attrName>
                                        </p:attrNameLst>
                                      </p:cBhvr>
                                      <p:tavLst>
                                        <p:tav tm="0">
                                          <p:val>
                                            <p:strVal val="1+#ppt_h/2"/>
                                          </p:val>
                                        </p:tav>
                                        <p:tav tm="100000">
                                          <p:val>
                                            <p:strVal val="#ppt_y"/>
                                          </p:val>
                                        </p:tav>
                                      </p:tavLst>
                                    </p:anim>
                                  </p:childTnLst>
                                </p:cTn>
                              </p:par>
                              <p:par>
                                <p:cTn id="155" presetID="2" presetClass="entr" presetSubtype="6" fill="hold" nodeType="withEffect">
                                  <p:stCondLst>
                                    <p:cond delay="0"/>
                                  </p:stCondLst>
                                  <p:childTnLst>
                                    <p:set>
                                      <p:cBhvr>
                                        <p:cTn id="156" dur="1" fill="hold">
                                          <p:stCondLst>
                                            <p:cond delay="0"/>
                                          </p:stCondLst>
                                        </p:cTn>
                                        <p:tgtEl>
                                          <p:spTgt spid="80"/>
                                        </p:tgtEl>
                                        <p:attrNameLst>
                                          <p:attrName>style.visibility</p:attrName>
                                        </p:attrNameLst>
                                      </p:cBhvr>
                                      <p:to>
                                        <p:strVal val="visible"/>
                                      </p:to>
                                    </p:set>
                                    <p:anim calcmode="lin" valueType="num">
                                      <p:cBhvr additive="base">
                                        <p:cTn id="157" dur="3000" fill="hold"/>
                                        <p:tgtEl>
                                          <p:spTgt spid="80"/>
                                        </p:tgtEl>
                                        <p:attrNameLst>
                                          <p:attrName>ppt_x</p:attrName>
                                        </p:attrNameLst>
                                      </p:cBhvr>
                                      <p:tavLst>
                                        <p:tav tm="0">
                                          <p:val>
                                            <p:strVal val="1+#ppt_w/2"/>
                                          </p:val>
                                        </p:tav>
                                        <p:tav tm="100000">
                                          <p:val>
                                            <p:strVal val="#ppt_x"/>
                                          </p:val>
                                        </p:tav>
                                      </p:tavLst>
                                    </p:anim>
                                    <p:anim calcmode="lin" valueType="num">
                                      <p:cBhvr additive="base">
                                        <p:cTn id="158" dur="3000" fill="hold"/>
                                        <p:tgtEl>
                                          <p:spTgt spid="80"/>
                                        </p:tgtEl>
                                        <p:attrNameLst>
                                          <p:attrName>ppt_y</p:attrName>
                                        </p:attrNameLst>
                                      </p:cBhvr>
                                      <p:tavLst>
                                        <p:tav tm="0">
                                          <p:val>
                                            <p:strVal val="1+#ppt_h/2"/>
                                          </p:val>
                                        </p:tav>
                                        <p:tav tm="100000">
                                          <p:val>
                                            <p:strVal val="#ppt_y"/>
                                          </p:val>
                                        </p:tav>
                                      </p:tavLst>
                                    </p:anim>
                                  </p:childTnLst>
                                </p:cTn>
                              </p:par>
                              <p:par>
                                <p:cTn id="159" presetID="2" presetClass="entr" presetSubtype="12" fill="hold" nodeType="withEffect">
                                  <p:stCondLst>
                                    <p:cond delay="0"/>
                                  </p:stCondLst>
                                  <p:childTnLst>
                                    <p:set>
                                      <p:cBhvr>
                                        <p:cTn id="160" dur="1" fill="hold">
                                          <p:stCondLst>
                                            <p:cond delay="0"/>
                                          </p:stCondLst>
                                        </p:cTn>
                                        <p:tgtEl>
                                          <p:spTgt spid="5"/>
                                        </p:tgtEl>
                                        <p:attrNameLst>
                                          <p:attrName>style.visibility</p:attrName>
                                        </p:attrNameLst>
                                      </p:cBhvr>
                                      <p:to>
                                        <p:strVal val="visible"/>
                                      </p:to>
                                    </p:set>
                                    <p:anim calcmode="lin" valueType="num">
                                      <p:cBhvr additive="base">
                                        <p:cTn id="161" dur="3000" fill="hold"/>
                                        <p:tgtEl>
                                          <p:spTgt spid="5"/>
                                        </p:tgtEl>
                                        <p:attrNameLst>
                                          <p:attrName>ppt_x</p:attrName>
                                        </p:attrNameLst>
                                      </p:cBhvr>
                                      <p:tavLst>
                                        <p:tav tm="0">
                                          <p:val>
                                            <p:strVal val="0-#ppt_w/2"/>
                                          </p:val>
                                        </p:tav>
                                        <p:tav tm="100000">
                                          <p:val>
                                            <p:strVal val="#ppt_x"/>
                                          </p:val>
                                        </p:tav>
                                      </p:tavLst>
                                    </p:anim>
                                    <p:anim calcmode="lin" valueType="num">
                                      <p:cBhvr additive="base">
                                        <p:cTn id="162" dur="3000" fill="hold"/>
                                        <p:tgtEl>
                                          <p:spTgt spid="5"/>
                                        </p:tgtEl>
                                        <p:attrNameLst>
                                          <p:attrName>ppt_y</p:attrName>
                                        </p:attrNameLst>
                                      </p:cBhvr>
                                      <p:tavLst>
                                        <p:tav tm="0">
                                          <p:val>
                                            <p:strVal val="1+#ppt_h/2"/>
                                          </p:val>
                                        </p:tav>
                                        <p:tav tm="100000">
                                          <p:val>
                                            <p:strVal val="#ppt_y"/>
                                          </p:val>
                                        </p:tav>
                                      </p:tavLst>
                                    </p:anim>
                                  </p:childTnLst>
                                </p:cTn>
                              </p:par>
                              <p:par>
                                <p:cTn id="163" presetID="2" presetClass="entr" presetSubtype="12" fill="hold" nodeType="withEffect">
                                  <p:stCondLst>
                                    <p:cond delay="0"/>
                                  </p:stCondLst>
                                  <p:childTnLst>
                                    <p:set>
                                      <p:cBhvr>
                                        <p:cTn id="164" dur="1" fill="hold">
                                          <p:stCondLst>
                                            <p:cond delay="0"/>
                                          </p:stCondLst>
                                        </p:cTn>
                                        <p:tgtEl>
                                          <p:spTgt spid="6"/>
                                        </p:tgtEl>
                                        <p:attrNameLst>
                                          <p:attrName>style.visibility</p:attrName>
                                        </p:attrNameLst>
                                      </p:cBhvr>
                                      <p:to>
                                        <p:strVal val="visible"/>
                                      </p:to>
                                    </p:set>
                                    <p:anim calcmode="lin" valueType="num">
                                      <p:cBhvr additive="base">
                                        <p:cTn id="165" dur="3000" fill="hold"/>
                                        <p:tgtEl>
                                          <p:spTgt spid="6"/>
                                        </p:tgtEl>
                                        <p:attrNameLst>
                                          <p:attrName>ppt_x</p:attrName>
                                        </p:attrNameLst>
                                      </p:cBhvr>
                                      <p:tavLst>
                                        <p:tav tm="0">
                                          <p:val>
                                            <p:strVal val="0-#ppt_w/2"/>
                                          </p:val>
                                        </p:tav>
                                        <p:tav tm="100000">
                                          <p:val>
                                            <p:strVal val="#ppt_x"/>
                                          </p:val>
                                        </p:tav>
                                      </p:tavLst>
                                    </p:anim>
                                    <p:anim calcmode="lin" valueType="num">
                                      <p:cBhvr additive="base">
                                        <p:cTn id="166" dur="3000" fill="hold"/>
                                        <p:tgtEl>
                                          <p:spTgt spid="6"/>
                                        </p:tgtEl>
                                        <p:attrNameLst>
                                          <p:attrName>ppt_y</p:attrName>
                                        </p:attrNameLst>
                                      </p:cBhvr>
                                      <p:tavLst>
                                        <p:tav tm="0">
                                          <p:val>
                                            <p:strVal val="1+#ppt_h/2"/>
                                          </p:val>
                                        </p:tav>
                                        <p:tav tm="100000">
                                          <p:val>
                                            <p:strVal val="#ppt_y"/>
                                          </p:val>
                                        </p:tav>
                                      </p:tavLst>
                                    </p:anim>
                                  </p:childTnLst>
                                </p:cTn>
                              </p:par>
                              <p:par>
                                <p:cTn id="167" presetID="2" presetClass="entr" presetSubtype="12" fill="hold"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additive="base">
                                        <p:cTn id="169" dur="3000" fill="hold"/>
                                        <p:tgtEl>
                                          <p:spTgt spid="7"/>
                                        </p:tgtEl>
                                        <p:attrNameLst>
                                          <p:attrName>ppt_x</p:attrName>
                                        </p:attrNameLst>
                                      </p:cBhvr>
                                      <p:tavLst>
                                        <p:tav tm="0">
                                          <p:val>
                                            <p:strVal val="0-#ppt_w/2"/>
                                          </p:val>
                                        </p:tav>
                                        <p:tav tm="100000">
                                          <p:val>
                                            <p:strVal val="#ppt_x"/>
                                          </p:val>
                                        </p:tav>
                                      </p:tavLst>
                                    </p:anim>
                                    <p:anim calcmode="lin" valueType="num">
                                      <p:cBhvr additive="base">
                                        <p:cTn id="170" dur="3000" fill="hold"/>
                                        <p:tgtEl>
                                          <p:spTgt spid="7"/>
                                        </p:tgtEl>
                                        <p:attrNameLst>
                                          <p:attrName>ppt_y</p:attrName>
                                        </p:attrNameLst>
                                      </p:cBhvr>
                                      <p:tavLst>
                                        <p:tav tm="0">
                                          <p:val>
                                            <p:strVal val="1+#ppt_h/2"/>
                                          </p:val>
                                        </p:tav>
                                        <p:tav tm="100000">
                                          <p:val>
                                            <p:strVal val="#ppt_y"/>
                                          </p:val>
                                        </p:tav>
                                      </p:tavLst>
                                    </p:anim>
                                  </p:childTnLst>
                                </p:cTn>
                              </p:par>
                              <p:par>
                                <p:cTn id="171" presetID="2" presetClass="entr" presetSubtype="12" fill="hold" nodeType="withEffect">
                                  <p:stCondLst>
                                    <p:cond delay="0"/>
                                  </p:stCondLst>
                                  <p:childTnLst>
                                    <p:set>
                                      <p:cBhvr>
                                        <p:cTn id="172" dur="1" fill="hold">
                                          <p:stCondLst>
                                            <p:cond delay="0"/>
                                          </p:stCondLst>
                                        </p:cTn>
                                        <p:tgtEl>
                                          <p:spTgt spid="8"/>
                                        </p:tgtEl>
                                        <p:attrNameLst>
                                          <p:attrName>style.visibility</p:attrName>
                                        </p:attrNameLst>
                                      </p:cBhvr>
                                      <p:to>
                                        <p:strVal val="visible"/>
                                      </p:to>
                                    </p:set>
                                    <p:anim calcmode="lin" valueType="num">
                                      <p:cBhvr additive="base">
                                        <p:cTn id="173" dur="3000" fill="hold"/>
                                        <p:tgtEl>
                                          <p:spTgt spid="8"/>
                                        </p:tgtEl>
                                        <p:attrNameLst>
                                          <p:attrName>ppt_x</p:attrName>
                                        </p:attrNameLst>
                                      </p:cBhvr>
                                      <p:tavLst>
                                        <p:tav tm="0">
                                          <p:val>
                                            <p:strVal val="0-#ppt_w/2"/>
                                          </p:val>
                                        </p:tav>
                                        <p:tav tm="100000">
                                          <p:val>
                                            <p:strVal val="#ppt_x"/>
                                          </p:val>
                                        </p:tav>
                                      </p:tavLst>
                                    </p:anim>
                                    <p:anim calcmode="lin" valueType="num">
                                      <p:cBhvr additive="base">
                                        <p:cTn id="174" dur="3000" fill="hold"/>
                                        <p:tgtEl>
                                          <p:spTgt spid="8"/>
                                        </p:tgtEl>
                                        <p:attrNameLst>
                                          <p:attrName>ppt_y</p:attrName>
                                        </p:attrNameLst>
                                      </p:cBhvr>
                                      <p:tavLst>
                                        <p:tav tm="0">
                                          <p:val>
                                            <p:strVal val="1+#ppt_h/2"/>
                                          </p:val>
                                        </p:tav>
                                        <p:tav tm="100000">
                                          <p:val>
                                            <p:strVal val="#ppt_y"/>
                                          </p:val>
                                        </p:tav>
                                      </p:tavLst>
                                    </p:anim>
                                  </p:childTnLst>
                                </p:cTn>
                              </p:par>
                              <p:par>
                                <p:cTn id="175" presetID="2" presetClass="entr" presetSubtype="12" fill="hold" nodeType="withEffect">
                                  <p:stCondLst>
                                    <p:cond delay="0"/>
                                  </p:stCondLst>
                                  <p:childTnLst>
                                    <p:set>
                                      <p:cBhvr>
                                        <p:cTn id="176" dur="1" fill="hold">
                                          <p:stCondLst>
                                            <p:cond delay="0"/>
                                          </p:stCondLst>
                                        </p:cTn>
                                        <p:tgtEl>
                                          <p:spTgt spid="9"/>
                                        </p:tgtEl>
                                        <p:attrNameLst>
                                          <p:attrName>style.visibility</p:attrName>
                                        </p:attrNameLst>
                                      </p:cBhvr>
                                      <p:to>
                                        <p:strVal val="visible"/>
                                      </p:to>
                                    </p:set>
                                    <p:anim calcmode="lin" valueType="num">
                                      <p:cBhvr additive="base">
                                        <p:cTn id="177" dur="3000" fill="hold"/>
                                        <p:tgtEl>
                                          <p:spTgt spid="9"/>
                                        </p:tgtEl>
                                        <p:attrNameLst>
                                          <p:attrName>ppt_x</p:attrName>
                                        </p:attrNameLst>
                                      </p:cBhvr>
                                      <p:tavLst>
                                        <p:tav tm="0">
                                          <p:val>
                                            <p:strVal val="0-#ppt_w/2"/>
                                          </p:val>
                                        </p:tav>
                                        <p:tav tm="100000">
                                          <p:val>
                                            <p:strVal val="#ppt_x"/>
                                          </p:val>
                                        </p:tav>
                                      </p:tavLst>
                                    </p:anim>
                                    <p:anim calcmode="lin" valueType="num">
                                      <p:cBhvr additive="base">
                                        <p:cTn id="178" dur="3000" fill="hold"/>
                                        <p:tgtEl>
                                          <p:spTgt spid="9"/>
                                        </p:tgtEl>
                                        <p:attrNameLst>
                                          <p:attrName>ppt_y</p:attrName>
                                        </p:attrNameLst>
                                      </p:cBhvr>
                                      <p:tavLst>
                                        <p:tav tm="0">
                                          <p:val>
                                            <p:strVal val="1+#ppt_h/2"/>
                                          </p:val>
                                        </p:tav>
                                        <p:tav tm="100000">
                                          <p:val>
                                            <p:strVal val="#ppt_y"/>
                                          </p:val>
                                        </p:tav>
                                      </p:tavLst>
                                    </p:anim>
                                  </p:childTnLst>
                                </p:cTn>
                              </p:par>
                              <p:par>
                                <p:cTn id="179" presetID="2" presetClass="entr" presetSubtype="12" fill="hold" nodeType="withEffect">
                                  <p:stCondLst>
                                    <p:cond delay="0"/>
                                  </p:stCondLst>
                                  <p:childTnLst>
                                    <p:set>
                                      <p:cBhvr>
                                        <p:cTn id="180" dur="1" fill="hold">
                                          <p:stCondLst>
                                            <p:cond delay="0"/>
                                          </p:stCondLst>
                                        </p:cTn>
                                        <p:tgtEl>
                                          <p:spTgt spid="10"/>
                                        </p:tgtEl>
                                        <p:attrNameLst>
                                          <p:attrName>style.visibility</p:attrName>
                                        </p:attrNameLst>
                                      </p:cBhvr>
                                      <p:to>
                                        <p:strVal val="visible"/>
                                      </p:to>
                                    </p:set>
                                    <p:anim calcmode="lin" valueType="num">
                                      <p:cBhvr additive="base">
                                        <p:cTn id="181" dur="3000" fill="hold"/>
                                        <p:tgtEl>
                                          <p:spTgt spid="10"/>
                                        </p:tgtEl>
                                        <p:attrNameLst>
                                          <p:attrName>ppt_x</p:attrName>
                                        </p:attrNameLst>
                                      </p:cBhvr>
                                      <p:tavLst>
                                        <p:tav tm="0">
                                          <p:val>
                                            <p:strVal val="0-#ppt_w/2"/>
                                          </p:val>
                                        </p:tav>
                                        <p:tav tm="100000">
                                          <p:val>
                                            <p:strVal val="#ppt_x"/>
                                          </p:val>
                                        </p:tav>
                                      </p:tavLst>
                                    </p:anim>
                                    <p:anim calcmode="lin" valueType="num">
                                      <p:cBhvr additive="base">
                                        <p:cTn id="182" dur="3000" fill="hold"/>
                                        <p:tgtEl>
                                          <p:spTgt spid="10"/>
                                        </p:tgtEl>
                                        <p:attrNameLst>
                                          <p:attrName>ppt_y</p:attrName>
                                        </p:attrNameLst>
                                      </p:cBhvr>
                                      <p:tavLst>
                                        <p:tav tm="0">
                                          <p:val>
                                            <p:strVal val="1+#ppt_h/2"/>
                                          </p:val>
                                        </p:tav>
                                        <p:tav tm="100000">
                                          <p:val>
                                            <p:strVal val="#ppt_y"/>
                                          </p:val>
                                        </p:tav>
                                      </p:tavLst>
                                    </p:anim>
                                  </p:childTnLst>
                                </p:cTn>
                              </p:par>
                              <p:par>
                                <p:cTn id="183" presetID="2" presetClass="entr" presetSubtype="12" fill="hold" nodeType="withEffect">
                                  <p:stCondLst>
                                    <p:cond delay="0"/>
                                  </p:stCondLst>
                                  <p:childTnLst>
                                    <p:set>
                                      <p:cBhvr>
                                        <p:cTn id="184" dur="1" fill="hold">
                                          <p:stCondLst>
                                            <p:cond delay="0"/>
                                          </p:stCondLst>
                                        </p:cTn>
                                        <p:tgtEl>
                                          <p:spTgt spid="11"/>
                                        </p:tgtEl>
                                        <p:attrNameLst>
                                          <p:attrName>style.visibility</p:attrName>
                                        </p:attrNameLst>
                                      </p:cBhvr>
                                      <p:to>
                                        <p:strVal val="visible"/>
                                      </p:to>
                                    </p:set>
                                    <p:anim calcmode="lin" valueType="num">
                                      <p:cBhvr additive="base">
                                        <p:cTn id="185" dur="3000" fill="hold"/>
                                        <p:tgtEl>
                                          <p:spTgt spid="11"/>
                                        </p:tgtEl>
                                        <p:attrNameLst>
                                          <p:attrName>ppt_x</p:attrName>
                                        </p:attrNameLst>
                                      </p:cBhvr>
                                      <p:tavLst>
                                        <p:tav tm="0">
                                          <p:val>
                                            <p:strVal val="0-#ppt_w/2"/>
                                          </p:val>
                                        </p:tav>
                                        <p:tav tm="100000">
                                          <p:val>
                                            <p:strVal val="#ppt_x"/>
                                          </p:val>
                                        </p:tav>
                                      </p:tavLst>
                                    </p:anim>
                                    <p:anim calcmode="lin" valueType="num">
                                      <p:cBhvr additive="base">
                                        <p:cTn id="186" dur="3000" fill="hold"/>
                                        <p:tgtEl>
                                          <p:spTgt spid="11"/>
                                        </p:tgtEl>
                                        <p:attrNameLst>
                                          <p:attrName>ppt_y</p:attrName>
                                        </p:attrNameLst>
                                      </p:cBhvr>
                                      <p:tavLst>
                                        <p:tav tm="0">
                                          <p:val>
                                            <p:strVal val="1+#ppt_h/2"/>
                                          </p:val>
                                        </p:tav>
                                        <p:tav tm="100000">
                                          <p:val>
                                            <p:strVal val="#ppt_y"/>
                                          </p:val>
                                        </p:tav>
                                      </p:tavLst>
                                    </p:anim>
                                  </p:childTnLst>
                                </p:cTn>
                              </p:par>
                              <p:par>
                                <p:cTn id="187" presetID="2" presetClass="entr" presetSubtype="12" fill="hold" nodeType="withEffect">
                                  <p:stCondLst>
                                    <p:cond delay="0"/>
                                  </p:stCondLst>
                                  <p:childTnLst>
                                    <p:set>
                                      <p:cBhvr>
                                        <p:cTn id="188" dur="1" fill="hold">
                                          <p:stCondLst>
                                            <p:cond delay="0"/>
                                          </p:stCondLst>
                                        </p:cTn>
                                        <p:tgtEl>
                                          <p:spTgt spid="12"/>
                                        </p:tgtEl>
                                        <p:attrNameLst>
                                          <p:attrName>style.visibility</p:attrName>
                                        </p:attrNameLst>
                                      </p:cBhvr>
                                      <p:to>
                                        <p:strVal val="visible"/>
                                      </p:to>
                                    </p:set>
                                    <p:anim calcmode="lin" valueType="num">
                                      <p:cBhvr additive="base">
                                        <p:cTn id="189" dur="3000" fill="hold"/>
                                        <p:tgtEl>
                                          <p:spTgt spid="12"/>
                                        </p:tgtEl>
                                        <p:attrNameLst>
                                          <p:attrName>ppt_x</p:attrName>
                                        </p:attrNameLst>
                                      </p:cBhvr>
                                      <p:tavLst>
                                        <p:tav tm="0">
                                          <p:val>
                                            <p:strVal val="0-#ppt_w/2"/>
                                          </p:val>
                                        </p:tav>
                                        <p:tav tm="100000">
                                          <p:val>
                                            <p:strVal val="#ppt_x"/>
                                          </p:val>
                                        </p:tav>
                                      </p:tavLst>
                                    </p:anim>
                                    <p:anim calcmode="lin" valueType="num">
                                      <p:cBhvr additive="base">
                                        <p:cTn id="190" dur="3000" fill="hold"/>
                                        <p:tgtEl>
                                          <p:spTgt spid="12"/>
                                        </p:tgtEl>
                                        <p:attrNameLst>
                                          <p:attrName>ppt_y</p:attrName>
                                        </p:attrNameLst>
                                      </p:cBhvr>
                                      <p:tavLst>
                                        <p:tav tm="0">
                                          <p:val>
                                            <p:strVal val="1+#ppt_h/2"/>
                                          </p:val>
                                        </p:tav>
                                        <p:tav tm="100000">
                                          <p:val>
                                            <p:strVal val="#ppt_y"/>
                                          </p:val>
                                        </p:tav>
                                      </p:tavLst>
                                    </p:anim>
                                  </p:childTnLst>
                                </p:cTn>
                              </p:par>
                              <p:par>
                                <p:cTn id="191" presetID="2" presetClass="entr" presetSubtype="12" fill="hold" nodeType="withEffect">
                                  <p:stCondLst>
                                    <p:cond delay="0"/>
                                  </p:stCondLst>
                                  <p:childTnLst>
                                    <p:set>
                                      <p:cBhvr>
                                        <p:cTn id="192" dur="1" fill="hold">
                                          <p:stCondLst>
                                            <p:cond delay="0"/>
                                          </p:stCondLst>
                                        </p:cTn>
                                        <p:tgtEl>
                                          <p:spTgt spid="13"/>
                                        </p:tgtEl>
                                        <p:attrNameLst>
                                          <p:attrName>style.visibility</p:attrName>
                                        </p:attrNameLst>
                                      </p:cBhvr>
                                      <p:to>
                                        <p:strVal val="visible"/>
                                      </p:to>
                                    </p:set>
                                    <p:anim calcmode="lin" valueType="num">
                                      <p:cBhvr additive="base">
                                        <p:cTn id="193" dur="3000" fill="hold"/>
                                        <p:tgtEl>
                                          <p:spTgt spid="13"/>
                                        </p:tgtEl>
                                        <p:attrNameLst>
                                          <p:attrName>ppt_x</p:attrName>
                                        </p:attrNameLst>
                                      </p:cBhvr>
                                      <p:tavLst>
                                        <p:tav tm="0">
                                          <p:val>
                                            <p:strVal val="0-#ppt_w/2"/>
                                          </p:val>
                                        </p:tav>
                                        <p:tav tm="100000">
                                          <p:val>
                                            <p:strVal val="#ppt_x"/>
                                          </p:val>
                                        </p:tav>
                                      </p:tavLst>
                                    </p:anim>
                                    <p:anim calcmode="lin" valueType="num">
                                      <p:cBhvr additive="base">
                                        <p:cTn id="194" dur="3000" fill="hold"/>
                                        <p:tgtEl>
                                          <p:spTgt spid="13"/>
                                        </p:tgtEl>
                                        <p:attrNameLst>
                                          <p:attrName>ppt_y</p:attrName>
                                        </p:attrNameLst>
                                      </p:cBhvr>
                                      <p:tavLst>
                                        <p:tav tm="0">
                                          <p:val>
                                            <p:strVal val="1+#ppt_h/2"/>
                                          </p:val>
                                        </p:tav>
                                        <p:tav tm="100000">
                                          <p:val>
                                            <p:strVal val="#ppt_y"/>
                                          </p:val>
                                        </p:tav>
                                      </p:tavLst>
                                    </p:anim>
                                  </p:childTnLst>
                                </p:cTn>
                              </p:par>
                              <p:par>
                                <p:cTn id="195" presetID="2" presetClass="entr" presetSubtype="12" fill="hold" nodeType="withEffect">
                                  <p:stCondLst>
                                    <p:cond delay="0"/>
                                  </p:stCondLst>
                                  <p:childTnLst>
                                    <p:set>
                                      <p:cBhvr>
                                        <p:cTn id="196" dur="1" fill="hold">
                                          <p:stCondLst>
                                            <p:cond delay="0"/>
                                          </p:stCondLst>
                                        </p:cTn>
                                        <p:tgtEl>
                                          <p:spTgt spid="14"/>
                                        </p:tgtEl>
                                        <p:attrNameLst>
                                          <p:attrName>style.visibility</p:attrName>
                                        </p:attrNameLst>
                                      </p:cBhvr>
                                      <p:to>
                                        <p:strVal val="visible"/>
                                      </p:to>
                                    </p:set>
                                    <p:anim calcmode="lin" valueType="num">
                                      <p:cBhvr additive="base">
                                        <p:cTn id="197" dur="3000" fill="hold"/>
                                        <p:tgtEl>
                                          <p:spTgt spid="14"/>
                                        </p:tgtEl>
                                        <p:attrNameLst>
                                          <p:attrName>ppt_x</p:attrName>
                                        </p:attrNameLst>
                                      </p:cBhvr>
                                      <p:tavLst>
                                        <p:tav tm="0">
                                          <p:val>
                                            <p:strVal val="0-#ppt_w/2"/>
                                          </p:val>
                                        </p:tav>
                                        <p:tav tm="100000">
                                          <p:val>
                                            <p:strVal val="#ppt_x"/>
                                          </p:val>
                                        </p:tav>
                                      </p:tavLst>
                                    </p:anim>
                                    <p:anim calcmode="lin" valueType="num">
                                      <p:cBhvr additive="base">
                                        <p:cTn id="198" dur="3000" fill="hold"/>
                                        <p:tgtEl>
                                          <p:spTgt spid="14"/>
                                        </p:tgtEl>
                                        <p:attrNameLst>
                                          <p:attrName>ppt_y</p:attrName>
                                        </p:attrNameLst>
                                      </p:cBhvr>
                                      <p:tavLst>
                                        <p:tav tm="0">
                                          <p:val>
                                            <p:strVal val="1+#ppt_h/2"/>
                                          </p:val>
                                        </p:tav>
                                        <p:tav tm="100000">
                                          <p:val>
                                            <p:strVal val="#ppt_y"/>
                                          </p:val>
                                        </p:tav>
                                      </p:tavLst>
                                    </p:anim>
                                  </p:childTnLst>
                                </p:cTn>
                              </p:par>
                              <p:par>
                                <p:cTn id="199" presetID="2" presetClass="entr" presetSubtype="12" fill="hold" nodeType="withEffect">
                                  <p:stCondLst>
                                    <p:cond delay="0"/>
                                  </p:stCondLst>
                                  <p:childTnLst>
                                    <p:set>
                                      <p:cBhvr>
                                        <p:cTn id="200" dur="1" fill="hold">
                                          <p:stCondLst>
                                            <p:cond delay="0"/>
                                          </p:stCondLst>
                                        </p:cTn>
                                        <p:tgtEl>
                                          <p:spTgt spid="15"/>
                                        </p:tgtEl>
                                        <p:attrNameLst>
                                          <p:attrName>style.visibility</p:attrName>
                                        </p:attrNameLst>
                                      </p:cBhvr>
                                      <p:to>
                                        <p:strVal val="visible"/>
                                      </p:to>
                                    </p:set>
                                    <p:anim calcmode="lin" valueType="num">
                                      <p:cBhvr additive="base">
                                        <p:cTn id="201" dur="3000" fill="hold"/>
                                        <p:tgtEl>
                                          <p:spTgt spid="15"/>
                                        </p:tgtEl>
                                        <p:attrNameLst>
                                          <p:attrName>ppt_x</p:attrName>
                                        </p:attrNameLst>
                                      </p:cBhvr>
                                      <p:tavLst>
                                        <p:tav tm="0">
                                          <p:val>
                                            <p:strVal val="0-#ppt_w/2"/>
                                          </p:val>
                                        </p:tav>
                                        <p:tav tm="100000">
                                          <p:val>
                                            <p:strVal val="#ppt_x"/>
                                          </p:val>
                                        </p:tav>
                                      </p:tavLst>
                                    </p:anim>
                                    <p:anim calcmode="lin" valueType="num">
                                      <p:cBhvr additive="base">
                                        <p:cTn id="202" dur="3000" fill="hold"/>
                                        <p:tgtEl>
                                          <p:spTgt spid="15"/>
                                        </p:tgtEl>
                                        <p:attrNameLst>
                                          <p:attrName>ppt_y</p:attrName>
                                        </p:attrNameLst>
                                      </p:cBhvr>
                                      <p:tavLst>
                                        <p:tav tm="0">
                                          <p:val>
                                            <p:strVal val="1+#ppt_h/2"/>
                                          </p:val>
                                        </p:tav>
                                        <p:tav tm="100000">
                                          <p:val>
                                            <p:strVal val="#ppt_y"/>
                                          </p:val>
                                        </p:tav>
                                      </p:tavLst>
                                    </p:anim>
                                  </p:childTnLst>
                                </p:cTn>
                              </p:par>
                              <p:par>
                                <p:cTn id="203" presetID="2" presetClass="entr" presetSubtype="12" fill="hold" nodeType="withEffect">
                                  <p:stCondLst>
                                    <p:cond delay="0"/>
                                  </p:stCondLst>
                                  <p:childTnLst>
                                    <p:set>
                                      <p:cBhvr>
                                        <p:cTn id="204" dur="1" fill="hold">
                                          <p:stCondLst>
                                            <p:cond delay="0"/>
                                          </p:stCondLst>
                                        </p:cTn>
                                        <p:tgtEl>
                                          <p:spTgt spid="16"/>
                                        </p:tgtEl>
                                        <p:attrNameLst>
                                          <p:attrName>style.visibility</p:attrName>
                                        </p:attrNameLst>
                                      </p:cBhvr>
                                      <p:to>
                                        <p:strVal val="visible"/>
                                      </p:to>
                                    </p:set>
                                    <p:anim calcmode="lin" valueType="num">
                                      <p:cBhvr additive="base">
                                        <p:cTn id="205" dur="3000" fill="hold"/>
                                        <p:tgtEl>
                                          <p:spTgt spid="16"/>
                                        </p:tgtEl>
                                        <p:attrNameLst>
                                          <p:attrName>ppt_x</p:attrName>
                                        </p:attrNameLst>
                                      </p:cBhvr>
                                      <p:tavLst>
                                        <p:tav tm="0">
                                          <p:val>
                                            <p:strVal val="0-#ppt_w/2"/>
                                          </p:val>
                                        </p:tav>
                                        <p:tav tm="100000">
                                          <p:val>
                                            <p:strVal val="#ppt_x"/>
                                          </p:val>
                                        </p:tav>
                                      </p:tavLst>
                                    </p:anim>
                                    <p:anim calcmode="lin" valueType="num">
                                      <p:cBhvr additive="base">
                                        <p:cTn id="206" dur="3000" fill="hold"/>
                                        <p:tgtEl>
                                          <p:spTgt spid="16"/>
                                        </p:tgtEl>
                                        <p:attrNameLst>
                                          <p:attrName>ppt_y</p:attrName>
                                        </p:attrNameLst>
                                      </p:cBhvr>
                                      <p:tavLst>
                                        <p:tav tm="0">
                                          <p:val>
                                            <p:strVal val="1+#ppt_h/2"/>
                                          </p:val>
                                        </p:tav>
                                        <p:tav tm="100000">
                                          <p:val>
                                            <p:strVal val="#ppt_y"/>
                                          </p:val>
                                        </p:tav>
                                      </p:tavLst>
                                    </p:anim>
                                  </p:childTnLst>
                                </p:cTn>
                              </p:par>
                              <p:par>
                                <p:cTn id="207" presetID="2" presetClass="entr" presetSubtype="12" fill="hold" nodeType="withEffect">
                                  <p:stCondLst>
                                    <p:cond delay="0"/>
                                  </p:stCondLst>
                                  <p:childTnLst>
                                    <p:set>
                                      <p:cBhvr>
                                        <p:cTn id="208" dur="1" fill="hold">
                                          <p:stCondLst>
                                            <p:cond delay="0"/>
                                          </p:stCondLst>
                                        </p:cTn>
                                        <p:tgtEl>
                                          <p:spTgt spid="17"/>
                                        </p:tgtEl>
                                        <p:attrNameLst>
                                          <p:attrName>style.visibility</p:attrName>
                                        </p:attrNameLst>
                                      </p:cBhvr>
                                      <p:to>
                                        <p:strVal val="visible"/>
                                      </p:to>
                                    </p:set>
                                    <p:anim calcmode="lin" valueType="num">
                                      <p:cBhvr additive="base">
                                        <p:cTn id="209" dur="3000" fill="hold"/>
                                        <p:tgtEl>
                                          <p:spTgt spid="17"/>
                                        </p:tgtEl>
                                        <p:attrNameLst>
                                          <p:attrName>ppt_x</p:attrName>
                                        </p:attrNameLst>
                                      </p:cBhvr>
                                      <p:tavLst>
                                        <p:tav tm="0">
                                          <p:val>
                                            <p:strVal val="0-#ppt_w/2"/>
                                          </p:val>
                                        </p:tav>
                                        <p:tav tm="100000">
                                          <p:val>
                                            <p:strVal val="#ppt_x"/>
                                          </p:val>
                                        </p:tav>
                                      </p:tavLst>
                                    </p:anim>
                                    <p:anim calcmode="lin" valueType="num">
                                      <p:cBhvr additive="base">
                                        <p:cTn id="210" dur="3000" fill="hold"/>
                                        <p:tgtEl>
                                          <p:spTgt spid="17"/>
                                        </p:tgtEl>
                                        <p:attrNameLst>
                                          <p:attrName>ppt_y</p:attrName>
                                        </p:attrNameLst>
                                      </p:cBhvr>
                                      <p:tavLst>
                                        <p:tav tm="0">
                                          <p:val>
                                            <p:strVal val="1+#ppt_h/2"/>
                                          </p:val>
                                        </p:tav>
                                        <p:tav tm="100000">
                                          <p:val>
                                            <p:strVal val="#ppt_y"/>
                                          </p:val>
                                        </p:tav>
                                      </p:tavLst>
                                    </p:anim>
                                  </p:childTnLst>
                                </p:cTn>
                              </p:par>
                              <p:par>
                                <p:cTn id="211" presetID="2" presetClass="entr" presetSubtype="12" fill="hold" nodeType="withEffect">
                                  <p:stCondLst>
                                    <p:cond delay="0"/>
                                  </p:stCondLst>
                                  <p:childTnLst>
                                    <p:set>
                                      <p:cBhvr>
                                        <p:cTn id="212" dur="1" fill="hold">
                                          <p:stCondLst>
                                            <p:cond delay="0"/>
                                          </p:stCondLst>
                                        </p:cTn>
                                        <p:tgtEl>
                                          <p:spTgt spid="32"/>
                                        </p:tgtEl>
                                        <p:attrNameLst>
                                          <p:attrName>style.visibility</p:attrName>
                                        </p:attrNameLst>
                                      </p:cBhvr>
                                      <p:to>
                                        <p:strVal val="visible"/>
                                      </p:to>
                                    </p:set>
                                    <p:anim calcmode="lin" valueType="num">
                                      <p:cBhvr additive="base">
                                        <p:cTn id="213" dur="3000" fill="hold"/>
                                        <p:tgtEl>
                                          <p:spTgt spid="32"/>
                                        </p:tgtEl>
                                        <p:attrNameLst>
                                          <p:attrName>ppt_x</p:attrName>
                                        </p:attrNameLst>
                                      </p:cBhvr>
                                      <p:tavLst>
                                        <p:tav tm="0">
                                          <p:val>
                                            <p:strVal val="0-#ppt_w/2"/>
                                          </p:val>
                                        </p:tav>
                                        <p:tav tm="100000">
                                          <p:val>
                                            <p:strVal val="#ppt_x"/>
                                          </p:val>
                                        </p:tav>
                                      </p:tavLst>
                                    </p:anim>
                                    <p:anim calcmode="lin" valueType="num">
                                      <p:cBhvr additive="base">
                                        <p:cTn id="214" dur="3000" fill="hold"/>
                                        <p:tgtEl>
                                          <p:spTgt spid="32"/>
                                        </p:tgtEl>
                                        <p:attrNameLst>
                                          <p:attrName>ppt_y</p:attrName>
                                        </p:attrNameLst>
                                      </p:cBhvr>
                                      <p:tavLst>
                                        <p:tav tm="0">
                                          <p:val>
                                            <p:strVal val="1+#ppt_h/2"/>
                                          </p:val>
                                        </p:tav>
                                        <p:tav tm="100000">
                                          <p:val>
                                            <p:strVal val="#ppt_y"/>
                                          </p:val>
                                        </p:tav>
                                      </p:tavLst>
                                    </p:anim>
                                  </p:childTnLst>
                                </p:cTn>
                              </p:par>
                              <p:par>
                                <p:cTn id="215" presetID="2" presetClass="entr" presetSubtype="12" fill="hold" nodeType="withEffect">
                                  <p:stCondLst>
                                    <p:cond delay="0"/>
                                  </p:stCondLst>
                                  <p:childTnLst>
                                    <p:set>
                                      <p:cBhvr>
                                        <p:cTn id="216" dur="1" fill="hold">
                                          <p:stCondLst>
                                            <p:cond delay="0"/>
                                          </p:stCondLst>
                                        </p:cTn>
                                        <p:tgtEl>
                                          <p:spTgt spid="46"/>
                                        </p:tgtEl>
                                        <p:attrNameLst>
                                          <p:attrName>style.visibility</p:attrName>
                                        </p:attrNameLst>
                                      </p:cBhvr>
                                      <p:to>
                                        <p:strVal val="visible"/>
                                      </p:to>
                                    </p:set>
                                    <p:anim calcmode="lin" valueType="num">
                                      <p:cBhvr additive="base">
                                        <p:cTn id="217" dur="3000" fill="hold"/>
                                        <p:tgtEl>
                                          <p:spTgt spid="46"/>
                                        </p:tgtEl>
                                        <p:attrNameLst>
                                          <p:attrName>ppt_x</p:attrName>
                                        </p:attrNameLst>
                                      </p:cBhvr>
                                      <p:tavLst>
                                        <p:tav tm="0">
                                          <p:val>
                                            <p:strVal val="0-#ppt_w/2"/>
                                          </p:val>
                                        </p:tav>
                                        <p:tav tm="100000">
                                          <p:val>
                                            <p:strVal val="#ppt_x"/>
                                          </p:val>
                                        </p:tav>
                                      </p:tavLst>
                                    </p:anim>
                                    <p:anim calcmode="lin" valueType="num">
                                      <p:cBhvr additive="base">
                                        <p:cTn id="218" dur="3000" fill="hold"/>
                                        <p:tgtEl>
                                          <p:spTgt spid="46"/>
                                        </p:tgtEl>
                                        <p:attrNameLst>
                                          <p:attrName>ppt_y</p:attrName>
                                        </p:attrNameLst>
                                      </p:cBhvr>
                                      <p:tavLst>
                                        <p:tav tm="0">
                                          <p:val>
                                            <p:strVal val="1+#ppt_h/2"/>
                                          </p:val>
                                        </p:tav>
                                        <p:tav tm="100000">
                                          <p:val>
                                            <p:strVal val="#ppt_y"/>
                                          </p:val>
                                        </p:tav>
                                      </p:tavLst>
                                    </p:anim>
                                  </p:childTnLst>
                                </p:cTn>
                              </p:par>
                              <p:par>
                                <p:cTn id="219" presetID="2" presetClass="entr" presetSubtype="12" fill="hold" nodeType="withEffect">
                                  <p:stCondLst>
                                    <p:cond delay="0"/>
                                  </p:stCondLst>
                                  <p:childTnLst>
                                    <p:set>
                                      <p:cBhvr>
                                        <p:cTn id="220" dur="1" fill="hold">
                                          <p:stCondLst>
                                            <p:cond delay="0"/>
                                          </p:stCondLst>
                                        </p:cTn>
                                        <p:tgtEl>
                                          <p:spTgt spid="47"/>
                                        </p:tgtEl>
                                        <p:attrNameLst>
                                          <p:attrName>style.visibility</p:attrName>
                                        </p:attrNameLst>
                                      </p:cBhvr>
                                      <p:to>
                                        <p:strVal val="visible"/>
                                      </p:to>
                                    </p:set>
                                    <p:anim calcmode="lin" valueType="num">
                                      <p:cBhvr additive="base">
                                        <p:cTn id="221" dur="3000" fill="hold"/>
                                        <p:tgtEl>
                                          <p:spTgt spid="47"/>
                                        </p:tgtEl>
                                        <p:attrNameLst>
                                          <p:attrName>ppt_x</p:attrName>
                                        </p:attrNameLst>
                                      </p:cBhvr>
                                      <p:tavLst>
                                        <p:tav tm="0">
                                          <p:val>
                                            <p:strVal val="0-#ppt_w/2"/>
                                          </p:val>
                                        </p:tav>
                                        <p:tav tm="100000">
                                          <p:val>
                                            <p:strVal val="#ppt_x"/>
                                          </p:val>
                                        </p:tav>
                                      </p:tavLst>
                                    </p:anim>
                                    <p:anim calcmode="lin" valueType="num">
                                      <p:cBhvr additive="base">
                                        <p:cTn id="222" dur="3000" fill="hold"/>
                                        <p:tgtEl>
                                          <p:spTgt spid="47"/>
                                        </p:tgtEl>
                                        <p:attrNameLst>
                                          <p:attrName>ppt_y</p:attrName>
                                        </p:attrNameLst>
                                      </p:cBhvr>
                                      <p:tavLst>
                                        <p:tav tm="0">
                                          <p:val>
                                            <p:strVal val="1+#ppt_h/2"/>
                                          </p:val>
                                        </p:tav>
                                        <p:tav tm="100000">
                                          <p:val>
                                            <p:strVal val="#ppt_y"/>
                                          </p:val>
                                        </p:tav>
                                      </p:tavLst>
                                    </p:anim>
                                  </p:childTnLst>
                                </p:cTn>
                              </p:par>
                              <p:par>
                                <p:cTn id="223" presetID="2" presetClass="entr" presetSubtype="12" fill="hold" nodeType="withEffect">
                                  <p:stCondLst>
                                    <p:cond delay="0"/>
                                  </p:stCondLst>
                                  <p:childTnLst>
                                    <p:set>
                                      <p:cBhvr>
                                        <p:cTn id="224" dur="1" fill="hold">
                                          <p:stCondLst>
                                            <p:cond delay="0"/>
                                          </p:stCondLst>
                                        </p:cTn>
                                        <p:tgtEl>
                                          <p:spTgt spid="48"/>
                                        </p:tgtEl>
                                        <p:attrNameLst>
                                          <p:attrName>style.visibility</p:attrName>
                                        </p:attrNameLst>
                                      </p:cBhvr>
                                      <p:to>
                                        <p:strVal val="visible"/>
                                      </p:to>
                                    </p:set>
                                    <p:anim calcmode="lin" valueType="num">
                                      <p:cBhvr additive="base">
                                        <p:cTn id="225" dur="3000" fill="hold"/>
                                        <p:tgtEl>
                                          <p:spTgt spid="48"/>
                                        </p:tgtEl>
                                        <p:attrNameLst>
                                          <p:attrName>ppt_x</p:attrName>
                                        </p:attrNameLst>
                                      </p:cBhvr>
                                      <p:tavLst>
                                        <p:tav tm="0">
                                          <p:val>
                                            <p:strVal val="0-#ppt_w/2"/>
                                          </p:val>
                                        </p:tav>
                                        <p:tav tm="100000">
                                          <p:val>
                                            <p:strVal val="#ppt_x"/>
                                          </p:val>
                                        </p:tav>
                                      </p:tavLst>
                                    </p:anim>
                                    <p:anim calcmode="lin" valueType="num">
                                      <p:cBhvr additive="base">
                                        <p:cTn id="226" dur="3000" fill="hold"/>
                                        <p:tgtEl>
                                          <p:spTgt spid="48"/>
                                        </p:tgtEl>
                                        <p:attrNameLst>
                                          <p:attrName>ppt_y</p:attrName>
                                        </p:attrNameLst>
                                      </p:cBhvr>
                                      <p:tavLst>
                                        <p:tav tm="0">
                                          <p:val>
                                            <p:strVal val="1+#ppt_h/2"/>
                                          </p:val>
                                        </p:tav>
                                        <p:tav tm="100000">
                                          <p:val>
                                            <p:strVal val="#ppt_y"/>
                                          </p:val>
                                        </p:tav>
                                      </p:tavLst>
                                    </p:anim>
                                  </p:childTnLst>
                                </p:cTn>
                              </p:par>
                              <p:par>
                                <p:cTn id="227" presetID="2" presetClass="entr" presetSubtype="12" fill="hold" nodeType="withEffect">
                                  <p:stCondLst>
                                    <p:cond delay="0"/>
                                  </p:stCondLst>
                                  <p:childTnLst>
                                    <p:set>
                                      <p:cBhvr>
                                        <p:cTn id="228" dur="1" fill="hold">
                                          <p:stCondLst>
                                            <p:cond delay="0"/>
                                          </p:stCondLst>
                                        </p:cTn>
                                        <p:tgtEl>
                                          <p:spTgt spid="49"/>
                                        </p:tgtEl>
                                        <p:attrNameLst>
                                          <p:attrName>style.visibility</p:attrName>
                                        </p:attrNameLst>
                                      </p:cBhvr>
                                      <p:to>
                                        <p:strVal val="visible"/>
                                      </p:to>
                                    </p:set>
                                    <p:anim calcmode="lin" valueType="num">
                                      <p:cBhvr additive="base">
                                        <p:cTn id="229" dur="3000" fill="hold"/>
                                        <p:tgtEl>
                                          <p:spTgt spid="49"/>
                                        </p:tgtEl>
                                        <p:attrNameLst>
                                          <p:attrName>ppt_x</p:attrName>
                                        </p:attrNameLst>
                                      </p:cBhvr>
                                      <p:tavLst>
                                        <p:tav tm="0">
                                          <p:val>
                                            <p:strVal val="0-#ppt_w/2"/>
                                          </p:val>
                                        </p:tav>
                                        <p:tav tm="100000">
                                          <p:val>
                                            <p:strVal val="#ppt_x"/>
                                          </p:val>
                                        </p:tav>
                                      </p:tavLst>
                                    </p:anim>
                                    <p:anim calcmode="lin" valueType="num">
                                      <p:cBhvr additive="base">
                                        <p:cTn id="230" dur="3000" fill="hold"/>
                                        <p:tgtEl>
                                          <p:spTgt spid="49"/>
                                        </p:tgtEl>
                                        <p:attrNameLst>
                                          <p:attrName>ppt_y</p:attrName>
                                        </p:attrNameLst>
                                      </p:cBhvr>
                                      <p:tavLst>
                                        <p:tav tm="0">
                                          <p:val>
                                            <p:strVal val="1+#ppt_h/2"/>
                                          </p:val>
                                        </p:tav>
                                        <p:tav tm="100000">
                                          <p:val>
                                            <p:strVal val="#ppt_y"/>
                                          </p:val>
                                        </p:tav>
                                      </p:tavLst>
                                    </p:anim>
                                  </p:childTnLst>
                                </p:cTn>
                              </p:par>
                              <p:par>
                                <p:cTn id="231" presetID="2" presetClass="entr" presetSubtype="12" fill="hold" nodeType="withEffect">
                                  <p:stCondLst>
                                    <p:cond delay="0"/>
                                  </p:stCondLst>
                                  <p:childTnLst>
                                    <p:set>
                                      <p:cBhvr>
                                        <p:cTn id="232" dur="1" fill="hold">
                                          <p:stCondLst>
                                            <p:cond delay="0"/>
                                          </p:stCondLst>
                                        </p:cTn>
                                        <p:tgtEl>
                                          <p:spTgt spid="50"/>
                                        </p:tgtEl>
                                        <p:attrNameLst>
                                          <p:attrName>style.visibility</p:attrName>
                                        </p:attrNameLst>
                                      </p:cBhvr>
                                      <p:to>
                                        <p:strVal val="visible"/>
                                      </p:to>
                                    </p:set>
                                    <p:anim calcmode="lin" valueType="num">
                                      <p:cBhvr additive="base">
                                        <p:cTn id="233" dur="3000" fill="hold"/>
                                        <p:tgtEl>
                                          <p:spTgt spid="50"/>
                                        </p:tgtEl>
                                        <p:attrNameLst>
                                          <p:attrName>ppt_x</p:attrName>
                                        </p:attrNameLst>
                                      </p:cBhvr>
                                      <p:tavLst>
                                        <p:tav tm="0">
                                          <p:val>
                                            <p:strVal val="0-#ppt_w/2"/>
                                          </p:val>
                                        </p:tav>
                                        <p:tav tm="100000">
                                          <p:val>
                                            <p:strVal val="#ppt_x"/>
                                          </p:val>
                                        </p:tav>
                                      </p:tavLst>
                                    </p:anim>
                                    <p:anim calcmode="lin" valueType="num">
                                      <p:cBhvr additive="base">
                                        <p:cTn id="234" dur="3000" fill="hold"/>
                                        <p:tgtEl>
                                          <p:spTgt spid="50"/>
                                        </p:tgtEl>
                                        <p:attrNameLst>
                                          <p:attrName>ppt_y</p:attrName>
                                        </p:attrNameLst>
                                      </p:cBhvr>
                                      <p:tavLst>
                                        <p:tav tm="0">
                                          <p:val>
                                            <p:strVal val="1+#ppt_h/2"/>
                                          </p:val>
                                        </p:tav>
                                        <p:tav tm="100000">
                                          <p:val>
                                            <p:strVal val="#ppt_y"/>
                                          </p:val>
                                        </p:tav>
                                      </p:tavLst>
                                    </p:anim>
                                  </p:childTnLst>
                                </p:cTn>
                              </p:par>
                              <p:par>
                                <p:cTn id="235" presetID="2" presetClass="entr" presetSubtype="12" fill="hold" nodeType="withEffect">
                                  <p:stCondLst>
                                    <p:cond delay="0"/>
                                  </p:stCondLst>
                                  <p:childTnLst>
                                    <p:set>
                                      <p:cBhvr>
                                        <p:cTn id="236" dur="1" fill="hold">
                                          <p:stCondLst>
                                            <p:cond delay="0"/>
                                          </p:stCondLst>
                                        </p:cTn>
                                        <p:tgtEl>
                                          <p:spTgt spid="51"/>
                                        </p:tgtEl>
                                        <p:attrNameLst>
                                          <p:attrName>style.visibility</p:attrName>
                                        </p:attrNameLst>
                                      </p:cBhvr>
                                      <p:to>
                                        <p:strVal val="visible"/>
                                      </p:to>
                                    </p:set>
                                    <p:anim calcmode="lin" valueType="num">
                                      <p:cBhvr additive="base">
                                        <p:cTn id="237" dur="3000" fill="hold"/>
                                        <p:tgtEl>
                                          <p:spTgt spid="51"/>
                                        </p:tgtEl>
                                        <p:attrNameLst>
                                          <p:attrName>ppt_x</p:attrName>
                                        </p:attrNameLst>
                                      </p:cBhvr>
                                      <p:tavLst>
                                        <p:tav tm="0">
                                          <p:val>
                                            <p:strVal val="0-#ppt_w/2"/>
                                          </p:val>
                                        </p:tav>
                                        <p:tav tm="100000">
                                          <p:val>
                                            <p:strVal val="#ppt_x"/>
                                          </p:val>
                                        </p:tav>
                                      </p:tavLst>
                                    </p:anim>
                                    <p:anim calcmode="lin" valueType="num">
                                      <p:cBhvr additive="base">
                                        <p:cTn id="238" dur="3000" fill="hold"/>
                                        <p:tgtEl>
                                          <p:spTgt spid="51"/>
                                        </p:tgtEl>
                                        <p:attrNameLst>
                                          <p:attrName>ppt_y</p:attrName>
                                        </p:attrNameLst>
                                      </p:cBhvr>
                                      <p:tavLst>
                                        <p:tav tm="0">
                                          <p:val>
                                            <p:strVal val="1+#ppt_h/2"/>
                                          </p:val>
                                        </p:tav>
                                        <p:tav tm="100000">
                                          <p:val>
                                            <p:strVal val="#ppt_y"/>
                                          </p:val>
                                        </p:tav>
                                      </p:tavLst>
                                    </p:anim>
                                  </p:childTnLst>
                                </p:cTn>
                              </p:par>
                              <p:par>
                                <p:cTn id="239" presetID="2" presetClass="entr" presetSubtype="12" fill="hold" nodeType="withEffect">
                                  <p:stCondLst>
                                    <p:cond delay="0"/>
                                  </p:stCondLst>
                                  <p:childTnLst>
                                    <p:set>
                                      <p:cBhvr>
                                        <p:cTn id="240" dur="1" fill="hold">
                                          <p:stCondLst>
                                            <p:cond delay="0"/>
                                          </p:stCondLst>
                                        </p:cTn>
                                        <p:tgtEl>
                                          <p:spTgt spid="52"/>
                                        </p:tgtEl>
                                        <p:attrNameLst>
                                          <p:attrName>style.visibility</p:attrName>
                                        </p:attrNameLst>
                                      </p:cBhvr>
                                      <p:to>
                                        <p:strVal val="visible"/>
                                      </p:to>
                                    </p:set>
                                    <p:anim calcmode="lin" valueType="num">
                                      <p:cBhvr additive="base">
                                        <p:cTn id="241" dur="3000" fill="hold"/>
                                        <p:tgtEl>
                                          <p:spTgt spid="52"/>
                                        </p:tgtEl>
                                        <p:attrNameLst>
                                          <p:attrName>ppt_x</p:attrName>
                                        </p:attrNameLst>
                                      </p:cBhvr>
                                      <p:tavLst>
                                        <p:tav tm="0">
                                          <p:val>
                                            <p:strVal val="0-#ppt_w/2"/>
                                          </p:val>
                                        </p:tav>
                                        <p:tav tm="100000">
                                          <p:val>
                                            <p:strVal val="#ppt_x"/>
                                          </p:val>
                                        </p:tav>
                                      </p:tavLst>
                                    </p:anim>
                                    <p:anim calcmode="lin" valueType="num">
                                      <p:cBhvr additive="base">
                                        <p:cTn id="242" dur="3000" fill="hold"/>
                                        <p:tgtEl>
                                          <p:spTgt spid="52"/>
                                        </p:tgtEl>
                                        <p:attrNameLst>
                                          <p:attrName>ppt_y</p:attrName>
                                        </p:attrNameLst>
                                      </p:cBhvr>
                                      <p:tavLst>
                                        <p:tav tm="0">
                                          <p:val>
                                            <p:strVal val="1+#ppt_h/2"/>
                                          </p:val>
                                        </p:tav>
                                        <p:tav tm="100000">
                                          <p:val>
                                            <p:strVal val="#ppt_y"/>
                                          </p:val>
                                        </p:tav>
                                      </p:tavLst>
                                    </p:anim>
                                  </p:childTnLst>
                                </p:cTn>
                              </p:par>
                              <p:par>
                                <p:cTn id="243" presetID="2" presetClass="entr" presetSubtype="12" fill="hold" nodeType="withEffect">
                                  <p:stCondLst>
                                    <p:cond delay="0"/>
                                  </p:stCondLst>
                                  <p:childTnLst>
                                    <p:set>
                                      <p:cBhvr>
                                        <p:cTn id="244" dur="1" fill="hold">
                                          <p:stCondLst>
                                            <p:cond delay="0"/>
                                          </p:stCondLst>
                                        </p:cTn>
                                        <p:tgtEl>
                                          <p:spTgt spid="53"/>
                                        </p:tgtEl>
                                        <p:attrNameLst>
                                          <p:attrName>style.visibility</p:attrName>
                                        </p:attrNameLst>
                                      </p:cBhvr>
                                      <p:to>
                                        <p:strVal val="visible"/>
                                      </p:to>
                                    </p:set>
                                    <p:anim calcmode="lin" valueType="num">
                                      <p:cBhvr additive="base">
                                        <p:cTn id="245" dur="3000" fill="hold"/>
                                        <p:tgtEl>
                                          <p:spTgt spid="53"/>
                                        </p:tgtEl>
                                        <p:attrNameLst>
                                          <p:attrName>ppt_x</p:attrName>
                                        </p:attrNameLst>
                                      </p:cBhvr>
                                      <p:tavLst>
                                        <p:tav tm="0">
                                          <p:val>
                                            <p:strVal val="0-#ppt_w/2"/>
                                          </p:val>
                                        </p:tav>
                                        <p:tav tm="100000">
                                          <p:val>
                                            <p:strVal val="#ppt_x"/>
                                          </p:val>
                                        </p:tav>
                                      </p:tavLst>
                                    </p:anim>
                                    <p:anim calcmode="lin" valueType="num">
                                      <p:cBhvr additive="base">
                                        <p:cTn id="246" dur="3000" fill="hold"/>
                                        <p:tgtEl>
                                          <p:spTgt spid="53"/>
                                        </p:tgtEl>
                                        <p:attrNameLst>
                                          <p:attrName>ppt_y</p:attrName>
                                        </p:attrNameLst>
                                      </p:cBhvr>
                                      <p:tavLst>
                                        <p:tav tm="0">
                                          <p:val>
                                            <p:strVal val="1+#ppt_h/2"/>
                                          </p:val>
                                        </p:tav>
                                        <p:tav tm="100000">
                                          <p:val>
                                            <p:strVal val="#ppt_y"/>
                                          </p:val>
                                        </p:tav>
                                      </p:tavLst>
                                    </p:anim>
                                  </p:childTnLst>
                                </p:cTn>
                              </p:par>
                              <p:par>
                                <p:cTn id="247" presetID="2" presetClass="entr" presetSubtype="12" fill="hold" nodeType="withEffect">
                                  <p:stCondLst>
                                    <p:cond delay="0"/>
                                  </p:stCondLst>
                                  <p:childTnLst>
                                    <p:set>
                                      <p:cBhvr>
                                        <p:cTn id="248" dur="1" fill="hold">
                                          <p:stCondLst>
                                            <p:cond delay="0"/>
                                          </p:stCondLst>
                                        </p:cTn>
                                        <p:tgtEl>
                                          <p:spTgt spid="54"/>
                                        </p:tgtEl>
                                        <p:attrNameLst>
                                          <p:attrName>style.visibility</p:attrName>
                                        </p:attrNameLst>
                                      </p:cBhvr>
                                      <p:to>
                                        <p:strVal val="visible"/>
                                      </p:to>
                                    </p:set>
                                    <p:anim calcmode="lin" valueType="num">
                                      <p:cBhvr additive="base">
                                        <p:cTn id="249" dur="3000" fill="hold"/>
                                        <p:tgtEl>
                                          <p:spTgt spid="54"/>
                                        </p:tgtEl>
                                        <p:attrNameLst>
                                          <p:attrName>ppt_x</p:attrName>
                                        </p:attrNameLst>
                                      </p:cBhvr>
                                      <p:tavLst>
                                        <p:tav tm="0">
                                          <p:val>
                                            <p:strVal val="0-#ppt_w/2"/>
                                          </p:val>
                                        </p:tav>
                                        <p:tav tm="100000">
                                          <p:val>
                                            <p:strVal val="#ppt_x"/>
                                          </p:val>
                                        </p:tav>
                                      </p:tavLst>
                                    </p:anim>
                                    <p:anim calcmode="lin" valueType="num">
                                      <p:cBhvr additive="base">
                                        <p:cTn id="250" dur="3000" fill="hold"/>
                                        <p:tgtEl>
                                          <p:spTgt spid="54"/>
                                        </p:tgtEl>
                                        <p:attrNameLst>
                                          <p:attrName>ppt_y</p:attrName>
                                        </p:attrNameLst>
                                      </p:cBhvr>
                                      <p:tavLst>
                                        <p:tav tm="0">
                                          <p:val>
                                            <p:strVal val="1+#ppt_h/2"/>
                                          </p:val>
                                        </p:tav>
                                        <p:tav tm="100000">
                                          <p:val>
                                            <p:strVal val="#ppt_y"/>
                                          </p:val>
                                        </p:tav>
                                      </p:tavLst>
                                    </p:anim>
                                  </p:childTnLst>
                                </p:cTn>
                              </p:par>
                              <p:par>
                                <p:cTn id="251" presetID="2" presetClass="entr" presetSubtype="12" fill="hold" nodeType="withEffect">
                                  <p:stCondLst>
                                    <p:cond delay="0"/>
                                  </p:stCondLst>
                                  <p:childTnLst>
                                    <p:set>
                                      <p:cBhvr>
                                        <p:cTn id="252" dur="1" fill="hold">
                                          <p:stCondLst>
                                            <p:cond delay="0"/>
                                          </p:stCondLst>
                                        </p:cTn>
                                        <p:tgtEl>
                                          <p:spTgt spid="55"/>
                                        </p:tgtEl>
                                        <p:attrNameLst>
                                          <p:attrName>style.visibility</p:attrName>
                                        </p:attrNameLst>
                                      </p:cBhvr>
                                      <p:to>
                                        <p:strVal val="visible"/>
                                      </p:to>
                                    </p:set>
                                    <p:anim calcmode="lin" valueType="num">
                                      <p:cBhvr additive="base">
                                        <p:cTn id="253" dur="3000" fill="hold"/>
                                        <p:tgtEl>
                                          <p:spTgt spid="55"/>
                                        </p:tgtEl>
                                        <p:attrNameLst>
                                          <p:attrName>ppt_x</p:attrName>
                                        </p:attrNameLst>
                                      </p:cBhvr>
                                      <p:tavLst>
                                        <p:tav tm="0">
                                          <p:val>
                                            <p:strVal val="0-#ppt_w/2"/>
                                          </p:val>
                                        </p:tav>
                                        <p:tav tm="100000">
                                          <p:val>
                                            <p:strVal val="#ppt_x"/>
                                          </p:val>
                                        </p:tav>
                                      </p:tavLst>
                                    </p:anim>
                                    <p:anim calcmode="lin" valueType="num">
                                      <p:cBhvr additive="base">
                                        <p:cTn id="254" dur="3000" fill="hold"/>
                                        <p:tgtEl>
                                          <p:spTgt spid="55"/>
                                        </p:tgtEl>
                                        <p:attrNameLst>
                                          <p:attrName>ppt_y</p:attrName>
                                        </p:attrNameLst>
                                      </p:cBhvr>
                                      <p:tavLst>
                                        <p:tav tm="0">
                                          <p:val>
                                            <p:strVal val="1+#ppt_h/2"/>
                                          </p:val>
                                        </p:tav>
                                        <p:tav tm="100000">
                                          <p:val>
                                            <p:strVal val="#ppt_y"/>
                                          </p:val>
                                        </p:tav>
                                      </p:tavLst>
                                    </p:anim>
                                  </p:childTnLst>
                                </p:cTn>
                              </p:par>
                              <p:par>
                                <p:cTn id="255" presetID="2" presetClass="entr" presetSubtype="12" fill="hold" nodeType="withEffect">
                                  <p:stCondLst>
                                    <p:cond delay="0"/>
                                  </p:stCondLst>
                                  <p:childTnLst>
                                    <p:set>
                                      <p:cBhvr>
                                        <p:cTn id="256" dur="1" fill="hold">
                                          <p:stCondLst>
                                            <p:cond delay="0"/>
                                          </p:stCondLst>
                                        </p:cTn>
                                        <p:tgtEl>
                                          <p:spTgt spid="56"/>
                                        </p:tgtEl>
                                        <p:attrNameLst>
                                          <p:attrName>style.visibility</p:attrName>
                                        </p:attrNameLst>
                                      </p:cBhvr>
                                      <p:to>
                                        <p:strVal val="visible"/>
                                      </p:to>
                                    </p:set>
                                    <p:anim calcmode="lin" valueType="num">
                                      <p:cBhvr additive="base">
                                        <p:cTn id="257" dur="3000" fill="hold"/>
                                        <p:tgtEl>
                                          <p:spTgt spid="56"/>
                                        </p:tgtEl>
                                        <p:attrNameLst>
                                          <p:attrName>ppt_x</p:attrName>
                                        </p:attrNameLst>
                                      </p:cBhvr>
                                      <p:tavLst>
                                        <p:tav tm="0">
                                          <p:val>
                                            <p:strVal val="0-#ppt_w/2"/>
                                          </p:val>
                                        </p:tav>
                                        <p:tav tm="100000">
                                          <p:val>
                                            <p:strVal val="#ppt_x"/>
                                          </p:val>
                                        </p:tav>
                                      </p:tavLst>
                                    </p:anim>
                                    <p:anim calcmode="lin" valueType="num">
                                      <p:cBhvr additive="base">
                                        <p:cTn id="258" dur="3000" fill="hold"/>
                                        <p:tgtEl>
                                          <p:spTgt spid="56"/>
                                        </p:tgtEl>
                                        <p:attrNameLst>
                                          <p:attrName>ppt_y</p:attrName>
                                        </p:attrNameLst>
                                      </p:cBhvr>
                                      <p:tavLst>
                                        <p:tav tm="0">
                                          <p:val>
                                            <p:strVal val="1+#ppt_h/2"/>
                                          </p:val>
                                        </p:tav>
                                        <p:tav tm="100000">
                                          <p:val>
                                            <p:strVal val="#ppt_y"/>
                                          </p:val>
                                        </p:tav>
                                      </p:tavLst>
                                    </p:anim>
                                  </p:childTnLst>
                                </p:cTn>
                              </p:par>
                              <p:par>
                                <p:cTn id="259" presetID="2" presetClass="entr" presetSubtype="12" fill="hold" nodeType="withEffect">
                                  <p:stCondLst>
                                    <p:cond delay="0"/>
                                  </p:stCondLst>
                                  <p:childTnLst>
                                    <p:set>
                                      <p:cBhvr>
                                        <p:cTn id="260" dur="1" fill="hold">
                                          <p:stCondLst>
                                            <p:cond delay="0"/>
                                          </p:stCondLst>
                                        </p:cTn>
                                        <p:tgtEl>
                                          <p:spTgt spid="57"/>
                                        </p:tgtEl>
                                        <p:attrNameLst>
                                          <p:attrName>style.visibility</p:attrName>
                                        </p:attrNameLst>
                                      </p:cBhvr>
                                      <p:to>
                                        <p:strVal val="visible"/>
                                      </p:to>
                                    </p:set>
                                    <p:anim calcmode="lin" valueType="num">
                                      <p:cBhvr additive="base">
                                        <p:cTn id="261" dur="3000" fill="hold"/>
                                        <p:tgtEl>
                                          <p:spTgt spid="57"/>
                                        </p:tgtEl>
                                        <p:attrNameLst>
                                          <p:attrName>ppt_x</p:attrName>
                                        </p:attrNameLst>
                                      </p:cBhvr>
                                      <p:tavLst>
                                        <p:tav tm="0">
                                          <p:val>
                                            <p:strVal val="0-#ppt_w/2"/>
                                          </p:val>
                                        </p:tav>
                                        <p:tav tm="100000">
                                          <p:val>
                                            <p:strVal val="#ppt_x"/>
                                          </p:val>
                                        </p:tav>
                                      </p:tavLst>
                                    </p:anim>
                                    <p:anim calcmode="lin" valueType="num">
                                      <p:cBhvr additive="base">
                                        <p:cTn id="262" dur="3000" fill="hold"/>
                                        <p:tgtEl>
                                          <p:spTgt spid="57"/>
                                        </p:tgtEl>
                                        <p:attrNameLst>
                                          <p:attrName>ppt_y</p:attrName>
                                        </p:attrNameLst>
                                      </p:cBhvr>
                                      <p:tavLst>
                                        <p:tav tm="0">
                                          <p:val>
                                            <p:strVal val="1+#ppt_h/2"/>
                                          </p:val>
                                        </p:tav>
                                        <p:tav tm="100000">
                                          <p:val>
                                            <p:strVal val="#ppt_y"/>
                                          </p:val>
                                        </p:tav>
                                      </p:tavLst>
                                    </p:anim>
                                  </p:childTnLst>
                                </p:cTn>
                              </p:par>
                              <p:par>
                                <p:cTn id="263" presetID="2" presetClass="entr" presetSubtype="12" fill="hold" nodeType="withEffect">
                                  <p:stCondLst>
                                    <p:cond delay="0"/>
                                  </p:stCondLst>
                                  <p:childTnLst>
                                    <p:set>
                                      <p:cBhvr>
                                        <p:cTn id="264" dur="1" fill="hold">
                                          <p:stCondLst>
                                            <p:cond delay="0"/>
                                          </p:stCondLst>
                                        </p:cTn>
                                        <p:tgtEl>
                                          <p:spTgt spid="58"/>
                                        </p:tgtEl>
                                        <p:attrNameLst>
                                          <p:attrName>style.visibility</p:attrName>
                                        </p:attrNameLst>
                                      </p:cBhvr>
                                      <p:to>
                                        <p:strVal val="visible"/>
                                      </p:to>
                                    </p:set>
                                    <p:anim calcmode="lin" valueType="num">
                                      <p:cBhvr additive="base">
                                        <p:cTn id="265" dur="3000" fill="hold"/>
                                        <p:tgtEl>
                                          <p:spTgt spid="58"/>
                                        </p:tgtEl>
                                        <p:attrNameLst>
                                          <p:attrName>ppt_x</p:attrName>
                                        </p:attrNameLst>
                                      </p:cBhvr>
                                      <p:tavLst>
                                        <p:tav tm="0">
                                          <p:val>
                                            <p:strVal val="0-#ppt_w/2"/>
                                          </p:val>
                                        </p:tav>
                                        <p:tav tm="100000">
                                          <p:val>
                                            <p:strVal val="#ppt_x"/>
                                          </p:val>
                                        </p:tav>
                                      </p:tavLst>
                                    </p:anim>
                                    <p:anim calcmode="lin" valueType="num">
                                      <p:cBhvr additive="base">
                                        <p:cTn id="266" dur="3000" fill="hold"/>
                                        <p:tgtEl>
                                          <p:spTgt spid="58"/>
                                        </p:tgtEl>
                                        <p:attrNameLst>
                                          <p:attrName>ppt_y</p:attrName>
                                        </p:attrNameLst>
                                      </p:cBhvr>
                                      <p:tavLst>
                                        <p:tav tm="0">
                                          <p:val>
                                            <p:strVal val="1+#ppt_h/2"/>
                                          </p:val>
                                        </p:tav>
                                        <p:tav tm="100000">
                                          <p:val>
                                            <p:strVal val="#ppt_y"/>
                                          </p:val>
                                        </p:tav>
                                      </p:tavLst>
                                    </p:anim>
                                  </p:childTnLst>
                                </p:cTn>
                              </p:par>
                              <p:par>
                                <p:cTn id="267" presetID="2" presetClass="entr" presetSubtype="12" fill="hold" nodeType="withEffect">
                                  <p:stCondLst>
                                    <p:cond delay="0"/>
                                  </p:stCondLst>
                                  <p:childTnLst>
                                    <p:set>
                                      <p:cBhvr>
                                        <p:cTn id="268" dur="1" fill="hold">
                                          <p:stCondLst>
                                            <p:cond delay="0"/>
                                          </p:stCondLst>
                                        </p:cTn>
                                        <p:tgtEl>
                                          <p:spTgt spid="59"/>
                                        </p:tgtEl>
                                        <p:attrNameLst>
                                          <p:attrName>style.visibility</p:attrName>
                                        </p:attrNameLst>
                                      </p:cBhvr>
                                      <p:to>
                                        <p:strVal val="visible"/>
                                      </p:to>
                                    </p:set>
                                    <p:anim calcmode="lin" valueType="num">
                                      <p:cBhvr additive="base">
                                        <p:cTn id="269" dur="3000" fill="hold"/>
                                        <p:tgtEl>
                                          <p:spTgt spid="59"/>
                                        </p:tgtEl>
                                        <p:attrNameLst>
                                          <p:attrName>ppt_x</p:attrName>
                                        </p:attrNameLst>
                                      </p:cBhvr>
                                      <p:tavLst>
                                        <p:tav tm="0">
                                          <p:val>
                                            <p:strVal val="0-#ppt_w/2"/>
                                          </p:val>
                                        </p:tav>
                                        <p:tav tm="100000">
                                          <p:val>
                                            <p:strVal val="#ppt_x"/>
                                          </p:val>
                                        </p:tav>
                                      </p:tavLst>
                                    </p:anim>
                                    <p:anim calcmode="lin" valueType="num">
                                      <p:cBhvr additive="base">
                                        <p:cTn id="270" dur="3000" fill="hold"/>
                                        <p:tgtEl>
                                          <p:spTgt spid="59"/>
                                        </p:tgtEl>
                                        <p:attrNameLst>
                                          <p:attrName>ppt_y</p:attrName>
                                        </p:attrNameLst>
                                      </p:cBhvr>
                                      <p:tavLst>
                                        <p:tav tm="0">
                                          <p:val>
                                            <p:strVal val="1+#ppt_h/2"/>
                                          </p:val>
                                        </p:tav>
                                        <p:tav tm="100000">
                                          <p:val>
                                            <p:strVal val="#ppt_y"/>
                                          </p:val>
                                        </p:tav>
                                      </p:tavLst>
                                    </p:anim>
                                  </p:childTnLst>
                                </p:cTn>
                              </p:par>
                              <p:par>
                                <p:cTn id="271" presetID="2" presetClass="entr" presetSubtype="12" fill="hold" nodeType="withEffect">
                                  <p:stCondLst>
                                    <p:cond delay="0"/>
                                  </p:stCondLst>
                                  <p:childTnLst>
                                    <p:set>
                                      <p:cBhvr>
                                        <p:cTn id="272" dur="1" fill="hold">
                                          <p:stCondLst>
                                            <p:cond delay="0"/>
                                          </p:stCondLst>
                                        </p:cTn>
                                        <p:tgtEl>
                                          <p:spTgt spid="60"/>
                                        </p:tgtEl>
                                        <p:attrNameLst>
                                          <p:attrName>style.visibility</p:attrName>
                                        </p:attrNameLst>
                                      </p:cBhvr>
                                      <p:to>
                                        <p:strVal val="visible"/>
                                      </p:to>
                                    </p:set>
                                    <p:anim calcmode="lin" valueType="num">
                                      <p:cBhvr additive="base">
                                        <p:cTn id="273" dur="3000" fill="hold"/>
                                        <p:tgtEl>
                                          <p:spTgt spid="60"/>
                                        </p:tgtEl>
                                        <p:attrNameLst>
                                          <p:attrName>ppt_x</p:attrName>
                                        </p:attrNameLst>
                                      </p:cBhvr>
                                      <p:tavLst>
                                        <p:tav tm="0">
                                          <p:val>
                                            <p:strVal val="0-#ppt_w/2"/>
                                          </p:val>
                                        </p:tav>
                                        <p:tav tm="100000">
                                          <p:val>
                                            <p:strVal val="#ppt_x"/>
                                          </p:val>
                                        </p:tav>
                                      </p:tavLst>
                                    </p:anim>
                                    <p:anim calcmode="lin" valueType="num">
                                      <p:cBhvr additive="base">
                                        <p:cTn id="274" dur="3000" fill="hold"/>
                                        <p:tgtEl>
                                          <p:spTgt spid="60"/>
                                        </p:tgtEl>
                                        <p:attrNameLst>
                                          <p:attrName>ppt_y</p:attrName>
                                        </p:attrNameLst>
                                      </p:cBhvr>
                                      <p:tavLst>
                                        <p:tav tm="0">
                                          <p:val>
                                            <p:strVal val="1+#ppt_h/2"/>
                                          </p:val>
                                        </p:tav>
                                        <p:tav tm="100000">
                                          <p:val>
                                            <p:strVal val="#ppt_y"/>
                                          </p:val>
                                        </p:tav>
                                      </p:tavLst>
                                    </p:anim>
                                  </p:childTnLst>
                                </p:cTn>
                              </p:par>
                              <p:par>
                                <p:cTn id="275" presetID="2" presetClass="entr" presetSubtype="12" fill="hold" nodeType="withEffect">
                                  <p:stCondLst>
                                    <p:cond delay="0"/>
                                  </p:stCondLst>
                                  <p:childTnLst>
                                    <p:set>
                                      <p:cBhvr>
                                        <p:cTn id="276" dur="1" fill="hold">
                                          <p:stCondLst>
                                            <p:cond delay="0"/>
                                          </p:stCondLst>
                                        </p:cTn>
                                        <p:tgtEl>
                                          <p:spTgt spid="61"/>
                                        </p:tgtEl>
                                        <p:attrNameLst>
                                          <p:attrName>style.visibility</p:attrName>
                                        </p:attrNameLst>
                                      </p:cBhvr>
                                      <p:to>
                                        <p:strVal val="visible"/>
                                      </p:to>
                                    </p:set>
                                    <p:anim calcmode="lin" valueType="num">
                                      <p:cBhvr additive="base">
                                        <p:cTn id="277" dur="3000" fill="hold"/>
                                        <p:tgtEl>
                                          <p:spTgt spid="61"/>
                                        </p:tgtEl>
                                        <p:attrNameLst>
                                          <p:attrName>ppt_x</p:attrName>
                                        </p:attrNameLst>
                                      </p:cBhvr>
                                      <p:tavLst>
                                        <p:tav tm="0">
                                          <p:val>
                                            <p:strVal val="0-#ppt_w/2"/>
                                          </p:val>
                                        </p:tav>
                                        <p:tav tm="100000">
                                          <p:val>
                                            <p:strVal val="#ppt_x"/>
                                          </p:val>
                                        </p:tav>
                                      </p:tavLst>
                                    </p:anim>
                                    <p:anim calcmode="lin" valueType="num">
                                      <p:cBhvr additive="base">
                                        <p:cTn id="278" dur="3000" fill="hold"/>
                                        <p:tgtEl>
                                          <p:spTgt spid="61"/>
                                        </p:tgtEl>
                                        <p:attrNameLst>
                                          <p:attrName>ppt_y</p:attrName>
                                        </p:attrNameLst>
                                      </p:cBhvr>
                                      <p:tavLst>
                                        <p:tav tm="0">
                                          <p:val>
                                            <p:strVal val="1+#ppt_h/2"/>
                                          </p:val>
                                        </p:tav>
                                        <p:tav tm="100000">
                                          <p:val>
                                            <p:strVal val="#ppt_y"/>
                                          </p:val>
                                        </p:tav>
                                      </p:tavLst>
                                    </p:anim>
                                  </p:childTnLst>
                                </p:cTn>
                              </p:par>
                              <p:par>
                                <p:cTn id="279" presetID="2" presetClass="entr" presetSubtype="12" fill="hold" nodeType="withEffect">
                                  <p:stCondLst>
                                    <p:cond delay="0"/>
                                  </p:stCondLst>
                                  <p:childTnLst>
                                    <p:set>
                                      <p:cBhvr>
                                        <p:cTn id="280" dur="1" fill="hold">
                                          <p:stCondLst>
                                            <p:cond delay="0"/>
                                          </p:stCondLst>
                                        </p:cTn>
                                        <p:tgtEl>
                                          <p:spTgt spid="62"/>
                                        </p:tgtEl>
                                        <p:attrNameLst>
                                          <p:attrName>style.visibility</p:attrName>
                                        </p:attrNameLst>
                                      </p:cBhvr>
                                      <p:to>
                                        <p:strVal val="visible"/>
                                      </p:to>
                                    </p:set>
                                    <p:anim calcmode="lin" valueType="num">
                                      <p:cBhvr additive="base">
                                        <p:cTn id="281" dur="3000" fill="hold"/>
                                        <p:tgtEl>
                                          <p:spTgt spid="62"/>
                                        </p:tgtEl>
                                        <p:attrNameLst>
                                          <p:attrName>ppt_x</p:attrName>
                                        </p:attrNameLst>
                                      </p:cBhvr>
                                      <p:tavLst>
                                        <p:tav tm="0">
                                          <p:val>
                                            <p:strVal val="0-#ppt_w/2"/>
                                          </p:val>
                                        </p:tav>
                                        <p:tav tm="100000">
                                          <p:val>
                                            <p:strVal val="#ppt_x"/>
                                          </p:val>
                                        </p:tav>
                                      </p:tavLst>
                                    </p:anim>
                                    <p:anim calcmode="lin" valueType="num">
                                      <p:cBhvr additive="base">
                                        <p:cTn id="282" dur="3000" fill="hold"/>
                                        <p:tgtEl>
                                          <p:spTgt spid="62"/>
                                        </p:tgtEl>
                                        <p:attrNameLst>
                                          <p:attrName>ppt_y</p:attrName>
                                        </p:attrNameLst>
                                      </p:cBhvr>
                                      <p:tavLst>
                                        <p:tav tm="0">
                                          <p:val>
                                            <p:strVal val="1+#ppt_h/2"/>
                                          </p:val>
                                        </p:tav>
                                        <p:tav tm="100000">
                                          <p:val>
                                            <p:strVal val="#ppt_y"/>
                                          </p:val>
                                        </p:tav>
                                      </p:tavLst>
                                    </p:anim>
                                  </p:childTnLst>
                                </p:cTn>
                              </p:par>
                              <p:par>
                                <p:cTn id="283" presetID="2" presetClass="entr" presetSubtype="12" fill="hold" nodeType="withEffect">
                                  <p:stCondLst>
                                    <p:cond delay="0"/>
                                  </p:stCondLst>
                                  <p:childTnLst>
                                    <p:set>
                                      <p:cBhvr>
                                        <p:cTn id="284" dur="1" fill="hold">
                                          <p:stCondLst>
                                            <p:cond delay="0"/>
                                          </p:stCondLst>
                                        </p:cTn>
                                        <p:tgtEl>
                                          <p:spTgt spid="63"/>
                                        </p:tgtEl>
                                        <p:attrNameLst>
                                          <p:attrName>style.visibility</p:attrName>
                                        </p:attrNameLst>
                                      </p:cBhvr>
                                      <p:to>
                                        <p:strVal val="visible"/>
                                      </p:to>
                                    </p:set>
                                    <p:anim calcmode="lin" valueType="num">
                                      <p:cBhvr additive="base">
                                        <p:cTn id="285" dur="3000" fill="hold"/>
                                        <p:tgtEl>
                                          <p:spTgt spid="63"/>
                                        </p:tgtEl>
                                        <p:attrNameLst>
                                          <p:attrName>ppt_x</p:attrName>
                                        </p:attrNameLst>
                                      </p:cBhvr>
                                      <p:tavLst>
                                        <p:tav tm="0">
                                          <p:val>
                                            <p:strVal val="0-#ppt_w/2"/>
                                          </p:val>
                                        </p:tav>
                                        <p:tav tm="100000">
                                          <p:val>
                                            <p:strVal val="#ppt_x"/>
                                          </p:val>
                                        </p:tav>
                                      </p:tavLst>
                                    </p:anim>
                                    <p:anim calcmode="lin" valueType="num">
                                      <p:cBhvr additive="base">
                                        <p:cTn id="286" dur="3000" fill="hold"/>
                                        <p:tgtEl>
                                          <p:spTgt spid="63"/>
                                        </p:tgtEl>
                                        <p:attrNameLst>
                                          <p:attrName>ppt_y</p:attrName>
                                        </p:attrNameLst>
                                      </p:cBhvr>
                                      <p:tavLst>
                                        <p:tav tm="0">
                                          <p:val>
                                            <p:strVal val="1+#ppt_h/2"/>
                                          </p:val>
                                        </p:tav>
                                        <p:tav tm="100000">
                                          <p:val>
                                            <p:strVal val="#ppt_y"/>
                                          </p:val>
                                        </p:tav>
                                      </p:tavLst>
                                    </p:anim>
                                  </p:childTnLst>
                                </p:cTn>
                              </p:par>
                              <p:par>
                                <p:cTn id="287" presetID="2" presetClass="entr" presetSubtype="12" fill="hold" nodeType="withEffect">
                                  <p:stCondLst>
                                    <p:cond delay="0"/>
                                  </p:stCondLst>
                                  <p:childTnLst>
                                    <p:set>
                                      <p:cBhvr>
                                        <p:cTn id="288" dur="1" fill="hold">
                                          <p:stCondLst>
                                            <p:cond delay="0"/>
                                          </p:stCondLst>
                                        </p:cTn>
                                        <p:tgtEl>
                                          <p:spTgt spid="64"/>
                                        </p:tgtEl>
                                        <p:attrNameLst>
                                          <p:attrName>style.visibility</p:attrName>
                                        </p:attrNameLst>
                                      </p:cBhvr>
                                      <p:to>
                                        <p:strVal val="visible"/>
                                      </p:to>
                                    </p:set>
                                    <p:anim calcmode="lin" valueType="num">
                                      <p:cBhvr additive="base">
                                        <p:cTn id="289" dur="3000" fill="hold"/>
                                        <p:tgtEl>
                                          <p:spTgt spid="64"/>
                                        </p:tgtEl>
                                        <p:attrNameLst>
                                          <p:attrName>ppt_x</p:attrName>
                                        </p:attrNameLst>
                                      </p:cBhvr>
                                      <p:tavLst>
                                        <p:tav tm="0">
                                          <p:val>
                                            <p:strVal val="0-#ppt_w/2"/>
                                          </p:val>
                                        </p:tav>
                                        <p:tav tm="100000">
                                          <p:val>
                                            <p:strVal val="#ppt_x"/>
                                          </p:val>
                                        </p:tav>
                                      </p:tavLst>
                                    </p:anim>
                                    <p:anim calcmode="lin" valueType="num">
                                      <p:cBhvr additive="base">
                                        <p:cTn id="290" dur="3000" fill="hold"/>
                                        <p:tgtEl>
                                          <p:spTgt spid="64"/>
                                        </p:tgtEl>
                                        <p:attrNameLst>
                                          <p:attrName>ppt_y</p:attrName>
                                        </p:attrNameLst>
                                      </p:cBhvr>
                                      <p:tavLst>
                                        <p:tav tm="0">
                                          <p:val>
                                            <p:strVal val="1+#ppt_h/2"/>
                                          </p:val>
                                        </p:tav>
                                        <p:tav tm="100000">
                                          <p:val>
                                            <p:strVal val="#ppt_y"/>
                                          </p:val>
                                        </p:tav>
                                      </p:tavLst>
                                    </p:anim>
                                  </p:childTnLst>
                                </p:cTn>
                              </p:par>
                              <p:par>
                                <p:cTn id="291" presetID="2" presetClass="entr" presetSubtype="12" fill="hold" nodeType="withEffect">
                                  <p:stCondLst>
                                    <p:cond delay="0"/>
                                  </p:stCondLst>
                                  <p:childTnLst>
                                    <p:set>
                                      <p:cBhvr>
                                        <p:cTn id="292" dur="1" fill="hold">
                                          <p:stCondLst>
                                            <p:cond delay="0"/>
                                          </p:stCondLst>
                                        </p:cTn>
                                        <p:tgtEl>
                                          <p:spTgt spid="65"/>
                                        </p:tgtEl>
                                        <p:attrNameLst>
                                          <p:attrName>style.visibility</p:attrName>
                                        </p:attrNameLst>
                                      </p:cBhvr>
                                      <p:to>
                                        <p:strVal val="visible"/>
                                      </p:to>
                                    </p:set>
                                    <p:anim calcmode="lin" valueType="num">
                                      <p:cBhvr additive="base">
                                        <p:cTn id="293" dur="3000" fill="hold"/>
                                        <p:tgtEl>
                                          <p:spTgt spid="65"/>
                                        </p:tgtEl>
                                        <p:attrNameLst>
                                          <p:attrName>ppt_x</p:attrName>
                                        </p:attrNameLst>
                                      </p:cBhvr>
                                      <p:tavLst>
                                        <p:tav tm="0">
                                          <p:val>
                                            <p:strVal val="0-#ppt_w/2"/>
                                          </p:val>
                                        </p:tav>
                                        <p:tav tm="100000">
                                          <p:val>
                                            <p:strVal val="#ppt_x"/>
                                          </p:val>
                                        </p:tav>
                                      </p:tavLst>
                                    </p:anim>
                                    <p:anim calcmode="lin" valueType="num">
                                      <p:cBhvr additive="base">
                                        <p:cTn id="294" dur="3000" fill="hold"/>
                                        <p:tgtEl>
                                          <p:spTgt spid="65"/>
                                        </p:tgtEl>
                                        <p:attrNameLst>
                                          <p:attrName>ppt_y</p:attrName>
                                        </p:attrNameLst>
                                      </p:cBhvr>
                                      <p:tavLst>
                                        <p:tav tm="0">
                                          <p:val>
                                            <p:strVal val="1+#ppt_h/2"/>
                                          </p:val>
                                        </p:tav>
                                        <p:tav tm="100000">
                                          <p:val>
                                            <p:strVal val="#ppt_y"/>
                                          </p:val>
                                        </p:tav>
                                      </p:tavLst>
                                    </p:anim>
                                  </p:childTnLst>
                                </p:cTn>
                              </p:par>
                              <p:par>
                                <p:cTn id="295" presetID="2" presetClass="entr" presetSubtype="12" fill="hold" nodeType="withEffect">
                                  <p:stCondLst>
                                    <p:cond delay="0"/>
                                  </p:stCondLst>
                                  <p:childTnLst>
                                    <p:set>
                                      <p:cBhvr>
                                        <p:cTn id="296" dur="1" fill="hold">
                                          <p:stCondLst>
                                            <p:cond delay="0"/>
                                          </p:stCondLst>
                                        </p:cTn>
                                        <p:tgtEl>
                                          <p:spTgt spid="66"/>
                                        </p:tgtEl>
                                        <p:attrNameLst>
                                          <p:attrName>style.visibility</p:attrName>
                                        </p:attrNameLst>
                                      </p:cBhvr>
                                      <p:to>
                                        <p:strVal val="visible"/>
                                      </p:to>
                                    </p:set>
                                    <p:anim calcmode="lin" valueType="num">
                                      <p:cBhvr additive="base">
                                        <p:cTn id="297" dur="3000" fill="hold"/>
                                        <p:tgtEl>
                                          <p:spTgt spid="66"/>
                                        </p:tgtEl>
                                        <p:attrNameLst>
                                          <p:attrName>ppt_x</p:attrName>
                                        </p:attrNameLst>
                                      </p:cBhvr>
                                      <p:tavLst>
                                        <p:tav tm="0">
                                          <p:val>
                                            <p:strVal val="0-#ppt_w/2"/>
                                          </p:val>
                                        </p:tav>
                                        <p:tav tm="100000">
                                          <p:val>
                                            <p:strVal val="#ppt_x"/>
                                          </p:val>
                                        </p:tav>
                                      </p:tavLst>
                                    </p:anim>
                                    <p:anim calcmode="lin" valueType="num">
                                      <p:cBhvr additive="base">
                                        <p:cTn id="298" dur="3000" fill="hold"/>
                                        <p:tgtEl>
                                          <p:spTgt spid="66"/>
                                        </p:tgtEl>
                                        <p:attrNameLst>
                                          <p:attrName>ppt_y</p:attrName>
                                        </p:attrNameLst>
                                      </p:cBhvr>
                                      <p:tavLst>
                                        <p:tav tm="0">
                                          <p:val>
                                            <p:strVal val="1+#ppt_h/2"/>
                                          </p:val>
                                        </p:tav>
                                        <p:tav tm="100000">
                                          <p:val>
                                            <p:strVal val="#ppt_y"/>
                                          </p:val>
                                        </p:tav>
                                      </p:tavLst>
                                    </p:anim>
                                  </p:childTnLst>
                                </p:cTn>
                              </p:par>
                              <p:par>
                                <p:cTn id="299" presetID="2" presetClass="entr" presetSubtype="12" fill="hold" nodeType="withEffect">
                                  <p:stCondLst>
                                    <p:cond delay="0"/>
                                  </p:stCondLst>
                                  <p:childTnLst>
                                    <p:set>
                                      <p:cBhvr>
                                        <p:cTn id="300" dur="1" fill="hold">
                                          <p:stCondLst>
                                            <p:cond delay="0"/>
                                          </p:stCondLst>
                                        </p:cTn>
                                        <p:tgtEl>
                                          <p:spTgt spid="67"/>
                                        </p:tgtEl>
                                        <p:attrNameLst>
                                          <p:attrName>style.visibility</p:attrName>
                                        </p:attrNameLst>
                                      </p:cBhvr>
                                      <p:to>
                                        <p:strVal val="visible"/>
                                      </p:to>
                                    </p:set>
                                    <p:anim calcmode="lin" valueType="num">
                                      <p:cBhvr additive="base">
                                        <p:cTn id="301" dur="3000" fill="hold"/>
                                        <p:tgtEl>
                                          <p:spTgt spid="67"/>
                                        </p:tgtEl>
                                        <p:attrNameLst>
                                          <p:attrName>ppt_x</p:attrName>
                                        </p:attrNameLst>
                                      </p:cBhvr>
                                      <p:tavLst>
                                        <p:tav tm="0">
                                          <p:val>
                                            <p:strVal val="0-#ppt_w/2"/>
                                          </p:val>
                                        </p:tav>
                                        <p:tav tm="100000">
                                          <p:val>
                                            <p:strVal val="#ppt_x"/>
                                          </p:val>
                                        </p:tav>
                                      </p:tavLst>
                                    </p:anim>
                                    <p:anim calcmode="lin" valueType="num">
                                      <p:cBhvr additive="base">
                                        <p:cTn id="302" dur="3000" fill="hold"/>
                                        <p:tgtEl>
                                          <p:spTgt spid="67"/>
                                        </p:tgtEl>
                                        <p:attrNameLst>
                                          <p:attrName>ppt_y</p:attrName>
                                        </p:attrNameLst>
                                      </p:cBhvr>
                                      <p:tavLst>
                                        <p:tav tm="0">
                                          <p:val>
                                            <p:strVal val="1+#ppt_h/2"/>
                                          </p:val>
                                        </p:tav>
                                        <p:tav tm="100000">
                                          <p:val>
                                            <p:strVal val="#ppt_y"/>
                                          </p:val>
                                        </p:tav>
                                      </p:tavLst>
                                    </p:anim>
                                  </p:childTnLst>
                                </p:cTn>
                              </p:par>
                              <p:par>
                                <p:cTn id="303" presetID="2" presetClass="entr" presetSubtype="12" fill="hold" nodeType="withEffect">
                                  <p:stCondLst>
                                    <p:cond delay="0"/>
                                  </p:stCondLst>
                                  <p:childTnLst>
                                    <p:set>
                                      <p:cBhvr>
                                        <p:cTn id="304" dur="1" fill="hold">
                                          <p:stCondLst>
                                            <p:cond delay="0"/>
                                          </p:stCondLst>
                                        </p:cTn>
                                        <p:tgtEl>
                                          <p:spTgt spid="68"/>
                                        </p:tgtEl>
                                        <p:attrNameLst>
                                          <p:attrName>style.visibility</p:attrName>
                                        </p:attrNameLst>
                                      </p:cBhvr>
                                      <p:to>
                                        <p:strVal val="visible"/>
                                      </p:to>
                                    </p:set>
                                    <p:anim calcmode="lin" valueType="num">
                                      <p:cBhvr additive="base">
                                        <p:cTn id="305" dur="3000" fill="hold"/>
                                        <p:tgtEl>
                                          <p:spTgt spid="68"/>
                                        </p:tgtEl>
                                        <p:attrNameLst>
                                          <p:attrName>ppt_x</p:attrName>
                                        </p:attrNameLst>
                                      </p:cBhvr>
                                      <p:tavLst>
                                        <p:tav tm="0">
                                          <p:val>
                                            <p:strVal val="0-#ppt_w/2"/>
                                          </p:val>
                                        </p:tav>
                                        <p:tav tm="100000">
                                          <p:val>
                                            <p:strVal val="#ppt_x"/>
                                          </p:val>
                                        </p:tav>
                                      </p:tavLst>
                                    </p:anim>
                                    <p:anim calcmode="lin" valueType="num">
                                      <p:cBhvr additive="base">
                                        <p:cTn id="306" dur="3000" fill="hold"/>
                                        <p:tgtEl>
                                          <p:spTgt spid="68"/>
                                        </p:tgtEl>
                                        <p:attrNameLst>
                                          <p:attrName>ppt_y</p:attrName>
                                        </p:attrNameLst>
                                      </p:cBhvr>
                                      <p:tavLst>
                                        <p:tav tm="0">
                                          <p:val>
                                            <p:strVal val="1+#ppt_h/2"/>
                                          </p:val>
                                        </p:tav>
                                        <p:tav tm="100000">
                                          <p:val>
                                            <p:strVal val="#ppt_y"/>
                                          </p:val>
                                        </p:tav>
                                      </p:tavLst>
                                    </p:anim>
                                  </p:childTnLst>
                                </p:cTn>
                              </p:par>
                              <p:par>
                                <p:cTn id="307" presetID="2" presetClass="entr" presetSubtype="12" fill="hold" nodeType="withEffect">
                                  <p:stCondLst>
                                    <p:cond delay="0"/>
                                  </p:stCondLst>
                                  <p:childTnLst>
                                    <p:set>
                                      <p:cBhvr>
                                        <p:cTn id="308" dur="1" fill="hold">
                                          <p:stCondLst>
                                            <p:cond delay="0"/>
                                          </p:stCondLst>
                                        </p:cTn>
                                        <p:tgtEl>
                                          <p:spTgt spid="69"/>
                                        </p:tgtEl>
                                        <p:attrNameLst>
                                          <p:attrName>style.visibility</p:attrName>
                                        </p:attrNameLst>
                                      </p:cBhvr>
                                      <p:to>
                                        <p:strVal val="visible"/>
                                      </p:to>
                                    </p:set>
                                    <p:anim calcmode="lin" valueType="num">
                                      <p:cBhvr additive="base">
                                        <p:cTn id="309" dur="3000" fill="hold"/>
                                        <p:tgtEl>
                                          <p:spTgt spid="69"/>
                                        </p:tgtEl>
                                        <p:attrNameLst>
                                          <p:attrName>ppt_x</p:attrName>
                                        </p:attrNameLst>
                                      </p:cBhvr>
                                      <p:tavLst>
                                        <p:tav tm="0">
                                          <p:val>
                                            <p:strVal val="0-#ppt_w/2"/>
                                          </p:val>
                                        </p:tav>
                                        <p:tav tm="100000">
                                          <p:val>
                                            <p:strVal val="#ppt_x"/>
                                          </p:val>
                                        </p:tav>
                                      </p:tavLst>
                                    </p:anim>
                                    <p:anim calcmode="lin" valueType="num">
                                      <p:cBhvr additive="base">
                                        <p:cTn id="310" dur="3000" fill="hold"/>
                                        <p:tgtEl>
                                          <p:spTgt spid="69"/>
                                        </p:tgtEl>
                                        <p:attrNameLst>
                                          <p:attrName>ppt_y</p:attrName>
                                        </p:attrNameLst>
                                      </p:cBhvr>
                                      <p:tavLst>
                                        <p:tav tm="0">
                                          <p:val>
                                            <p:strVal val="1+#ppt_h/2"/>
                                          </p:val>
                                        </p:tav>
                                        <p:tav tm="100000">
                                          <p:val>
                                            <p:strVal val="#ppt_y"/>
                                          </p:val>
                                        </p:tav>
                                      </p:tavLst>
                                    </p:anim>
                                  </p:childTnLst>
                                </p:cTn>
                              </p:par>
                              <p:par>
                                <p:cTn id="311" presetID="8" presetClass="emph" presetSubtype="0" fill="hold" nodeType="withEffect">
                                  <p:stCondLst>
                                    <p:cond delay="0"/>
                                  </p:stCondLst>
                                  <p:childTnLst>
                                    <p:animRot by="21600000">
                                      <p:cBhvr>
                                        <p:cTn id="312" dur="3000" fill="hold"/>
                                        <p:tgtEl>
                                          <p:spTgt spid="18"/>
                                        </p:tgtEl>
                                        <p:attrNameLst>
                                          <p:attrName>r</p:attrName>
                                        </p:attrNameLst>
                                      </p:cBhvr>
                                    </p:animRot>
                                  </p:childTnLst>
                                </p:cTn>
                              </p:par>
                              <p:par>
                                <p:cTn id="313" presetID="8" presetClass="emph" presetSubtype="0" fill="hold" nodeType="withEffect">
                                  <p:stCondLst>
                                    <p:cond delay="0"/>
                                  </p:stCondLst>
                                  <p:childTnLst>
                                    <p:animRot by="21600000">
                                      <p:cBhvr>
                                        <p:cTn id="314" dur="3000" fill="hold"/>
                                        <p:tgtEl>
                                          <p:spTgt spid="19"/>
                                        </p:tgtEl>
                                        <p:attrNameLst>
                                          <p:attrName>r</p:attrName>
                                        </p:attrNameLst>
                                      </p:cBhvr>
                                    </p:animRot>
                                  </p:childTnLst>
                                </p:cTn>
                              </p:par>
                              <p:par>
                                <p:cTn id="315" presetID="8" presetClass="emph" presetSubtype="0" fill="hold" nodeType="withEffect">
                                  <p:stCondLst>
                                    <p:cond delay="0"/>
                                  </p:stCondLst>
                                  <p:childTnLst>
                                    <p:animRot by="21600000">
                                      <p:cBhvr>
                                        <p:cTn id="316" dur="3000" fill="hold"/>
                                        <p:tgtEl>
                                          <p:spTgt spid="20"/>
                                        </p:tgtEl>
                                        <p:attrNameLst>
                                          <p:attrName>r</p:attrName>
                                        </p:attrNameLst>
                                      </p:cBhvr>
                                    </p:animRot>
                                  </p:childTnLst>
                                </p:cTn>
                              </p:par>
                              <p:par>
                                <p:cTn id="317" presetID="8" presetClass="emph" presetSubtype="0" fill="hold" nodeType="withEffect">
                                  <p:stCondLst>
                                    <p:cond delay="0"/>
                                  </p:stCondLst>
                                  <p:childTnLst>
                                    <p:animRot by="21600000">
                                      <p:cBhvr>
                                        <p:cTn id="318" dur="3000" fill="hold"/>
                                        <p:tgtEl>
                                          <p:spTgt spid="21"/>
                                        </p:tgtEl>
                                        <p:attrNameLst>
                                          <p:attrName>r</p:attrName>
                                        </p:attrNameLst>
                                      </p:cBhvr>
                                    </p:animRot>
                                  </p:childTnLst>
                                </p:cTn>
                              </p:par>
                              <p:par>
                                <p:cTn id="319" presetID="8" presetClass="emph" presetSubtype="0" fill="hold" nodeType="withEffect">
                                  <p:stCondLst>
                                    <p:cond delay="0"/>
                                  </p:stCondLst>
                                  <p:childTnLst>
                                    <p:animRot by="21600000">
                                      <p:cBhvr>
                                        <p:cTn id="320" dur="3000" fill="hold"/>
                                        <p:tgtEl>
                                          <p:spTgt spid="22"/>
                                        </p:tgtEl>
                                        <p:attrNameLst>
                                          <p:attrName>r</p:attrName>
                                        </p:attrNameLst>
                                      </p:cBhvr>
                                    </p:animRot>
                                  </p:childTnLst>
                                </p:cTn>
                              </p:par>
                              <p:par>
                                <p:cTn id="321" presetID="8" presetClass="emph" presetSubtype="0" fill="hold" nodeType="withEffect">
                                  <p:stCondLst>
                                    <p:cond delay="0"/>
                                  </p:stCondLst>
                                  <p:childTnLst>
                                    <p:animRot by="21600000">
                                      <p:cBhvr>
                                        <p:cTn id="322" dur="3000" fill="hold"/>
                                        <p:tgtEl>
                                          <p:spTgt spid="23"/>
                                        </p:tgtEl>
                                        <p:attrNameLst>
                                          <p:attrName>r</p:attrName>
                                        </p:attrNameLst>
                                      </p:cBhvr>
                                    </p:animRot>
                                  </p:childTnLst>
                                </p:cTn>
                              </p:par>
                              <p:par>
                                <p:cTn id="323" presetID="8" presetClass="emph" presetSubtype="0" fill="hold" nodeType="withEffect">
                                  <p:stCondLst>
                                    <p:cond delay="0"/>
                                  </p:stCondLst>
                                  <p:childTnLst>
                                    <p:animRot by="21600000">
                                      <p:cBhvr>
                                        <p:cTn id="324" dur="3000" fill="hold"/>
                                        <p:tgtEl>
                                          <p:spTgt spid="24"/>
                                        </p:tgtEl>
                                        <p:attrNameLst>
                                          <p:attrName>r</p:attrName>
                                        </p:attrNameLst>
                                      </p:cBhvr>
                                    </p:animRot>
                                  </p:childTnLst>
                                </p:cTn>
                              </p:par>
                              <p:par>
                                <p:cTn id="325" presetID="8" presetClass="emph" presetSubtype="0" fill="hold" nodeType="withEffect">
                                  <p:stCondLst>
                                    <p:cond delay="0"/>
                                  </p:stCondLst>
                                  <p:childTnLst>
                                    <p:animRot by="21600000">
                                      <p:cBhvr>
                                        <p:cTn id="326" dur="3000" fill="hold"/>
                                        <p:tgtEl>
                                          <p:spTgt spid="25"/>
                                        </p:tgtEl>
                                        <p:attrNameLst>
                                          <p:attrName>r</p:attrName>
                                        </p:attrNameLst>
                                      </p:cBhvr>
                                    </p:animRot>
                                  </p:childTnLst>
                                </p:cTn>
                              </p:par>
                              <p:par>
                                <p:cTn id="327" presetID="8" presetClass="emph" presetSubtype="0" fill="hold" nodeType="withEffect">
                                  <p:stCondLst>
                                    <p:cond delay="0"/>
                                  </p:stCondLst>
                                  <p:childTnLst>
                                    <p:animRot by="21600000">
                                      <p:cBhvr>
                                        <p:cTn id="328" dur="3000" fill="hold"/>
                                        <p:tgtEl>
                                          <p:spTgt spid="26"/>
                                        </p:tgtEl>
                                        <p:attrNameLst>
                                          <p:attrName>r</p:attrName>
                                        </p:attrNameLst>
                                      </p:cBhvr>
                                    </p:animRot>
                                  </p:childTnLst>
                                </p:cTn>
                              </p:par>
                              <p:par>
                                <p:cTn id="329" presetID="8" presetClass="emph" presetSubtype="0" fill="hold" nodeType="withEffect">
                                  <p:stCondLst>
                                    <p:cond delay="0"/>
                                  </p:stCondLst>
                                  <p:childTnLst>
                                    <p:animRot by="21600000">
                                      <p:cBhvr>
                                        <p:cTn id="330" dur="3000" fill="hold"/>
                                        <p:tgtEl>
                                          <p:spTgt spid="27"/>
                                        </p:tgtEl>
                                        <p:attrNameLst>
                                          <p:attrName>r</p:attrName>
                                        </p:attrNameLst>
                                      </p:cBhvr>
                                    </p:animRot>
                                  </p:childTnLst>
                                </p:cTn>
                              </p:par>
                              <p:par>
                                <p:cTn id="331" presetID="8" presetClass="emph" presetSubtype="0" fill="hold" nodeType="withEffect">
                                  <p:stCondLst>
                                    <p:cond delay="0"/>
                                  </p:stCondLst>
                                  <p:childTnLst>
                                    <p:animRot by="21600000">
                                      <p:cBhvr>
                                        <p:cTn id="332" dur="3000" fill="hold"/>
                                        <p:tgtEl>
                                          <p:spTgt spid="28"/>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29"/>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30"/>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31"/>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33"/>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34"/>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35"/>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36"/>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37"/>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38"/>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39"/>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40"/>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41"/>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42"/>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43"/>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44"/>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45"/>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70"/>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71"/>
                                        </p:tgtEl>
                                        <p:attrNameLst>
                                          <p:attrName>r</p:attrName>
                                        </p:attrNameLst>
                                      </p:cBhvr>
                                    </p:animRot>
                                  </p:childTnLst>
                                </p:cTn>
                              </p:par>
                              <p:par>
                                <p:cTn id="369" presetID="8" presetClass="emph" presetSubtype="0" fill="hold" nodeType="withEffect">
                                  <p:stCondLst>
                                    <p:cond delay="0"/>
                                  </p:stCondLst>
                                  <p:childTnLst>
                                    <p:animRot by="21600000">
                                      <p:cBhvr>
                                        <p:cTn id="370" dur="3000" fill="hold"/>
                                        <p:tgtEl>
                                          <p:spTgt spid="72"/>
                                        </p:tgtEl>
                                        <p:attrNameLst>
                                          <p:attrName>r</p:attrName>
                                        </p:attrNameLst>
                                      </p:cBhvr>
                                    </p:animRot>
                                  </p:childTnLst>
                                </p:cTn>
                              </p:par>
                              <p:par>
                                <p:cTn id="371" presetID="8" presetClass="emph" presetSubtype="0" fill="hold" nodeType="withEffect">
                                  <p:stCondLst>
                                    <p:cond delay="0"/>
                                  </p:stCondLst>
                                  <p:childTnLst>
                                    <p:animRot by="21600000">
                                      <p:cBhvr>
                                        <p:cTn id="372" dur="3000" fill="hold"/>
                                        <p:tgtEl>
                                          <p:spTgt spid="73"/>
                                        </p:tgtEl>
                                        <p:attrNameLst>
                                          <p:attrName>r</p:attrName>
                                        </p:attrNameLst>
                                      </p:cBhvr>
                                    </p:animRot>
                                  </p:childTnLst>
                                </p:cTn>
                              </p:par>
                              <p:par>
                                <p:cTn id="373" presetID="8" presetClass="emph" presetSubtype="0" fill="hold" nodeType="withEffect">
                                  <p:stCondLst>
                                    <p:cond delay="0"/>
                                  </p:stCondLst>
                                  <p:childTnLst>
                                    <p:animRot by="21600000">
                                      <p:cBhvr>
                                        <p:cTn id="374" dur="3000" fill="hold"/>
                                        <p:tgtEl>
                                          <p:spTgt spid="74"/>
                                        </p:tgtEl>
                                        <p:attrNameLst>
                                          <p:attrName>r</p:attrName>
                                        </p:attrNameLst>
                                      </p:cBhvr>
                                    </p:animRot>
                                  </p:childTnLst>
                                </p:cTn>
                              </p:par>
                              <p:par>
                                <p:cTn id="375" presetID="8" presetClass="emph" presetSubtype="0" fill="hold" nodeType="withEffect">
                                  <p:stCondLst>
                                    <p:cond delay="0"/>
                                  </p:stCondLst>
                                  <p:childTnLst>
                                    <p:animRot by="21600000">
                                      <p:cBhvr>
                                        <p:cTn id="376" dur="3000" fill="hold"/>
                                        <p:tgtEl>
                                          <p:spTgt spid="75"/>
                                        </p:tgtEl>
                                        <p:attrNameLst>
                                          <p:attrName>r</p:attrName>
                                        </p:attrNameLst>
                                      </p:cBhvr>
                                    </p:animRot>
                                  </p:childTnLst>
                                </p:cTn>
                              </p:par>
                              <p:par>
                                <p:cTn id="377" presetID="8" presetClass="emph" presetSubtype="0" fill="hold" nodeType="withEffect">
                                  <p:stCondLst>
                                    <p:cond delay="0"/>
                                  </p:stCondLst>
                                  <p:childTnLst>
                                    <p:animRot by="21600000">
                                      <p:cBhvr>
                                        <p:cTn id="378" dur="3000" fill="hold"/>
                                        <p:tgtEl>
                                          <p:spTgt spid="76"/>
                                        </p:tgtEl>
                                        <p:attrNameLst>
                                          <p:attrName>r</p:attrName>
                                        </p:attrNameLst>
                                      </p:cBhvr>
                                    </p:animRot>
                                  </p:childTnLst>
                                </p:cTn>
                              </p:par>
                              <p:par>
                                <p:cTn id="379" presetID="8" presetClass="emph" presetSubtype="0" fill="hold" nodeType="withEffect">
                                  <p:stCondLst>
                                    <p:cond delay="0"/>
                                  </p:stCondLst>
                                  <p:childTnLst>
                                    <p:animRot by="21600000">
                                      <p:cBhvr>
                                        <p:cTn id="380" dur="3000" fill="hold"/>
                                        <p:tgtEl>
                                          <p:spTgt spid="77"/>
                                        </p:tgtEl>
                                        <p:attrNameLst>
                                          <p:attrName>r</p:attrName>
                                        </p:attrNameLst>
                                      </p:cBhvr>
                                    </p:animRot>
                                  </p:childTnLst>
                                </p:cTn>
                              </p:par>
                              <p:par>
                                <p:cTn id="381" presetID="8" presetClass="emph" presetSubtype="0" fill="hold" nodeType="withEffect">
                                  <p:stCondLst>
                                    <p:cond delay="0"/>
                                  </p:stCondLst>
                                  <p:childTnLst>
                                    <p:animRot by="21600000">
                                      <p:cBhvr>
                                        <p:cTn id="382" dur="3000" fill="hold"/>
                                        <p:tgtEl>
                                          <p:spTgt spid="78"/>
                                        </p:tgtEl>
                                        <p:attrNameLst>
                                          <p:attrName>r</p:attrName>
                                        </p:attrNameLst>
                                      </p:cBhvr>
                                    </p:animRot>
                                  </p:childTnLst>
                                </p:cTn>
                              </p:par>
                              <p:par>
                                <p:cTn id="383" presetID="8" presetClass="emph" presetSubtype="0" fill="hold" nodeType="withEffect">
                                  <p:stCondLst>
                                    <p:cond delay="0"/>
                                  </p:stCondLst>
                                  <p:childTnLst>
                                    <p:animRot by="21600000">
                                      <p:cBhvr>
                                        <p:cTn id="384" dur="3000" fill="hold"/>
                                        <p:tgtEl>
                                          <p:spTgt spid="79"/>
                                        </p:tgtEl>
                                        <p:attrNameLst>
                                          <p:attrName>r</p:attrName>
                                        </p:attrNameLst>
                                      </p:cBhvr>
                                    </p:animRot>
                                  </p:childTnLst>
                                </p:cTn>
                              </p:par>
                              <p:par>
                                <p:cTn id="385" presetID="8" presetClass="emph" presetSubtype="0" fill="hold" nodeType="withEffect">
                                  <p:stCondLst>
                                    <p:cond delay="0"/>
                                  </p:stCondLst>
                                  <p:childTnLst>
                                    <p:animRot by="21600000">
                                      <p:cBhvr>
                                        <p:cTn id="386" dur="3000" fill="hold"/>
                                        <p:tgtEl>
                                          <p:spTgt spid="80"/>
                                        </p:tgtEl>
                                        <p:attrNameLst>
                                          <p:attrName>r</p:attrName>
                                        </p:attrNameLst>
                                      </p:cBhvr>
                                    </p:animRot>
                                  </p:childTnLst>
                                </p:cTn>
                              </p:par>
                              <p:par>
                                <p:cTn id="387" presetID="8" presetClass="emph" presetSubtype="0" fill="hold" nodeType="withEffect">
                                  <p:stCondLst>
                                    <p:cond delay="0"/>
                                  </p:stCondLst>
                                  <p:childTnLst>
                                    <p:animRot by="-21600000">
                                      <p:cBhvr>
                                        <p:cTn id="388" dur="3000" fill="hold"/>
                                        <p:tgtEl>
                                          <p:spTgt spid="5"/>
                                        </p:tgtEl>
                                        <p:attrNameLst>
                                          <p:attrName>r</p:attrName>
                                        </p:attrNameLst>
                                      </p:cBhvr>
                                    </p:animRot>
                                  </p:childTnLst>
                                </p:cTn>
                              </p:par>
                              <p:par>
                                <p:cTn id="389" presetID="8" presetClass="emph" presetSubtype="0" fill="hold" nodeType="withEffect">
                                  <p:stCondLst>
                                    <p:cond delay="0"/>
                                  </p:stCondLst>
                                  <p:childTnLst>
                                    <p:animRot by="-21600000">
                                      <p:cBhvr>
                                        <p:cTn id="390" dur="3000" fill="hold"/>
                                        <p:tgtEl>
                                          <p:spTgt spid="6"/>
                                        </p:tgtEl>
                                        <p:attrNameLst>
                                          <p:attrName>r</p:attrName>
                                        </p:attrNameLst>
                                      </p:cBhvr>
                                    </p:animRot>
                                  </p:childTnLst>
                                </p:cTn>
                              </p:par>
                              <p:par>
                                <p:cTn id="391" presetID="8" presetClass="emph" presetSubtype="0" fill="hold" nodeType="withEffect">
                                  <p:stCondLst>
                                    <p:cond delay="0"/>
                                  </p:stCondLst>
                                  <p:childTnLst>
                                    <p:animRot by="-21600000">
                                      <p:cBhvr>
                                        <p:cTn id="392" dur="3000" fill="hold"/>
                                        <p:tgtEl>
                                          <p:spTgt spid="7"/>
                                        </p:tgtEl>
                                        <p:attrNameLst>
                                          <p:attrName>r</p:attrName>
                                        </p:attrNameLst>
                                      </p:cBhvr>
                                    </p:animRot>
                                  </p:childTnLst>
                                </p:cTn>
                              </p:par>
                              <p:par>
                                <p:cTn id="393" presetID="8" presetClass="emph" presetSubtype="0" fill="hold" nodeType="withEffect">
                                  <p:stCondLst>
                                    <p:cond delay="0"/>
                                  </p:stCondLst>
                                  <p:childTnLst>
                                    <p:animRot by="-21600000">
                                      <p:cBhvr>
                                        <p:cTn id="394" dur="3000" fill="hold"/>
                                        <p:tgtEl>
                                          <p:spTgt spid="8"/>
                                        </p:tgtEl>
                                        <p:attrNameLst>
                                          <p:attrName>r</p:attrName>
                                        </p:attrNameLst>
                                      </p:cBhvr>
                                    </p:animRot>
                                  </p:childTnLst>
                                </p:cTn>
                              </p:par>
                              <p:par>
                                <p:cTn id="395" presetID="8" presetClass="emph" presetSubtype="0" fill="hold" nodeType="withEffect">
                                  <p:stCondLst>
                                    <p:cond delay="0"/>
                                  </p:stCondLst>
                                  <p:childTnLst>
                                    <p:animRot by="-21600000">
                                      <p:cBhvr>
                                        <p:cTn id="396" dur="3000" fill="hold"/>
                                        <p:tgtEl>
                                          <p:spTgt spid="9"/>
                                        </p:tgtEl>
                                        <p:attrNameLst>
                                          <p:attrName>r</p:attrName>
                                        </p:attrNameLst>
                                      </p:cBhvr>
                                    </p:animRot>
                                  </p:childTnLst>
                                </p:cTn>
                              </p:par>
                              <p:par>
                                <p:cTn id="397" presetID="8" presetClass="emph" presetSubtype="0" fill="hold" nodeType="withEffect">
                                  <p:stCondLst>
                                    <p:cond delay="0"/>
                                  </p:stCondLst>
                                  <p:childTnLst>
                                    <p:animRot by="-21600000">
                                      <p:cBhvr>
                                        <p:cTn id="398" dur="3000" fill="hold"/>
                                        <p:tgtEl>
                                          <p:spTgt spid="10"/>
                                        </p:tgtEl>
                                        <p:attrNameLst>
                                          <p:attrName>r</p:attrName>
                                        </p:attrNameLst>
                                      </p:cBhvr>
                                    </p:animRot>
                                  </p:childTnLst>
                                </p:cTn>
                              </p:par>
                              <p:par>
                                <p:cTn id="399" presetID="8" presetClass="emph" presetSubtype="0" fill="hold" nodeType="withEffect">
                                  <p:stCondLst>
                                    <p:cond delay="0"/>
                                  </p:stCondLst>
                                  <p:childTnLst>
                                    <p:animRot by="-21600000">
                                      <p:cBhvr>
                                        <p:cTn id="400" dur="3000" fill="hold"/>
                                        <p:tgtEl>
                                          <p:spTgt spid="11"/>
                                        </p:tgtEl>
                                        <p:attrNameLst>
                                          <p:attrName>r</p:attrName>
                                        </p:attrNameLst>
                                      </p:cBhvr>
                                    </p:animRot>
                                  </p:childTnLst>
                                </p:cTn>
                              </p:par>
                              <p:par>
                                <p:cTn id="401" presetID="8" presetClass="emph" presetSubtype="0" fill="hold" nodeType="withEffect">
                                  <p:stCondLst>
                                    <p:cond delay="0"/>
                                  </p:stCondLst>
                                  <p:childTnLst>
                                    <p:animRot by="-21600000">
                                      <p:cBhvr>
                                        <p:cTn id="402" dur="3000" fill="hold"/>
                                        <p:tgtEl>
                                          <p:spTgt spid="12"/>
                                        </p:tgtEl>
                                        <p:attrNameLst>
                                          <p:attrName>r</p:attrName>
                                        </p:attrNameLst>
                                      </p:cBhvr>
                                    </p:animRot>
                                  </p:childTnLst>
                                </p:cTn>
                              </p:par>
                              <p:par>
                                <p:cTn id="403" presetID="8" presetClass="emph" presetSubtype="0" fill="hold" nodeType="withEffect">
                                  <p:stCondLst>
                                    <p:cond delay="0"/>
                                  </p:stCondLst>
                                  <p:childTnLst>
                                    <p:animRot by="-21600000">
                                      <p:cBhvr>
                                        <p:cTn id="404" dur="3000" fill="hold"/>
                                        <p:tgtEl>
                                          <p:spTgt spid="13"/>
                                        </p:tgtEl>
                                        <p:attrNameLst>
                                          <p:attrName>r</p:attrName>
                                        </p:attrNameLst>
                                      </p:cBhvr>
                                    </p:animRot>
                                  </p:childTnLst>
                                </p:cTn>
                              </p:par>
                              <p:par>
                                <p:cTn id="405" presetID="8" presetClass="emph" presetSubtype="0" fill="hold" nodeType="withEffect">
                                  <p:stCondLst>
                                    <p:cond delay="0"/>
                                  </p:stCondLst>
                                  <p:childTnLst>
                                    <p:animRot by="-21600000">
                                      <p:cBhvr>
                                        <p:cTn id="406" dur="3000" fill="hold"/>
                                        <p:tgtEl>
                                          <p:spTgt spid="14"/>
                                        </p:tgtEl>
                                        <p:attrNameLst>
                                          <p:attrName>r</p:attrName>
                                        </p:attrNameLst>
                                      </p:cBhvr>
                                    </p:animRot>
                                  </p:childTnLst>
                                </p:cTn>
                              </p:par>
                              <p:par>
                                <p:cTn id="407" presetID="8" presetClass="emph" presetSubtype="0" fill="hold" nodeType="withEffect">
                                  <p:stCondLst>
                                    <p:cond delay="0"/>
                                  </p:stCondLst>
                                  <p:childTnLst>
                                    <p:animRot by="-21600000">
                                      <p:cBhvr>
                                        <p:cTn id="408" dur="3000" fill="hold"/>
                                        <p:tgtEl>
                                          <p:spTgt spid="15"/>
                                        </p:tgtEl>
                                        <p:attrNameLst>
                                          <p:attrName>r</p:attrName>
                                        </p:attrNameLst>
                                      </p:cBhvr>
                                    </p:animRot>
                                  </p:childTnLst>
                                </p:cTn>
                              </p:par>
                              <p:par>
                                <p:cTn id="409" presetID="8" presetClass="emph" presetSubtype="0" fill="hold" nodeType="withEffect">
                                  <p:stCondLst>
                                    <p:cond delay="0"/>
                                  </p:stCondLst>
                                  <p:childTnLst>
                                    <p:animRot by="-21600000">
                                      <p:cBhvr>
                                        <p:cTn id="410" dur="3000" fill="hold"/>
                                        <p:tgtEl>
                                          <p:spTgt spid="16"/>
                                        </p:tgtEl>
                                        <p:attrNameLst>
                                          <p:attrName>r</p:attrName>
                                        </p:attrNameLst>
                                      </p:cBhvr>
                                    </p:animRot>
                                  </p:childTnLst>
                                </p:cTn>
                              </p:par>
                              <p:par>
                                <p:cTn id="411" presetID="8" presetClass="emph" presetSubtype="0" fill="hold" nodeType="withEffect">
                                  <p:stCondLst>
                                    <p:cond delay="0"/>
                                  </p:stCondLst>
                                  <p:childTnLst>
                                    <p:animRot by="-21600000">
                                      <p:cBhvr>
                                        <p:cTn id="412" dur="3000" fill="hold"/>
                                        <p:tgtEl>
                                          <p:spTgt spid="17"/>
                                        </p:tgtEl>
                                        <p:attrNameLst>
                                          <p:attrName>r</p:attrName>
                                        </p:attrNameLst>
                                      </p:cBhvr>
                                    </p:animRot>
                                  </p:childTnLst>
                                </p:cTn>
                              </p:par>
                              <p:par>
                                <p:cTn id="413" presetID="8" presetClass="emph" presetSubtype="0" fill="hold" nodeType="withEffect">
                                  <p:stCondLst>
                                    <p:cond delay="0"/>
                                  </p:stCondLst>
                                  <p:childTnLst>
                                    <p:animRot by="-21600000">
                                      <p:cBhvr>
                                        <p:cTn id="414" dur="3000" fill="hold"/>
                                        <p:tgtEl>
                                          <p:spTgt spid="32"/>
                                        </p:tgtEl>
                                        <p:attrNameLst>
                                          <p:attrName>r</p:attrName>
                                        </p:attrNameLst>
                                      </p:cBhvr>
                                    </p:animRot>
                                  </p:childTnLst>
                                </p:cTn>
                              </p:par>
                              <p:par>
                                <p:cTn id="415" presetID="8" presetClass="emph" presetSubtype="0" fill="hold" nodeType="withEffect">
                                  <p:stCondLst>
                                    <p:cond delay="0"/>
                                  </p:stCondLst>
                                  <p:childTnLst>
                                    <p:animRot by="-21600000">
                                      <p:cBhvr>
                                        <p:cTn id="416" dur="3000" fill="hold"/>
                                        <p:tgtEl>
                                          <p:spTgt spid="46"/>
                                        </p:tgtEl>
                                        <p:attrNameLst>
                                          <p:attrName>r</p:attrName>
                                        </p:attrNameLst>
                                      </p:cBhvr>
                                    </p:animRot>
                                  </p:childTnLst>
                                </p:cTn>
                              </p:par>
                              <p:par>
                                <p:cTn id="417" presetID="8" presetClass="emph" presetSubtype="0" fill="hold" nodeType="withEffect">
                                  <p:stCondLst>
                                    <p:cond delay="0"/>
                                  </p:stCondLst>
                                  <p:childTnLst>
                                    <p:animRot by="-21600000">
                                      <p:cBhvr>
                                        <p:cTn id="418" dur="3000" fill="hold"/>
                                        <p:tgtEl>
                                          <p:spTgt spid="47"/>
                                        </p:tgtEl>
                                        <p:attrNameLst>
                                          <p:attrName>r</p:attrName>
                                        </p:attrNameLst>
                                      </p:cBhvr>
                                    </p:animRot>
                                  </p:childTnLst>
                                </p:cTn>
                              </p:par>
                              <p:par>
                                <p:cTn id="419" presetID="8" presetClass="emph" presetSubtype="0" fill="hold" nodeType="withEffect">
                                  <p:stCondLst>
                                    <p:cond delay="0"/>
                                  </p:stCondLst>
                                  <p:childTnLst>
                                    <p:animRot by="-21600000">
                                      <p:cBhvr>
                                        <p:cTn id="420" dur="3000" fill="hold"/>
                                        <p:tgtEl>
                                          <p:spTgt spid="48"/>
                                        </p:tgtEl>
                                        <p:attrNameLst>
                                          <p:attrName>r</p:attrName>
                                        </p:attrNameLst>
                                      </p:cBhvr>
                                    </p:animRot>
                                  </p:childTnLst>
                                </p:cTn>
                              </p:par>
                              <p:par>
                                <p:cTn id="421" presetID="8" presetClass="emph" presetSubtype="0" fill="hold" nodeType="withEffect">
                                  <p:stCondLst>
                                    <p:cond delay="0"/>
                                  </p:stCondLst>
                                  <p:childTnLst>
                                    <p:animRot by="-21600000">
                                      <p:cBhvr>
                                        <p:cTn id="422" dur="3000" fill="hold"/>
                                        <p:tgtEl>
                                          <p:spTgt spid="49"/>
                                        </p:tgtEl>
                                        <p:attrNameLst>
                                          <p:attrName>r</p:attrName>
                                        </p:attrNameLst>
                                      </p:cBhvr>
                                    </p:animRot>
                                  </p:childTnLst>
                                </p:cTn>
                              </p:par>
                              <p:par>
                                <p:cTn id="423" presetID="8" presetClass="emph" presetSubtype="0" fill="hold" nodeType="withEffect">
                                  <p:stCondLst>
                                    <p:cond delay="0"/>
                                  </p:stCondLst>
                                  <p:childTnLst>
                                    <p:animRot by="-21600000">
                                      <p:cBhvr>
                                        <p:cTn id="424" dur="3000" fill="hold"/>
                                        <p:tgtEl>
                                          <p:spTgt spid="50"/>
                                        </p:tgtEl>
                                        <p:attrNameLst>
                                          <p:attrName>r</p:attrName>
                                        </p:attrNameLst>
                                      </p:cBhvr>
                                    </p:animRot>
                                  </p:childTnLst>
                                </p:cTn>
                              </p:par>
                              <p:par>
                                <p:cTn id="425" presetID="8" presetClass="emph" presetSubtype="0" fill="hold" nodeType="withEffect">
                                  <p:stCondLst>
                                    <p:cond delay="0"/>
                                  </p:stCondLst>
                                  <p:childTnLst>
                                    <p:animRot by="-21600000">
                                      <p:cBhvr>
                                        <p:cTn id="426" dur="3000" fill="hold"/>
                                        <p:tgtEl>
                                          <p:spTgt spid="51"/>
                                        </p:tgtEl>
                                        <p:attrNameLst>
                                          <p:attrName>r</p:attrName>
                                        </p:attrNameLst>
                                      </p:cBhvr>
                                    </p:animRot>
                                  </p:childTnLst>
                                </p:cTn>
                              </p:par>
                              <p:par>
                                <p:cTn id="427" presetID="8" presetClass="emph" presetSubtype="0" fill="hold" nodeType="withEffect">
                                  <p:stCondLst>
                                    <p:cond delay="0"/>
                                  </p:stCondLst>
                                  <p:childTnLst>
                                    <p:animRot by="-21600000">
                                      <p:cBhvr>
                                        <p:cTn id="428" dur="3000" fill="hold"/>
                                        <p:tgtEl>
                                          <p:spTgt spid="52"/>
                                        </p:tgtEl>
                                        <p:attrNameLst>
                                          <p:attrName>r</p:attrName>
                                        </p:attrNameLst>
                                      </p:cBhvr>
                                    </p:animRot>
                                  </p:childTnLst>
                                </p:cTn>
                              </p:par>
                              <p:par>
                                <p:cTn id="429" presetID="8" presetClass="emph" presetSubtype="0" fill="hold" nodeType="withEffect">
                                  <p:stCondLst>
                                    <p:cond delay="0"/>
                                  </p:stCondLst>
                                  <p:childTnLst>
                                    <p:animRot by="-21600000">
                                      <p:cBhvr>
                                        <p:cTn id="430" dur="3000" fill="hold"/>
                                        <p:tgtEl>
                                          <p:spTgt spid="53"/>
                                        </p:tgtEl>
                                        <p:attrNameLst>
                                          <p:attrName>r</p:attrName>
                                        </p:attrNameLst>
                                      </p:cBhvr>
                                    </p:animRot>
                                  </p:childTnLst>
                                </p:cTn>
                              </p:par>
                              <p:par>
                                <p:cTn id="431" presetID="8" presetClass="emph" presetSubtype="0" fill="hold" nodeType="withEffect">
                                  <p:stCondLst>
                                    <p:cond delay="0"/>
                                  </p:stCondLst>
                                  <p:childTnLst>
                                    <p:animRot by="-21600000">
                                      <p:cBhvr>
                                        <p:cTn id="432" dur="3000" fill="hold"/>
                                        <p:tgtEl>
                                          <p:spTgt spid="54"/>
                                        </p:tgtEl>
                                        <p:attrNameLst>
                                          <p:attrName>r</p:attrName>
                                        </p:attrNameLst>
                                      </p:cBhvr>
                                    </p:animRot>
                                  </p:childTnLst>
                                </p:cTn>
                              </p:par>
                              <p:par>
                                <p:cTn id="433" presetID="8" presetClass="emph" presetSubtype="0" fill="hold" nodeType="withEffect">
                                  <p:stCondLst>
                                    <p:cond delay="0"/>
                                  </p:stCondLst>
                                  <p:childTnLst>
                                    <p:animRot by="-21600000">
                                      <p:cBhvr>
                                        <p:cTn id="434" dur="3000" fill="hold"/>
                                        <p:tgtEl>
                                          <p:spTgt spid="55"/>
                                        </p:tgtEl>
                                        <p:attrNameLst>
                                          <p:attrName>r</p:attrName>
                                        </p:attrNameLst>
                                      </p:cBhvr>
                                    </p:animRot>
                                  </p:childTnLst>
                                </p:cTn>
                              </p:par>
                              <p:par>
                                <p:cTn id="435" presetID="8" presetClass="emph" presetSubtype="0" fill="hold" nodeType="withEffect">
                                  <p:stCondLst>
                                    <p:cond delay="0"/>
                                  </p:stCondLst>
                                  <p:childTnLst>
                                    <p:animRot by="-21600000">
                                      <p:cBhvr>
                                        <p:cTn id="436" dur="3000" fill="hold"/>
                                        <p:tgtEl>
                                          <p:spTgt spid="56"/>
                                        </p:tgtEl>
                                        <p:attrNameLst>
                                          <p:attrName>r</p:attrName>
                                        </p:attrNameLst>
                                      </p:cBhvr>
                                    </p:animRot>
                                  </p:childTnLst>
                                </p:cTn>
                              </p:par>
                              <p:par>
                                <p:cTn id="437" presetID="8" presetClass="emph" presetSubtype="0" fill="hold" nodeType="withEffect">
                                  <p:stCondLst>
                                    <p:cond delay="0"/>
                                  </p:stCondLst>
                                  <p:childTnLst>
                                    <p:animRot by="-21600000">
                                      <p:cBhvr>
                                        <p:cTn id="438" dur="3000" fill="hold"/>
                                        <p:tgtEl>
                                          <p:spTgt spid="57"/>
                                        </p:tgtEl>
                                        <p:attrNameLst>
                                          <p:attrName>r</p:attrName>
                                        </p:attrNameLst>
                                      </p:cBhvr>
                                    </p:animRot>
                                  </p:childTnLst>
                                </p:cTn>
                              </p:par>
                              <p:par>
                                <p:cTn id="439" presetID="8" presetClass="emph" presetSubtype="0" fill="hold" nodeType="withEffect">
                                  <p:stCondLst>
                                    <p:cond delay="0"/>
                                  </p:stCondLst>
                                  <p:childTnLst>
                                    <p:animRot by="-21600000">
                                      <p:cBhvr>
                                        <p:cTn id="440" dur="3000" fill="hold"/>
                                        <p:tgtEl>
                                          <p:spTgt spid="58"/>
                                        </p:tgtEl>
                                        <p:attrNameLst>
                                          <p:attrName>r</p:attrName>
                                        </p:attrNameLst>
                                      </p:cBhvr>
                                    </p:animRot>
                                  </p:childTnLst>
                                </p:cTn>
                              </p:par>
                              <p:par>
                                <p:cTn id="441" presetID="8" presetClass="emph" presetSubtype="0" fill="hold" nodeType="withEffect">
                                  <p:stCondLst>
                                    <p:cond delay="0"/>
                                  </p:stCondLst>
                                  <p:childTnLst>
                                    <p:animRot by="-21600000">
                                      <p:cBhvr>
                                        <p:cTn id="442" dur="3000" fill="hold"/>
                                        <p:tgtEl>
                                          <p:spTgt spid="59"/>
                                        </p:tgtEl>
                                        <p:attrNameLst>
                                          <p:attrName>r</p:attrName>
                                        </p:attrNameLst>
                                      </p:cBhvr>
                                    </p:animRot>
                                  </p:childTnLst>
                                </p:cTn>
                              </p:par>
                              <p:par>
                                <p:cTn id="443" presetID="8" presetClass="emph" presetSubtype="0" fill="hold" nodeType="withEffect">
                                  <p:stCondLst>
                                    <p:cond delay="0"/>
                                  </p:stCondLst>
                                  <p:childTnLst>
                                    <p:animRot by="-21600000">
                                      <p:cBhvr>
                                        <p:cTn id="444" dur="3000" fill="hold"/>
                                        <p:tgtEl>
                                          <p:spTgt spid="60"/>
                                        </p:tgtEl>
                                        <p:attrNameLst>
                                          <p:attrName>r</p:attrName>
                                        </p:attrNameLst>
                                      </p:cBhvr>
                                    </p:animRot>
                                  </p:childTnLst>
                                </p:cTn>
                              </p:par>
                              <p:par>
                                <p:cTn id="445" presetID="8" presetClass="emph" presetSubtype="0" fill="hold" nodeType="withEffect">
                                  <p:stCondLst>
                                    <p:cond delay="0"/>
                                  </p:stCondLst>
                                  <p:childTnLst>
                                    <p:animRot by="-21600000">
                                      <p:cBhvr>
                                        <p:cTn id="446" dur="3000" fill="hold"/>
                                        <p:tgtEl>
                                          <p:spTgt spid="61"/>
                                        </p:tgtEl>
                                        <p:attrNameLst>
                                          <p:attrName>r</p:attrName>
                                        </p:attrNameLst>
                                      </p:cBhvr>
                                    </p:animRot>
                                  </p:childTnLst>
                                </p:cTn>
                              </p:par>
                              <p:par>
                                <p:cTn id="447" presetID="8" presetClass="emph" presetSubtype="0" fill="hold" nodeType="withEffect">
                                  <p:stCondLst>
                                    <p:cond delay="0"/>
                                  </p:stCondLst>
                                  <p:childTnLst>
                                    <p:animRot by="-21600000">
                                      <p:cBhvr>
                                        <p:cTn id="448" dur="3000" fill="hold"/>
                                        <p:tgtEl>
                                          <p:spTgt spid="62"/>
                                        </p:tgtEl>
                                        <p:attrNameLst>
                                          <p:attrName>r</p:attrName>
                                        </p:attrNameLst>
                                      </p:cBhvr>
                                    </p:animRot>
                                  </p:childTnLst>
                                </p:cTn>
                              </p:par>
                              <p:par>
                                <p:cTn id="449" presetID="8" presetClass="emph" presetSubtype="0" fill="hold" nodeType="withEffect">
                                  <p:stCondLst>
                                    <p:cond delay="0"/>
                                  </p:stCondLst>
                                  <p:childTnLst>
                                    <p:animRot by="-21600000">
                                      <p:cBhvr>
                                        <p:cTn id="450" dur="3000" fill="hold"/>
                                        <p:tgtEl>
                                          <p:spTgt spid="63"/>
                                        </p:tgtEl>
                                        <p:attrNameLst>
                                          <p:attrName>r</p:attrName>
                                        </p:attrNameLst>
                                      </p:cBhvr>
                                    </p:animRot>
                                  </p:childTnLst>
                                </p:cTn>
                              </p:par>
                              <p:par>
                                <p:cTn id="451" presetID="8" presetClass="emph" presetSubtype="0" fill="hold" nodeType="withEffect">
                                  <p:stCondLst>
                                    <p:cond delay="0"/>
                                  </p:stCondLst>
                                  <p:childTnLst>
                                    <p:animRot by="-21600000">
                                      <p:cBhvr>
                                        <p:cTn id="452" dur="3000" fill="hold"/>
                                        <p:tgtEl>
                                          <p:spTgt spid="64"/>
                                        </p:tgtEl>
                                        <p:attrNameLst>
                                          <p:attrName>r</p:attrName>
                                        </p:attrNameLst>
                                      </p:cBhvr>
                                    </p:animRot>
                                  </p:childTnLst>
                                </p:cTn>
                              </p:par>
                              <p:par>
                                <p:cTn id="453" presetID="8" presetClass="emph" presetSubtype="0" fill="hold" nodeType="withEffect">
                                  <p:stCondLst>
                                    <p:cond delay="0"/>
                                  </p:stCondLst>
                                  <p:childTnLst>
                                    <p:animRot by="-21600000">
                                      <p:cBhvr>
                                        <p:cTn id="454" dur="3000" fill="hold"/>
                                        <p:tgtEl>
                                          <p:spTgt spid="65"/>
                                        </p:tgtEl>
                                        <p:attrNameLst>
                                          <p:attrName>r</p:attrName>
                                        </p:attrNameLst>
                                      </p:cBhvr>
                                    </p:animRot>
                                  </p:childTnLst>
                                </p:cTn>
                              </p:par>
                              <p:par>
                                <p:cTn id="455" presetID="8" presetClass="emph" presetSubtype="0" fill="hold" nodeType="withEffect">
                                  <p:stCondLst>
                                    <p:cond delay="0"/>
                                  </p:stCondLst>
                                  <p:childTnLst>
                                    <p:animRot by="-21600000">
                                      <p:cBhvr>
                                        <p:cTn id="456" dur="3000" fill="hold"/>
                                        <p:tgtEl>
                                          <p:spTgt spid="66"/>
                                        </p:tgtEl>
                                        <p:attrNameLst>
                                          <p:attrName>r</p:attrName>
                                        </p:attrNameLst>
                                      </p:cBhvr>
                                    </p:animRot>
                                  </p:childTnLst>
                                </p:cTn>
                              </p:par>
                              <p:par>
                                <p:cTn id="457" presetID="8" presetClass="emph" presetSubtype="0" fill="hold" nodeType="withEffect">
                                  <p:stCondLst>
                                    <p:cond delay="0"/>
                                  </p:stCondLst>
                                  <p:childTnLst>
                                    <p:animRot by="-21600000">
                                      <p:cBhvr>
                                        <p:cTn id="458" dur="3000" fill="hold"/>
                                        <p:tgtEl>
                                          <p:spTgt spid="67"/>
                                        </p:tgtEl>
                                        <p:attrNameLst>
                                          <p:attrName>r</p:attrName>
                                        </p:attrNameLst>
                                      </p:cBhvr>
                                    </p:animRot>
                                  </p:childTnLst>
                                </p:cTn>
                              </p:par>
                              <p:par>
                                <p:cTn id="459" presetID="8" presetClass="emph" presetSubtype="0" fill="hold" nodeType="withEffect">
                                  <p:stCondLst>
                                    <p:cond delay="0"/>
                                  </p:stCondLst>
                                  <p:childTnLst>
                                    <p:animRot by="-21600000">
                                      <p:cBhvr>
                                        <p:cTn id="460" dur="3000" fill="hold"/>
                                        <p:tgtEl>
                                          <p:spTgt spid="68"/>
                                        </p:tgtEl>
                                        <p:attrNameLst>
                                          <p:attrName>r</p:attrName>
                                        </p:attrNameLst>
                                      </p:cBhvr>
                                    </p:animRot>
                                  </p:childTnLst>
                                </p:cTn>
                              </p:par>
                              <p:par>
                                <p:cTn id="461" presetID="8" presetClass="emph" presetSubtype="0" fill="hold" nodeType="withEffect">
                                  <p:stCondLst>
                                    <p:cond delay="0"/>
                                  </p:stCondLst>
                                  <p:childTnLst>
                                    <p:animRot by="-21600000">
                                      <p:cBhvr>
                                        <p:cTn id="462" dur="3000" fill="hold"/>
                                        <p:tgtEl>
                                          <p:spTgt spid="69"/>
                                        </p:tgtEl>
                                        <p:attrNameLst>
                                          <p:attrName>r</p:attrName>
                                        </p:attrNameLst>
                                      </p:cBhvr>
                                    </p:animRot>
                                  </p:childTnLst>
                                </p:cTn>
                              </p:par>
                            </p:childTnLst>
                          </p:cTn>
                        </p:par>
                        <p:par>
                          <p:cTn id="463" fill="hold">
                            <p:stCondLst>
                              <p:cond delay="3000"/>
                            </p:stCondLst>
                            <p:childTnLst>
                              <p:par>
                                <p:cTn id="464" presetID="2" presetClass="exit" presetSubtype="6" fill="hold" nodeType="afterEffect">
                                  <p:stCondLst>
                                    <p:cond delay="0"/>
                                  </p:stCondLst>
                                  <p:childTnLst>
                                    <p:anim calcmode="lin" valueType="num">
                                      <p:cBhvr additive="base">
                                        <p:cTn id="465" dur="3000"/>
                                        <p:tgtEl>
                                          <p:spTgt spid="18"/>
                                        </p:tgtEl>
                                        <p:attrNameLst>
                                          <p:attrName>ppt_x</p:attrName>
                                        </p:attrNameLst>
                                      </p:cBhvr>
                                      <p:tavLst>
                                        <p:tav tm="0">
                                          <p:val>
                                            <p:strVal val="ppt_x"/>
                                          </p:val>
                                        </p:tav>
                                        <p:tav tm="100000">
                                          <p:val>
                                            <p:strVal val="1+ppt_w/2"/>
                                          </p:val>
                                        </p:tav>
                                      </p:tavLst>
                                    </p:anim>
                                    <p:anim calcmode="lin" valueType="num">
                                      <p:cBhvr additive="base">
                                        <p:cTn id="466" dur="3000"/>
                                        <p:tgtEl>
                                          <p:spTgt spid="18"/>
                                        </p:tgtEl>
                                        <p:attrNameLst>
                                          <p:attrName>ppt_y</p:attrName>
                                        </p:attrNameLst>
                                      </p:cBhvr>
                                      <p:tavLst>
                                        <p:tav tm="0">
                                          <p:val>
                                            <p:strVal val="ppt_y"/>
                                          </p:val>
                                        </p:tav>
                                        <p:tav tm="100000">
                                          <p:val>
                                            <p:strVal val="1+ppt_h/2"/>
                                          </p:val>
                                        </p:tav>
                                      </p:tavLst>
                                    </p:anim>
                                    <p:set>
                                      <p:cBhvr>
                                        <p:cTn id="467" dur="1" fill="hold">
                                          <p:stCondLst>
                                            <p:cond delay="2999"/>
                                          </p:stCondLst>
                                        </p:cTn>
                                        <p:tgtEl>
                                          <p:spTgt spid="18"/>
                                        </p:tgtEl>
                                        <p:attrNameLst>
                                          <p:attrName>style.visibility</p:attrName>
                                        </p:attrNameLst>
                                      </p:cBhvr>
                                      <p:to>
                                        <p:strVal val="hidden"/>
                                      </p:to>
                                    </p:set>
                                  </p:childTnLst>
                                </p:cTn>
                              </p:par>
                              <p:par>
                                <p:cTn id="468" presetID="2" presetClass="exit" presetSubtype="6" fill="hold" nodeType="withEffect">
                                  <p:stCondLst>
                                    <p:cond delay="0"/>
                                  </p:stCondLst>
                                  <p:childTnLst>
                                    <p:anim calcmode="lin" valueType="num">
                                      <p:cBhvr additive="base">
                                        <p:cTn id="469" dur="3000"/>
                                        <p:tgtEl>
                                          <p:spTgt spid="19"/>
                                        </p:tgtEl>
                                        <p:attrNameLst>
                                          <p:attrName>ppt_x</p:attrName>
                                        </p:attrNameLst>
                                      </p:cBhvr>
                                      <p:tavLst>
                                        <p:tav tm="0">
                                          <p:val>
                                            <p:strVal val="ppt_x"/>
                                          </p:val>
                                        </p:tav>
                                        <p:tav tm="100000">
                                          <p:val>
                                            <p:strVal val="1+ppt_w/2"/>
                                          </p:val>
                                        </p:tav>
                                      </p:tavLst>
                                    </p:anim>
                                    <p:anim calcmode="lin" valueType="num">
                                      <p:cBhvr additive="base">
                                        <p:cTn id="470" dur="3000"/>
                                        <p:tgtEl>
                                          <p:spTgt spid="19"/>
                                        </p:tgtEl>
                                        <p:attrNameLst>
                                          <p:attrName>ppt_y</p:attrName>
                                        </p:attrNameLst>
                                      </p:cBhvr>
                                      <p:tavLst>
                                        <p:tav tm="0">
                                          <p:val>
                                            <p:strVal val="ppt_y"/>
                                          </p:val>
                                        </p:tav>
                                        <p:tav tm="100000">
                                          <p:val>
                                            <p:strVal val="1+ppt_h/2"/>
                                          </p:val>
                                        </p:tav>
                                      </p:tavLst>
                                    </p:anim>
                                    <p:set>
                                      <p:cBhvr>
                                        <p:cTn id="471" dur="1" fill="hold">
                                          <p:stCondLst>
                                            <p:cond delay="2999"/>
                                          </p:stCondLst>
                                        </p:cTn>
                                        <p:tgtEl>
                                          <p:spTgt spid="19"/>
                                        </p:tgtEl>
                                        <p:attrNameLst>
                                          <p:attrName>style.visibility</p:attrName>
                                        </p:attrNameLst>
                                      </p:cBhvr>
                                      <p:to>
                                        <p:strVal val="hidden"/>
                                      </p:to>
                                    </p:set>
                                  </p:childTnLst>
                                </p:cTn>
                              </p:par>
                              <p:par>
                                <p:cTn id="472" presetID="2" presetClass="exit" presetSubtype="6" fill="hold" nodeType="withEffect">
                                  <p:stCondLst>
                                    <p:cond delay="0"/>
                                  </p:stCondLst>
                                  <p:childTnLst>
                                    <p:anim calcmode="lin" valueType="num">
                                      <p:cBhvr additive="base">
                                        <p:cTn id="473" dur="3000"/>
                                        <p:tgtEl>
                                          <p:spTgt spid="20"/>
                                        </p:tgtEl>
                                        <p:attrNameLst>
                                          <p:attrName>ppt_x</p:attrName>
                                        </p:attrNameLst>
                                      </p:cBhvr>
                                      <p:tavLst>
                                        <p:tav tm="0">
                                          <p:val>
                                            <p:strVal val="ppt_x"/>
                                          </p:val>
                                        </p:tav>
                                        <p:tav tm="100000">
                                          <p:val>
                                            <p:strVal val="1+ppt_w/2"/>
                                          </p:val>
                                        </p:tav>
                                      </p:tavLst>
                                    </p:anim>
                                    <p:anim calcmode="lin" valueType="num">
                                      <p:cBhvr additive="base">
                                        <p:cTn id="474" dur="3000"/>
                                        <p:tgtEl>
                                          <p:spTgt spid="20"/>
                                        </p:tgtEl>
                                        <p:attrNameLst>
                                          <p:attrName>ppt_y</p:attrName>
                                        </p:attrNameLst>
                                      </p:cBhvr>
                                      <p:tavLst>
                                        <p:tav tm="0">
                                          <p:val>
                                            <p:strVal val="ppt_y"/>
                                          </p:val>
                                        </p:tav>
                                        <p:tav tm="100000">
                                          <p:val>
                                            <p:strVal val="1+ppt_h/2"/>
                                          </p:val>
                                        </p:tav>
                                      </p:tavLst>
                                    </p:anim>
                                    <p:set>
                                      <p:cBhvr>
                                        <p:cTn id="475" dur="1" fill="hold">
                                          <p:stCondLst>
                                            <p:cond delay="2999"/>
                                          </p:stCondLst>
                                        </p:cTn>
                                        <p:tgtEl>
                                          <p:spTgt spid="20"/>
                                        </p:tgtEl>
                                        <p:attrNameLst>
                                          <p:attrName>style.visibility</p:attrName>
                                        </p:attrNameLst>
                                      </p:cBhvr>
                                      <p:to>
                                        <p:strVal val="hidden"/>
                                      </p:to>
                                    </p:set>
                                  </p:childTnLst>
                                </p:cTn>
                              </p:par>
                              <p:par>
                                <p:cTn id="476" presetID="2" presetClass="exit" presetSubtype="6" fill="hold" nodeType="withEffect">
                                  <p:stCondLst>
                                    <p:cond delay="0"/>
                                  </p:stCondLst>
                                  <p:childTnLst>
                                    <p:anim calcmode="lin" valueType="num">
                                      <p:cBhvr additive="base">
                                        <p:cTn id="477" dur="3000"/>
                                        <p:tgtEl>
                                          <p:spTgt spid="21"/>
                                        </p:tgtEl>
                                        <p:attrNameLst>
                                          <p:attrName>ppt_x</p:attrName>
                                        </p:attrNameLst>
                                      </p:cBhvr>
                                      <p:tavLst>
                                        <p:tav tm="0">
                                          <p:val>
                                            <p:strVal val="ppt_x"/>
                                          </p:val>
                                        </p:tav>
                                        <p:tav tm="100000">
                                          <p:val>
                                            <p:strVal val="1+ppt_w/2"/>
                                          </p:val>
                                        </p:tav>
                                      </p:tavLst>
                                    </p:anim>
                                    <p:anim calcmode="lin" valueType="num">
                                      <p:cBhvr additive="base">
                                        <p:cTn id="478" dur="3000"/>
                                        <p:tgtEl>
                                          <p:spTgt spid="21"/>
                                        </p:tgtEl>
                                        <p:attrNameLst>
                                          <p:attrName>ppt_y</p:attrName>
                                        </p:attrNameLst>
                                      </p:cBhvr>
                                      <p:tavLst>
                                        <p:tav tm="0">
                                          <p:val>
                                            <p:strVal val="ppt_y"/>
                                          </p:val>
                                        </p:tav>
                                        <p:tav tm="100000">
                                          <p:val>
                                            <p:strVal val="1+ppt_h/2"/>
                                          </p:val>
                                        </p:tav>
                                      </p:tavLst>
                                    </p:anim>
                                    <p:set>
                                      <p:cBhvr>
                                        <p:cTn id="479" dur="1" fill="hold">
                                          <p:stCondLst>
                                            <p:cond delay="2999"/>
                                          </p:stCondLst>
                                        </p:cTn>
                                        <p:tgtEl>
                                          <p:spTgt spid="21"/>
                                        </p:tgtEl>
                                        <p:attrNameLst>
                                          <p:attrName>style.visibility</p:attrName>
                                        </p:attrNameLst>
                                      </p:cBhvr>
                                      <p:to>
                                        <p:strVal val="hidden"/>
                                      </p:to>
                                    </p:set>
                                  </p:childTnLst>
                                </p:cTn>
                              </p:par>
                              <p:par>
                                <p:cTn id="480" presetID="2" presetClass="exit" presetSubtype="6" fill="hold" nodeType="withEffect">
                                  <p:stCondLst>
                                    <p:cond delay="0"/>
                                  </p:stCondLst>
                                  <p:childTnLst>
                                    <p:anim calcmode="lin" valueType="num">
                                      <p:cBhvr additive="base">
                                        <p:cTn id="481" dur="3000"/>
                                        <p:tgtEl>
                                          <p:spTgt spid="22"/>
                                        </p:tgtEl>
                                        <p:attrNameLst>
                                          <p:attrName>ppt_x</p:attrName>
                                        </p:attrNameLst>
                                      </p:cBhvr>
                                      <p:tavLst>
                                        <p:tav tm="0">
                                          <p:val>
                                            <p:strVal val="ppt_x"/>
                                          </p:val>
                                        </p:tav>
                                        <p:tav tm="100000">
                                          <p:val>
                                            <p:strVal val="1+ppt_w/2"/>
                                          </p:val>
                                        </p:tav>
                                      </p:tavLst>
                                    </p:anim>
                                    <p:anim calcmode="lin" valueType="num">
                                      <p:cBhvr additive="base">
                                        <p:cTn id="482" dur="3000"/>
                                        <p:tgtEl>
                                          <p:spTgt spid="22"/>
                                        </p:tgtEl>
                                        <p:attrNameLst>
                                          <p:attrName>ppt_y</p:attrName>
                                        </p:attrNameLst>
                                      </p:cBhvr>
                                      <p:tavLst>
                                        <p:tav tm="0">
                                          <p:val>
                                            <p:strVal val="ppt_y"/>
                                          </p:val>
                                        </p:tav>
                                        <p:tav tm="100000">
                                          <p:val>
                                            <p:strVal val="1+ppt_h/2"/>
                                          </p:val>
                                        </p:tav>
                                      </p:tavLst>
                                    </p:anim>
                                    <p:set>
                                      <p:cBhvr>
                                        <p:cTn id="483" dur="1" fill="hold">
                                          <p:stCondLst>
                                            <p:cond delay="2999"/>
                                          </p:stCondLst>
                                        </p:cTn>
                                        <p:tgtEl>
                                          <p:spTgt spid="22"/>
                                        </p:tgtEl>
                                        <p:attrNameLst>
                                          <p:attrName>style.visibility</p:attrName>
                                        </p:attrNameLst>
                                      </p:cBhvr>
                                      <p:to>
                                        <p:strVal val="hidden"/>
                                      </p:to>
                                    </p:set>
                                  </p:childTnLst>
                                </p:cTn>
                              </p:par>
                              <p:par>
                                <p:cTn id="484" presetID="2" presetClass="exit" presetSubtype="6" fill="hold" nodeType="withEffect">
                                  <p:stCondLst>
                                    <p:cond delay="0"/>
                                  </p:stCondLst>
                                  <p:childTnLst>
                                    <p:anim calcmode="lin" valueType="num">
                                      <p:cBhvr additive="base">
                                        <p:cTn id="485" dur="3000"/>
                                        <p:tgtEl>
                                          <p:spTgt spid="23"/>
                                        </p:tgtEl>
                                        <p:attrNameLst>
                                          <p:attrName>ppt_x</p:attrName>
                                        </p:attrNameLst>
                                      </p:cBhvr>
                                      <p:tavLst>
                                        <p:tav tm="0">
                                          <p:val>
                                            <p:strVal val="ppt_x"/>
                                          </p:val>
                                        </p:tav>
                                        <p:tav tm="100000">
                                          <p:val>
                                            <p:strVal val="1+ppt_w/2"/>
                                          </p:val>
                                        </p:tav>
                                      </p:tavLst>
                                    </p:anim>
                                    <p:anim calcmode="lin" valueType="num">
                                      <p:cBhvr additive="base">
                                        <p:cTn id="486" dur="3000"/>
                                        <p:tgtEl>
                                          <p:spTgt spid="23"/>
                                        </p:tgtEl>
                                        <p:attrNameLst>
                                          <p:attrName>ppt_y</p:attrName>
                                        </p:attrNameLst>
                                      </p:cBhvr>
                                      <p:tavLst>
                                        <p:tav tm="0">
                                          <p:val>
                                            <p:strVal val="ppt_y"/>
                                          </p:val>
                                        </p:tav>
                                        <p:tav tm="100000">
                                          <p:val>
                                            <p:strVal val="1+ppt_h/2"/>
                                          </p:val>
                                        </p:tav>
                                      </p:tavLst>
                                    </p:anim>
                                    <p:set>
                                      <p:cBhvr>
                                        <p:cTn id="487" dur="1" fill="hold">
                                          <p:stCondLst>
                                            <p:cond delay="2999"/>
                                          </p:stCondLst>
                                        </p:cTn>
                                        <p:tgtEl>
                                          <p:spTgt spid="23"/>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3000"/>
                                        <p:tgtEl>
                                          <p:spTgt spid="24"/>
                                        </p:tgtEl>
                                        <p:attrNameLst>
                                          <p:attrName>ppt_x</p:attrName>
                                        </p:attrNameLst>
                                      </p:cBhvr>
                                      <p:tavLst>
                                        <p:tav tm="0">
                                          <p:val>
                                            <p:strVal val="ppt_x"/>
                                          </p:val>
                                        </p:tav>
                                        <p:tav tm="100000">
                                          <p:val>
                                            <p:strVal val="1+ppt_w/2"/>
                                          </p:val>
                                        </p:tav>
                                      </p:tavLst>
                                    </p:anim>
                                    <p:anim calcmode="lin" valueType="num">
                                      <p:cBhvr additive="base">
                                        <p:cTn id="490" dur="3000"/>
                                        <p:tgtEl>
                                          <p:spTgt spid="24"/>
                                        </p:tgtEl>
                                        <p:attrNameLst>
                                          <p:attrName>ppt_y</p:attrName>
                                        </p:attrNameLst>
                                      </p:cBhvr>
                                      <p:tavLst>
                                        <p:tav tm="0">
                                          <p:val>
                                            <p:strVal val="ppt_y"/>
                                          </p:val>
                                        </p:tav>
                                        <p:tav tm="100000">
                                          <p:val>
                                            <p:strVal val="1+ppt_h/2"/>
                                          </p:val>
                                        </p:tav>
                                      </p:tavLst>
                                    </p:anim>
                                    <p:set>
                                      <p:cBhvr>
                                        <p:cTn id="491" dur="1" fill="hold">
                                          <p:stCondLst>
                                            <p:cond delay="2999"/>
                                          </p:stCondLst>
                                        </p:cTn>
                                        <p:tgtEl>
                                          <p:spTgt spid="24"/>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3000"/>
                                        <p:tgtEl>
                                          <p:spTgt spid="25"/>
                                        </p:tgtEl>
                                        <p:attrNameLst>
                                          <p:attrName>ppt_x</p:attrName>
                                        </p:attrNameLst>
                                      </p:cBhvr>
                                      <p:tavLst>
                                        <p:tav tm="0">
                                          <p:val>
                                            <p:strVal val="ppt_x"/>
                                          </p:val>
                                        </p:tav>
                                        <p:tav tm="100000">
                                          <p:val>
                                            <p:strVal val="1+ppt_w/2"/>
                                          </p:val>
                                        </p:tav>
                                      </p:tavLst>
                                    </p:anim>
                                    <p:anim calcmode="lin" valueType="num">
                                      <p:cBhvr additive="base">
                                        <p:cTn id="494" dur="3000"/>
                                        <p:tgtEl>
                                          <p:spTgt spid="25"/>
                                        </p:tgtEl>
                                        <p:attrNameLst>
                                          <p:attrName>ppt_y</p:attrName>
                                        </p:attrNameLst>
                                      </p:cBhvr>
                                      <p:tavLst>
                                        <p:tav tm="0">
                                          <p:val>
                                            <p:strVal val="ppt_y"/>
                                          </p:val>
                                        </p:tav>
                                        <p:tav tm="100000">
                                          <p:val>
                                            <p:strVal val="1+ppt_h/2"/>
                                          </p:val>
                                        </p:tav>
                                      </p:tavLst>
                                    </p:anim>
                                    <p:set>
                                      <p:cBhvr>
                                        <p:cTn id="495" dur="1" fill="hold">
                                          <p:stCondLst>
                                            <p:cond delay="2999"/>
                                          </p:stCondLst>
                                        </p:cTn>
                                        <p:tgtEl>
                                          <p:spTgt spid="25"/>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3000"/>
                                        <p:tgtEl>
                                          <p:spTgt spid="26"/>
                                        </p:tgtEl>
                                        <p:attrNameLst>
                                          <p:attrName>ppt_x</p:attrName>
                                        </p:attrNameLst>
                                      </p:cBhvr>
                                      <p:tavLst>
                                        <p:tav tm="0">
                                          <p:val>
                                            <p:strVal val="ppt_x"/>
                                          </p:val>
                                        </p:tav>
                                        <p:tav tm="100000">
                                          <p:val>
                                            <p:strVal val="1+ppt_w/2"/>
                                          </p:val>
                                        </p:tav>
                                      </p:tavLst>
                                    </p:anim>
                                    <p:anim calcmode="lin" valueType="num">
                                      <p:cBhvr additive="base">
                                        <p:cTn id="498" dur="3000"/>
                                        <p:tgtEl>
                                          <p:spTgt spid="26"/>
                                        </p:tgtEl>
                                        <p:attrNameLst>
                                          <p:attrName>ppt_y</p:attrName>
                                        </p:attrNameLst>
                                      </p:cBhvr>
                                      <p:tavLst>
                                        <p:tav tm="0">
                                          <p:val>
                                            <p:strVal val="ppt_y"/>
                                          </p:val>
                                        </p:tav>
                                        <p:tav tm="100000">
                                          <p:val>
                                            <p:strVal val="1+ppt_h/2"/>
                                          </p:val>
                                        </p:tav>
                                      </p:tavLst>
                                    </p:anim>
                                    <p:set>
                                      <p:cBhvr>
                                        <p:cTn id="499" dur="1" fill="hold">
                                          <p:stCondLst>
                                            <p:cond delay="2999"/>
                                          </p:stCondLst>
                                        </p:cTn>
                                        <p:tgtEl>
                                          <p:spTgt spid="26"/>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3000"/>
                                        <p:tgtEl>
                                          <p:spTgt spid="27"/>
                                        </p:tgtEl>
                                        <p:attrNameLst>
                                          <p:attrName>ppt_x</p:attrName>
                                        </p:attrNameLst>
                                      </p:cBhvr>
                                      <p:tavLst>
                                        <p:tav tm="0">
                                          <p:val>
                                            <p:strVal val="ppt_x"/>
                                          </p:val>
                                        </p:tav>
                                        <p:tav tm="100000">
                                          <p:val>
                                            <p:strVal val="1+ppt_w/2"/>
                                          </p:val>
                                        </p:tav>
                                      </p:tavLst>
                                    </p:anim>
                                    <p:anim calcmode="lin" valueType="num">
                                      <p:cBhvr additive="base">
                                        <p:cTn id="502" dur="3000"/>
                                        <p:tgtEl>
                                          <p:spTgt spid="27"/>
                                        </p:tgtEl>
                                        <p:attrNameLst>
                                          <p:attrName>ppt_y</p:attrName>
                                        </p:attrNameLst>
                                      </p:cBhvr>
                                      <p:tavLst>
                                        <p:tav tm="0">
                                          <p:val>
                                            <p:strVal val="ppt_y"/>
                                          </p:val>
                                        </p:tav>
                                        <p:tav tm="100000">
                                          <p:val>
                                            <p:strVal val="1+ppt_h/2"/>
                                          </p:val>
                                        </p:tav>
                                      </p:tavLst>
                                    </p:anim>
                                    <p:set>
                                      <p:cBhvr>
                                        <p:cTn id="503" dur="1" fill="hold">
                                          <p:stCondLst>
                                            <p:cond delay="2999"/>
                                          </p:stCondLst>
                                        </p:cTn>
                                        <p:tgtEl>
                                          <p:spTgt spid="27"/>
                                        </p:tgtEl>
                                        <p:attrNameLst>
                                          <p:attrName>style.visibility</p:attrName>
                                        </p:attrNameLst>
                                      </p:cBhvr>
                                      <p:to>
                                        <p:strVal val="hidden"/>
                                      </p:to>
                                    </p:set>
                                  </p:childTnLst>
                                </p:cTn>
                              </p:par>
                              <p:par>
                                <p:cTn id="504" presetID="2" presetClass="exit" presetSubtype="6" fill="hold" nodeType="withEffect">
                                  <p:stCondLst>
                                    <p:cond delay="0"/>
                                  </p:stCondLst>
                                  <p:childTnLst>
                                    <p:anim calcmode="lin" valueType="num">
                                      <p:cBhvr additive="base">
                                        <p:cTn id="505" dur="3000"/>
                                        <p:tgtEl>
                                          <p:spTgt spid="28"/>
                                        </p:tgtEl>
                                        <p:attrNameLst>
                                          <p:attrName>ppt_x</p:attrName>
                                        </p:attrNameLst>
                                      </p:cBhvr>
                                      <p:tavLst>
                                        <p:tav tm="0">
                                          <p:val>
                                            <p:strVal val="ppt_x"/>
                                          </p:val>
                                        </p:tav>
                                        <p:tav tm="100000">
                                          <p:val>
                                            <p:strVal val="1+ppt_w/2"/>
                                          </p:val>
                                        </p:tav>
                                      </p:tavLst>
                                    </p:anim>
                                    <p:anim calcmode="lin" valueType="num">
                                      <p:cBhvr additive="base">
                                        <p:cTn id="506" dur="3000"/>
                                        <p:tgtEl>
                                          <p:spTgt spid="28"/>
                                        </p:tgtEl>
                                        <p:attrNameLst>
                                          <p:attrName>ppt_y</p:attrName>
                                        </p:attrNameLst>
                                      </p:cBhvr>
                                      <p:tavLst>
                                        <p:tav tm="0">
                                          <p:val>
                                            <p:strVal val="ppt_y"/>
                                          </p:val>
                                        </p:tav>
                                        <p:tav tm="100000">
                                          <p:val>
                                            <p:strVal val="1+ppt_h/2"/>
                                          </p:val>
                                        </p:tav>
                                      </p:tavLst>
                                    </p:anim>
                                    <p:set>
                                      <p:cBhvr>
                                        <p:cTn id="507" dur="1" fill="hold">
                                          <p:stCondLst>
                                            <p:cond delay="2999"/>
                                          </p:stCondLst>
                                        </p:cTn>
                                        <p:tgtEl>
                                          <p:spTgt spid="28"/>
                                        </p:tgtEl>
                                        <p:attrNameLst>
                                          <p:attrName>style.visibility</p:attrName>
                                        </p:attrNameLst>
                                      </p:cBhvr>
                                      <p:to>
                                        <p:strVal val="hidden"/>
                                      </p:to>
                                    </p:set>
                                  </p:childTnLst>
                                </p:cTn>
                              </p:par>
                              <p:par>
                                <p:cTn id="508" presetID="2" presetClass="exit" presetSubtype="6" fill="hold" nodeType="withEffect">
                                  <p:stCondLst>
                                    <p:cond delay="0"/>
                                  </p:stCondLst>
                                  <p:childTnLst>
                                    <p:anim calcmode="lin" valueType="num">
                                      <p:cBhvr additive="base">
                                        <p:cTn id="509" dur="3000"/>
                                        <p:tgtEl>
                                          <p:spTgt spid="29"/>
                                        </p:tgtEl>
                                        <p:attrNameLst>
                                          <p:attrName>ppt_x</p:attrName>
                                        </p:attrNameLst>
                                      </p:cBhvr>
                                      <p:tavLst>
                                        <p:tav tm="0">
                                          <p:val>
                                            <p:strVal val="ppt_x"/>
                                          </p:val>
                                        </p:tav>
                                        <p:tav tm="100000">
                                          <p:val>
                                            <p:strVal val="1+ppt_w/2"/>
                                          </p:val>
                                        </p:tav>
                                      </p:tavLst>
                                    </p:anim>
                                    <p:anim calcmode="lin" valueType="num">
                                      <p:cBhvr additive="base">
                                        <p:cTn id="510" dur="3000"/>
                                        <p:tgtEl>
                                          <p:spTgt spid="29"/>
                                        </p:tgtEl>
                                        <p:attrNameLst>
                                          <p:attrName>ppt_y</p:attrName>
                                        </p:attrNameLst>
                                      </p:cBhvr>
                                      <p:tavLst>
                                        <p:tav tm="0">
                                          <p:val>
                                            <p:strVal val="ppt_y"/>
                                          </p:val>
                                        </p:tav>
                                        <p:tav tm="100000">
                                          <p:val>
                                            <p:strVal val="1+ppt_h/2"/>
                                          </p:val>
                                        </p:tav>
                                      </p:tavLst>
                                    </p:anim>
                                    <p:set>
                                      <p:cBhvr>
                                        <p:cTn id="511" dur="1" fill="hold">
                                          <p:stCondLst>
                                            <p:cond delay="2999"/>
                                          </p:stCondLst>
                                        </p:cTn>
                                        <p:tgtEl>
                                          <p:spTgt spid="29"/>
                                        </p:tgtEl>
                                        <p:attrNameLst>
                                          <p:attrName>style.visibility</p:attrName>
                                        </p:attrNameLst>
                                      </p:cBhvr>
                                      <p:to>
                                        <p:strVal val="hidden"/>
                                      </p:to>
                                    </p:set>
                                  </p:childTnLst>
                                </p:cTn>
                              </p:par>
                              <p:par>
                                <p:cTn id="512" presetID="2" presetClass="exit" presetSubtype="6" fill="hold" nodeType="withEffect">
                                  <p:stCondLst>
                                    <p:cond delay="0"/>
                                  </p:stCondLst>
                                  <p:childTnLst>
                                    <p:anim calcmode="lin" valueType="num">
                                      <p:cBhvr additive="base">
                                        <p:cTn id="513" dur="3000"/>
                                        <p:tgtEl>
                                          <p:spTgt spid="30"/>
                                        </p:tgtEl>
                                        <p:attrNameLst>
                                          <p:attrName>ppt_x</p:attrName>
                                        </p:attrNameLst>
                                      </p:cBhvr>
                                      <p:tavLst>
                                        <p:tav tm="0">
                                          <p:val>
                                            <p:strVal val="ppt_x"/>
                                          </p:val>
                                        </p:tav>
                                        <p:tav tm="100000">
                                          <p:val>
                                            <p:strVal val="1+ppt_w/2"/>
                                          </p:val>
                                        </p:tav>
                                      </p:tavLst>
                                    </p:anim>
                                    <p:anim calcmode="lin" valueType="num">
                                      <p:cBhvr additive="base">
                                        <p:cTn id="514" dur="3000"/>
                                        <p:tgtEl>
                                          <p:spTgt spid="30"/>
                                        </p:tgtEl>
                                        <p:attrNameLst>
                                          <p:attrName>ppt_y</p:attrName>
                                        </p:attrNameLst>
                                      </p:cBhvr>
                                      <p:tavLst>
                                        <p:tav tm="0">
                                          <p:val>
                                            <p:strVal val="ppt_y"/>
                                          </p:val>
                                        </p:tav>
                                        <p:tav tm="100000">
                                          <p:val>
                                            <p:strVal val="1+ppt_h/2"/>
                                          </p:val>
                                        </p:tav>
                                      </p:tavLst>
                                    </p:anim>
                                    <p:set>
                                      <p:cBhvr>
                                        <p:cTn id="515" dur="1" fill="hold">
                                          <p:stCondLst>
                                            <p:cond delay="2999"/>
                                          </p:stCondLst>
                                        </p:cTn>
                                        <p:tgtEl>
                                          <p:spTgt spid="30"/>
                                        </p:tgtEl>
                                        <p:attrNameLst>
                                          <p:attrName>style.visibility</p:attrName>
                                        </p:attrNameLst>
                                      </p:cBhvr>
                                      <p:to>
                                        <p:strVal val="hidden"/>
                                      </p:to>
                                    </p:set>
                                  </p:childTnLst>
                                </p:cTn>
                              </p:par>
                              <p:par>
                                <p:cTn id="516" presetID="2" presetClass="exit" presetSubtype="6" fill="hold" nodeType="withEffect">
                                  <p:stCondLst>
                                    <p:cond delay="0"/>
                                  </p:stCondLst>
                                  <p:childTnLst>
                                    <p:anim calcmode="lin" valueType="num">
                                      <p:cBhvr additive="base">
                                        <p:cTn id="517" dur="3000"/>
                                        <p:tgtEl>
                                          <p:spTgt spid="31"/>
                                        </p:tgtEl>
                                        <p:attrNameLst>
                                          <p:attrName>ppt_x</p:attrName>
                                        </p:attrNameLst>
                                      </p:cBhvr>
                                      <p:tavLst>
                                        <p:tav tm="0">
                                          <p:val>
                                            <p:strVal val="ppt_x"/>
                                          </p:val>
                                        </p:tav>
                                        <p:tav tm="100000">
                                          <p:val>
                                            <p:strVal val="1+ppt_w/2"/>
                                          </p:val>
                                        </p:tav>
                                      </p:tavLst>
                                    </p:anim>
                                    <p:anim calcmode="lin" valueType="num">
                                      <p:cBhvr additive="base">
                                        <p:cTn id="518" dur="3000"/>
                                        <p:tgtEl>
                                          <p:spTgt spid="31"/>
                                        </p:tgtEl>
                                        <p:attrNameLst>
                                          <p:attrName>ppt_y</p:attrName>
                                        </p:attrNameLst>
                                      </p:cBhvr>
                                      <p:tavLst>
                                        <p:tav tm="0">
                                          <p:val>
                                            <p:strVal val="ppt_y"/>
                                          </p:val>
                                        </p:tav>
                                        <p:tav tm="100000">
                                          <p:val>
                                            <p:strVal val="1+ppt_h/2"/>
                                          </p:val>
                                        </p:tav>
                                      </p:tavLst>
                                    </p:anim>
                                    <p:set>
                                      <p:cBhvr>
                                        <p:cTn id="519" dur="1" fill="hold">
                                          <p:stCondLst>
                                            <p:cond delay="2999"/>
                                          </p:stCondLst>
                                        </p:cTn>
                                        <p:tgtEl>
                                          <p:spTgt spid="31"/>
                                        </p:tgtEl>
                                        <p:attrNameLst>
                                          <p:attrName>style.visibility</p:attrName>
                                        </p:attrNameLst>
                                      </p:cBhvr>
                                      <p:to>
                                        <p:strVal val="hidden"/>
                                      </p:to>
                                    </p:set>
                                  </p:childTnLst>
                                </p:cTn>
                              </p:par>
                              <p:par>
                                <p:cTn id="520" presetID="2" presetClass="exit" presetSubtype="6" fill="hold" nodeType="withEffect">
                                  <p:stCondLst>
                                    <p:cond delay="0"/>
                                  </p:stCondLst>
                                  <p:childTnLst>
                                    <p:anim calcmode="lin" valueType="num">
                                      <p:cBhvr additive="base">
                                        <p:cTn id="521" dur="3000"/>
                                        <p:tgtEl>
                                          <p:spTgt spid="33"/>
                                        </p:tgtEl>
                                        <p:attrNameLst>
                                          <p:attrName>ppt_x</p:attrName>
                                        </p:attrNameLst>
                                      </p:cBhvr>
                                      <p:tavLst>
                                        <p:tav tm="0">
                                          <p:val>
                                            <p:strVal val="ppt_x"/>
                                          </p:val>
                                        </p:tav>
                                        <p:tav tm="100000">
                                          <p:val>
                                            <p:strVal val="1+ppt_w/2"/>
                                          </p:val>
                                        </p:tav>
                                      </p:tavLst>
                                    </p:anim>
                                    <p:anim calcmode="lin" valueType="num">
                                      <p:cBhvr additive="base">
                                        <p:cTn id="522" dur="3000"/>
                                        <p:tgtEl>
                                          <p:spTgt spid="33"/>
                                        </p:tgtEl>
                                        <p:attrNameLst>
                                          <p:attrName>ppt_y</p:attrName>
                                        </p:attrNameLst>
                                      </p:cBhvr>
                                      <p:tavLst>
                                        <p:tav tm="0">
                                          <p:val>
                                            <p:strVal val="ppt_y"/>
                                          </p:val>
                                        </p:tav>
                                        <p:tav tm="100000">
                                          <p:val>
                                            <p:strVal val="1+ppt_h/2"/>
                                          </p:val>
                                        </p:tav>
                                      </p:tavLst>
                                    </p:anim>
                                    <p:set>
                                      <p:cBhvr>
                                        <p:cTn id="523" dur="1" fill="hold">
                                          <p:stCondLst>
                                            <p:cond delay="2999"/>
                                          </p:stCondLst>
                                        </p:cTn>
                                        <p:tgtEl>
                                          <p:spTgt spid="33"/>
                                        </p:tgtEl>
                                        <p:attrNameLst>
                                          <p:attrName>style.visibility</p:attrName>
                                        </p:attrNameLst>
                                      </p:cBhvr>
                                      <p:to>
                                        <p:strVal val="hidden"/>
                                      </p:to>
                                    </p:set>
                                  </p:childTnLst>
                                </p:cTn>
                              </p:par>
                              <p:par>
                                <p:cTn id="524" presetID="2" presetClass="exit" presetSubtype="6" fill="hold" nodeType="withEffect">
                                  <p:stCondLst>
                                    <p:cond delay="0"/>
                                  </p:stCondLst>
                                  <p:childTnLst>
                                    <p:anim calcmode="lin" valueType="num">
                                      <p:cBhvr additive="base">
                                        <p:cTn id="525" dur="3000"/>
                                        <p:tgtEl>
                                          <p:spTgt spid="34"/>
                                        </p:tgtEl>
                                        <p:attrNameLst>
                                          <p:attrName>ppt_x</p:attrName>
                                        </p:attrNameLst>
                                      </p:cBhvr>
                                      <p:tavLst>
                                        <p:tav tm="0">
                                          <p:val>
                                            <p:strVal val="ppt_x"/>
                                          </p:val>
                                        </p:tav>
                                        <p:tav tm="100000">
                                          <p:val>
                                            <p:strVal val="1+ppt_w/2"/>
                                          </p:val>
                                        </p:tav>
                                      </p:tavLst>
                                    </p:anim>
                                    <p:anim calcmode="lin" valueType="num">
                                      <p:cBhvr additive="base">
                                        <p:cTn id="526" dur="3000"/>
                                        <p:tgtEl>
                                          <p:spTgt spid="34"/>
                                        </p:tgtEl>
                                        <p:attrNameLst>
                                          <p:attrName>ppt_y</p:attrName>
                                        </p:attrNameLst>
                                      </p:cBhvr>
                                      <p:tavLst>
                                        <p:tav tm="0">
                                          <p:val>
                                            <p:strVal val="ppt_y"/>
                                          </p:val>
                                        </p:tav>
                                        <p:tav tm="100000">
                                          <p:val>
                                            <p:strVal val="1+ppt_h/2"/>
                                          </p:val>
                                        </p:tav>
                                      </p:tavLst>
                                    </p:anim>
                                    <p:set>
                                      <p:cBhvr>
                                        <p:cTn id="527" dur="1" fill="hold">
                                          <p:stCondLst>
                                            <p:cond delay="2999"/>
                                          </p:stCondLst>
                                        </p:cTn>
                                        <p:tgtEl>
                                          <p:spTgt spid="34"/>
                                        </p:tgtEl>
                                        <p:attrNameLst>
                                          <p:attrName>style.visibility</p:attrName>
                                        </p:attrNameLst>
                                      </p:cBhvr>
                                      <p:to>
                                        <p:strVal val="hidden"/>
                                      </p:to>
                                    </p:set>
                                  </p:childTnLst>
                                </p:cTn>
                              </p:par>
                              <p:par>
                                <p:cTn id="528" presetID="2" presetClass="exit" presetSubtype="6" fill="hold" nodeType="withEffect">
                                  <p:stCondLst>
                                    <p:cond delay="0"/>
                                  </p:stCondLst>
                                  <p:childTnLst>
                                    <p:anim calcmode="lin" valueType="num">
                                      <p:cBhvr additive="base">
                                        <p:cTn id="529" dur="3000"/>
                                        <p:tgtEl>
                                          <p:spTgt spid="35"/>
                                        </p:tgtEl>
                                        <p:attrNameLst>
                                          <p:attrName>ppt_x</p:attrName>
                                        </p:attrNameLst>
                                      </p:cBhvr>
                                      <p:tavLst>
                                        <p:tav tm="0">
                                          <p:val>
                                            <p:strVal val="ppt_x"/>
                                          </p:val>
                                        </p:tav>
                                        <p:tav tm="100000">
                                          <p:val>
                                            <p:strVal val="1+ppt_w/2"/>
                                          </p:val>
                                        </p:tav>
                                      </p:tavLst>
                                    </p:anim>
                                    <p:anim calcmode="lin" valueType="num">
                                      <p:cBhvr additive="base">
                                        <p:cTn id="530" dur="3000"/>
                                        <p:tgtEl>
                                          <p:spTgt spid="35"/>
                                        </p:tgtEl>
                                        <p:attrNameLst>
                                          <p:attrName>ppt_y</p:attrName>
                                        </p:attrNameLst>
                                      </p:cBhvr>
                                      <p:tavLst>
                                        <p:tav tm="0">
                                          <p:val>
                                            <p:strVal val="ppt_y"/>
                                          </p:val>
                                        </p:tav>
                                        <p:tav tm="100000">
                                          <p:val>
                                            <p:strVal val="1+ppt_h/2"/>
                                          </p:val>
                                        </p:tav>
                                      </p:tavLst>
                                    </p:anim>
                                    <p:set>
                                      <p:cBhvr>
                                        <p:cTn id="531" dur="1" fill="hold">
                                          <p:stCondLst>
                                            <p:cond delay="2999"/>
                                          </p:stCondLst>
                                        </p:cTn>
                                        <p:tgtEl>
                                          <p:spTgt spid="35"/>
                                        </p:tgtEl>
                                        <p:attrNameLst>
                                          <p:attrName>style.visibility</p:attrName>
                                        </p:attrNameLst>
                                      </p:cBhvr>
                                      <p:to>
                                        <p:strVal val="hidden"/>
                                      </p:to>
                                    </p:set>
                                  </p:childTnLst>
                                </p:cTn>
                              </p:par>
                              <p:par>
                                <p:cTn id="532" presetID="2" presetClass="exit" presetSubtype="6" fill="hold" nodeType="withEffect">
                                  <p:stCondLst>
                                    <p:cond delay="0"/>
                                  </p:stCondLst>
                                  <p:childTnLst>
                                    <p:anim calcmode="lin" valueType="num">
                                      <p:cBhvr additive="base">
                                        <p:cTn id="533" dur="3000"/>
                                        <p:tgtEl>
                                          <p:spTgt spid="36"/>
                                        </p:tgtEl>
                                        <p:attrNameLst>
                                          <p:attrName>ppt_x</p:attrName>
                                        </p:attrNameLst>
                                      </p:cBhvr>
                                      <p:tavLst>
                                        <p:tav tm="0">
                                          <p:val>
                                            <p:strVal val="ppt_x"/>
                                          </p:val>
                                        </p:tav>
                                        <p:tav tm="100000">
                                          <p:val>
                                            <p:strVal val="1+ppt_w/2"/>
                                          </p:val>
                                        </p:tav>
                                      </p:tavLst>
                                    </p:anim>
                                    <p:anim calcmode="lin" valueType="num">
                                      <p:cBhvr additive="base">
                                        <p:cTn id="534" dur="3000"/>
                                        <p:tgtEl>
                                          <p:spTgt spid="36"/>
                                        </p:tgtEl>
                                        <p:attrNameLst>
                                          <p:attrName>ppt_y</p:attrName>
                                        </p:attrNameLst>
                                      </p:cBhvr>
                                      <p:tavLst>
                                        <p:tav tm="0">
                                          <p:val>
                                            <p:strVal val="ppt_y"/>
                                          </p:val>
                                        </p:tav>
                                        <p:tav tm="100000">
                                          <p:val>
                                            <p:strVal val="1+ppt_h/2"/>
                                          </p:val>
                                        </p:tav>
                                      </p:tavLst>
                                    </p:anim>
                                    <p:set>
                                      <p:cBhvr>
                                        <p:cTn id="535" dur="1" fill="hold">
                                          <p:stCondLst>
                                            <p:cond delay="2999"/>
                                          </p:stCondLst>
                                        </p:cTn>
                                        <p:tgtEl>
                                          <p:spTgt spid="36"/>
                                        </p:tgtEl>
                                        <p:attrNameLst>
                                          <p:attrName>style.visibility</p:attrName>
                                        </p:attrNameLst>
                                      </p:cBhvr>
                                      <p:to>
                                        <p:strVal val="hidden"/>
                                      </p:to>
                                    </p:set>
                                  </p:childTnLst>
                                </p:cTn>
                              </p:par>
                              <p:par>
                                <p:cTn id="536" presetID="2" presetClass="exit" presetSubtype="6" fill="hold" nodeType="withEffect">
                                  <p:stCondLst>
                                    <p:cond delay="0"/>
                                  </p:stCondLst>
                                  <p:childTnLst>
                                    <p:anim calcmode="lin" valueType="num">
                                      <p:cBhvr additive="base">
                                        <p:cTn id="537" dur="3000"/>
                                        <p:tgtEl>
                                          <p:spTgt spid="37"/>
                                        </p:tgtEl>
                                        <p:attrNameLst>
                                          <p:attrName>ppt_x</p:attrName>
                                        </p:attrNameLst>
                                      </p:cBhvr>
                                      <p:tavLst>
                                        <p:tav tm="0">
                                          <p:val>
                                            <p:strVal val="ppt_x"/>
                                          </p:val>
                                        </p:tav>
                                        <p:tav tm="100000">
                                          <p:val>
                                            <p:strVal val="1+ppt_w/2"/>
                                          </p:val>
                                        </p:tav>
                                      </p:tavLst>
                                    </p:anim>
                                    <p:anim calcmode="lin" valueType="num">
                                      <p:cBhvr additive="base">
                                        <p:cTn id="538" dur="3000"/>
                                        <p:tgtEl>
                                          <p:spTgt spid="37"/>
                                        </p:tgtEl>
                                        <p:attrNameLst>
                                          <p:attrName>ppt_y</p:attrName>
                                        </p:attrNameLst>
                                      </p:cBhvr>
                                      <p:tavLst>
                                        <p:tav tm="0">
                                          <p:val>
                                            <p:strVal val="ppt_y"/>
                                          </p:val>
                                        </p:tav>
                                        <p:tav tm="100000">
                                          <p:val>
                                            <p:strVal val="1+ppt_h/2"/>
                                          </p:val>
                                        </p:tav>
                                      </p:tavLst>
                                    </p:anim>
                                    <p:set>
                                      <p:cBhvr>
                                        <p:cTn id="539" dur="1" fill="hold">
                                          <p:stCondLst>
                                            <p:cond delay="2999"/>
                                          </p:stCondLst>
                                        </p:cTn>
                                        <p:tgtEl>
                                          <p:spTgt spid="37"/>
                                        </p:tgtEl>
                                        <p:attrNameLst>
                                          <p:attrName>style.visibility</p:attrName>
                                        </p:attrNameLst>
                                      </p:cBhvr>
                                      <p:to>
                                        <p:strVal val="hidden"/>
                                      </p:to>
                                    </p:set>
                                  </p:childTnLst>
                                </p:cTn>
                              </p:par>
                              <p:par>
                                <p:cTn id="540" presetID="2" presetClass="exit" presetSubtype="6" fill="hold" nodeType="withEffect">
                                  <p:stCondLst>
                                    <p:cond delay="0"/>
                                  </p:stCondLst>
                                  <p:childTnLst>
                                    <p:anim calcmode="lin" valueType="num">
                                      <p:cBhvr additive="base">
                                        <p:cTn id="541" dur="3000"/>
                                        <p:tgtEl>
                                          <p:spTgt spid="38"/>
                                        </p:tgtEl>
                                        <p:attrNameLst>
                                          <p:attrName>ppt_x</p:attrName>
                                        </p:attrNameLst>
                                      </p:cBhvr>
                                      <p:tavLst>
                                        <p:tav tm="0">
                                          <p:val>
                                            <p:strVal val="ppt_x"/>
                                          </p:val>
                                        </p:tav>
                                        <p:tav tm="100000">
                                          <p:val>
                                            <p:strVal val="1+ppt_w/2"/>
                                          </p:val>
                                        </p:tav>
                                      </p:tavLst>
                                    </p:anim>
                                    <p:anim calcmode="lin" valueType="num">
                                      <p:cBhvr additive="base">
                                        <p:cTn id="542" dur="3000"/>
                                        <p:tgtEl>
                                          <p:spTgt spid="38"/>
                                        </p:tgtEl>
                                        <p:attrNameLst>
                                          <p:attrName>ppt_y</p:attrName>
                                        </p:attrNameLst>
                                      </p:cBhvr>
                                      <p:tavLst>
                                        <p:tav tm="0">
                                          <p:val>
                                            <p:strVal val="ppt_y"/>
                                          </p:val>
                                        </p:tav>
                                        <p:tav tm="100000">
                                          <p:val>
                                            <p:strVal val="1+ppt_h/2"/>
                                          </p:val>
                                        </p:tav>
                                      </p:tavLst>
                                    </p:anim>
                                    <p:set>
                                      <p:cBhvr>
                                        <p:cTn id="543" dur="1" fill="hold">
                                          <p:stCondLst>
                                            <p:cond delay="2999"/>
                                          </p:stCondLst>
                                        </p:cTn>
                                        <p:tgtEl>
                                          <p:spTgt spid="38"/>
                                        </p:tgtEl>
                                        <p:attrNameLst>
                                          <p:attrName>style.visibility</p:attrName>
                                        </p:attrNameLst>
                                      </p:cBhvr>
                                      <p:to>
                                        <p:strVal val="hidden"/>
                                      </p:to>
                                    </p:set>
                                  </p:childTnLst>
                                </p:cTn>
                              </p:par>
                              <p:par>
                                <p:cTn id="544" presetID="2" presetClass="exit" presetSubtype="6" fill="hold" nodeType="withEffect">
                                  <p:stCondLst>
                                    <p:cond delay="0"/>
                                  </p:stCondLst>
                                  <p:childTnLst>
                                    <p:anim calcmode="lin" valueType="num">
                                      <p:cBhvr additive="base">
                                        <p:cTn id="545" dur="3000"/>
                                        <p:tgtEl>
                                          <p:spTgt spid="39"/>
                                        </p:tgtEl>
                                        <p:attrNameLst>
                                          <p:attrName>ppt_x</p:attrName>
                                        </p:attrNameLst>
                                      </p:cBhvr>
                                      <p:tavLst>
                                        <p:tav tm="0">
                                          <p:val>
                                            <p:strVal val="ppt_x"/>
                                          </p:val>
                                        </p:tav>
                                        <p:tav tm="100000">
                                          <p:val>
                                            <p:strVal val="1+ppt_w/2"/>
                                          </p:val>
                                        </p:tav>
                                      </p:tavLst>
                                    </p:anim>
                                    <p:anim calcmode="lin" valueType="num">
                                      <p:cBhvr additive="base">
                                        <p:cTn id="546" dur="3000"/>
                                        <p:tgtEl>
                                          <p:spTgt spid="39"/>
                                        </p:tgtEl>
                                        <p:attrNameLst>
                                          <p:attrName>ppt_y</p:attrName>
                                        </p:attrNameLst>
                                      </p:cBhvr>
                                      <p:tavLst>
                                        <p:tav tm="0">
                                          <p:val>
                                            <p:strVal val="ppt_y"/>
                                          </p:val>
                                        </p:tav>
                                        <p:tav tm="100000">
                                          <p:val>
                                            <p:strVal val="1+ppt_h/2"/>
                                          </p:val>
                                        </p:tav>
                                      </p:tavLst>
                                    </p:anim>
                                    <p:set>
                                      <p:cBhvr>
                                        <p:cTn id="547" dur="1" fill="hold">
                                          <p:stCondLst>
                                            <p:cond delay="2999"/>
                                          </p:stCondLst>
                                        </p:cTn>
                                        <p:tgtEl>
                                          <p:spTgt spid="39"/>
                                        </p:tgtEl>
                                        <p:attrNameLst>
                                          <p:attrName>style.visibility</p:attrName>
                                        </p:attrNameLst>
                                      </p:cBhvr>
                                      <p:to>
                                        <p:strVal val="hidden"/>
                                      </p:to>
                                    </p:set>
                                  </p:childTnLst>
                                </p:cTn>
                              </p:par>
                              <p:par>
                                <p:cTn id="548" presetID="2" presetClass="exit" presetSubtype="6" fill="hold" nodeType="withEffect">
                                  <p:stCondLst>
                                    <p:cond delay="0"/>
                                  </p:stCondLst>
                                  <p:childTnLst>
                                    <p:anim calcmode="lin" valueType="num">
                                      <p:cBhvr additive="base">
                                        <p:cTn id="549" dur="3000"/>
                                        <p:tgtEl>
                                          <p:spTgt spid="40"/>
                                        </p:tgtEl>
                                        <p:attrNameLst>
                                          <p:attrName>ppt_x</p:attrName>
                                        </p:attrNameLst>
                                      </p:cBhvr>
                                      <p:tavLst>
                                        <p:tav tm="0">
                                          <p:val>
                                            <p:strVal val="ppt_x"/>
                                          </p:val>
                                        </p:tav>
                                        <p:tav tm="100000">
                                          <p:val>
                                            <p:strVal val="1+ppt_w/2"/>
                                          </p:val>
                                        </p:tav>
                                      </p:tavLst>
                                    </p:anim>
                                    <p:anim calcmode="lin" valueType="num">
                                      <p:cBhvr additive="base">
                                        <p:cTn id="550" dur="3000"/>
                                        <p:tgtEl>
                                          <p:spTgt spid="40"/>
                                        </p:tgtEl>
                                        <p:attrNameLst>
                                          <p:attrName>ppt_y</p:attrName>
                                        </p:attrNameLst>
                                      </p:cBhvr>
                                      <p:tavLst>
                                        <p:tav tm="0">
                                          <p:val>
                                            <p:strVal val="ppt_y"/>
                                          </p:val>
                                        </p:tav>
                                        <p:tav tm="100000">
                                          <p:val>
                                            <p:strVal val="1+ppt_h/2"/>
                                          </p:val>
                                        </p:tav>
                                      </p:tavLst>
                                    </p:anim>
                                    <p:set>
                                      <p:cBhvr>
                                        <p:cTn id="551" dur="1" fill="hold">
                                          <p:stCondLst>
                                            <p:cond delay="2999"/>
                                          </p:stCondLst>
                                        </p:cTn>
                                        <p:tgtEl>
                                          <p:spTgt spid="40"/>
                                        </p:tgtEl>
                                        <p:attrNameLst>
                                          <p:attrName>style.visibility</p:attrName>
                                        </p:attrNameLst>
                                      </p:cBhvr>
                                      <p:to>
                                        <p:strVal val="hidden"/>
                                      </p:to>
                                    </p:set>
                                  </p:childTnLst>
                                </p:cTn>
                              </p:par>
                              <p:par>
                                <p:cTn id="552" presetID="2" presetClass="exit" presetSubtype="6" fill="hold" nodeType="withEffect">
                                  <p:stCondLst>
                                    <p:cond delay="0"/>
                                  </p:stCondLst>
                                  <p:childTnLst>
                                    <p:anim calcmode="lin" valueType="num">
                                      <p:cBhvr additive="base">
                                        <p:cTn id="553" dur="3000"/>
                                        <p:tgtEl>
                                          <p:spTgt spid="41"/>
                                        </p:tgtEl>
                                        <p:attrNameLst>
                                          <p:attrName>ppt_x</p:attrName>
                                        </p:attrNameLst>
                                      </p:cBhvr>
                                      <p:tavLst>
                                        <p:tav tm="0">
                                          <p:val>
                                            <p:strVal val="ppt_x"/>
                                          </p:val>
                                        </p:tav>
                                        <p:tav tm="100000">
                                          <p:val>
                                            <p:strVal val="1+ppt_w/2"/>
                                          </p:val>
                                        </p:tav>
                                      </p:tavLst>
                                    </p:anim>
                                    <p:anim calcmode="lin" valueType="num">
                                      <p:cBhvr additive="base">
                                        <p:cTn id="554" dur="3000"/>
                                        <p:tgtEl>
                                          <p:spTgt spid="41"/>
                                        </p:tgtEl>
                                        <p:attrNameLst>
                                          <p:attrName>ppt_y</p:attrName>
                                        </p:attrNameLst>
                                      </p:cBhvr>
                                      <p:tavLst>
                                        <p:tav tm="0">
                                          <p:val>
                                            <p:strVal val="ppt_y"/>
                                          </p:val>
                                        </p:tav>
                                        <p:tav tm="100000">
                                          <p:val>
                                            <p:strVal val="1+ppt_h/2"/>
                                          </p:val>
                                        </p:tav>
                                      </p:tavLst>
                                    </p:anim>
                                    <p:set>
                                      <p:cBhvr>
                                        <p:cTn id="555" dur="1" fill="hold">
                                          <p:stCondLst>
                                            <p:cond delay="2999"/>
                                          </p:stCondLst>
                                        </p:cTn>
                                        <p:tgtEl>
                                          <p:spTgt spid="41"/>
                                        </p:tgtEl>
                                        <p:attrNameLst>
                                          <p:attrName>style.visibility</p:attrName>
                                        </p:attrNameLst>
                                      </p:cBhvr>
                                      <p:to>
                                        <p:strVal val="hidden"/>
                                      </p:to>
                                    </p:set>
                                  </p:childTnLst>
                                </p:cTn>
                              </p:par>
                              <p:par>
                                <p:cTn id="556" presetID="2" presetClass="exit" presetSubtype="6" fill="hold" nodeType="withEffect">
                                  <p:stCondLst>
                                    <p:cond delay="0"/>
                                  </p:stCondLst>
                                  <p:childTnLst>
                                    <p:anim calcmode="lin" valueType="num">
                                      <p:cBhvr additive="base">
                                        <p:cTn id="557" dur="3000"/>
                                        <p:tgtEl>
                                          <p:spTgt spid="42"/>
                                        </p:tgtEl>
                                        <p:attrNameLst>
                                          <p:attrName>ppt_x</p:attrName>
                                        </p:attrNameLst>
                                      </p:cBhvr>
                                      <p:tavLst>
                                        <p:tav tm="0">
                                          <p:val>
                                            <p:strVal val="ppt_x"/>
                                          </p:val>
                                        </p:tav>
                                        <p:tav tm="100000">
                                          <p:val>
                                            <p:strVal val="1+ppt_w/2"/>
                                          </p:val>
                                        </p:tav>
                                      </p:tavLst>
                                    </p:anim>
                                    <p:anim calcmode="lin" valueType="num">
                                      <p:cBhvr additive="base">
                                        <p:cTn id="558" dur="3000"/>
                                        <p:tgtEl>
                                          <p:spTgt spid="42"/>
                                        </p:tgtEl>
                                        <p:attrNameLst>
                                          <p:attrName>ppt_y</p:attrName>
                                        </p:attrNameLst>
                                      </p:cBhvr>
                                      <p:tavLst>
                                        <p:tav tm="0">
                                          <p:val>
                                            <p:strVal val="ppt_y"/>
                                          </p:val>
                                        </p:tav>
                                        <p:tav tm="100000">
                                          <p:val>
                                            <p:strVal val="1+ppt_h/2"/>
                                          </p:val>
                                        </p:tav>
                                      </p:tavLst>
                                    </p:anim>
                                    <p:set>
                                      <p:cBhvr>
                                        <p:cTn id="559" dur="1" fill="hold">
                                          <p:stCondLst>
                                            <p:cond delay="2999"/>
                                          </p:stCondLst>
                                        </p:cTn>
                                        <p:tgtEl>
                                          <p:spTgt spid="42"/>
                                        </p:tgtEl>
                                        <p:attrNameLst>
                                          <p:attrName>style.visibility</p:attrName>
                                        </p:attrNameLst>
                                      </p:cBhvr>
                                      <p:to>
                                        <p:strVal val="hidden"/>
                                      </p:to>
                                    </p:set>
                                  </p:childTnLst>
                                </p:cTn>
                              </p:par>
                              <p:par>
                                <p:cTn id="560" presetID="2" presetClass="exit" presetSubtype="6" fill="hold" nodeType="withEffect">
                                  <p:stCondLst>
                                    <p:cond delay="0"/>
                                  </p:stCondLst>
                                  <p:childTnLst>
                                    <p:anim calcmode="lin" valueType="num">
                                      <p:cBhvr additive="base">
                                        <p:cTn id="561" dur="3000"/>
                                        <p:tgtEl>
                                          <p:spTgt spid="43"/>
                                        </p:tgtEl>
                                        <p:attrNameLst>
                                          <p:attrName>ppt_x</p:attrName>
                                        </p:attrNameLst>
                                      </p:cBhvr>
                                      <p:tavLst>
                                        <p:tav tm="0">
                                          <p:val>
                                            <p:strVal val="ppt_x"/>
                                          </p:val>
                                        </p:tav>
                                        <p:tav tm="100000">
                                          <p:val>
                                            <p:strVal val="1+ppt_w/2"/>
                                          </p:val>
                                        </p:tav>
                                      </p:tavLst>
                                    </p:anim>
                                    <p:anim calcmode="lin" valueType="num">
                                      <p:cBhvr additive="base">
                                        <p:cTn id="562" dur="3000"/>
                                        <p:tgtEl>
                                          <p:spTgt spid="43"/>
                                        </p:tgtEl>
                                        <p:attrNameLst>
                                          <p:attrName>ppt_y</p:attrName>
                                        </p:attrNameLst>
                                      </p:cBhvr>
                                      <p:tavLst>
                                        <p:tav tm="0">
                                          <p:val>
                                            <p:strVal val="ppt_y"/>
                                          </p:val>
                                        </p:tav>
                                        <p:tav tm="100000">
                                          <p:val>
                                            <p:strVal val="1+ppt_h/2"/>
                                          </p:val>
                                        </p:tav>
                                      </p:tavLst>
                                    </p:anim>
                                    <p:set>
                                      <p:cBhvr>
                                        <p:cTn id="563" dur="1" fill="hold">
                                          <p:stCondLst>
                                            <p:cond delay="2999"/>
                                          </p:stCondLst>
                                        </p:cTn>
                                        <p:tgtEl>
                                          <p:spTgt spid="43"/>
                                        </p:tgtEl>
                                        <p:attrNameLst>
                                          <p:attrName>style.visibility</p:attrName>
                                        </p:attrNameLst>
                                      </p:cBhvr>
                                      <p:to>
                                        <p:strVal val="hidden"/>
                                      </p:to>
                                    </p:set>
                                  </p:childTnLst>
                                </p:cTn>
                              </p:par>
                              <p:par>
                                <p:cTn id="564" presetID="2" presetClass="exit" presetSubtype="6" fill="hold" nodeType="withEffect">
                                  <p:stCondLst>
                                    <p:cond delay="0"/>
                                  </p:stCondLst>
                                  <p:childTnLst>
                                    <p:anim calcmode="lin" valueType="num">
                                      <p:cBhvr additive="base">
                                        <p:cTn id="565" dur="3000"/>
                                        <p:tgtEl>
                                          <p:spTgt spid="44"/>
                                        </p:tgtEl>
                                        <p:attrNameLst>
                                          <p:attrName>ppt_x</p:attrName>
                                        </p:attrNameLst>
                                      </p:cBhvr>
                                      <p:tavLst>
                                        <p:tav tm="0">
                                          <p:val>
                                            <p:strVal val="ppt_x"/>
                                          </p:val>
                                        </p:tav>
                                        <p:tav tm="100000">
                                          <p:val>
                                            <p:strVal val="1+ppt_w/2"/>
                                          </p:val>
                                        </p:tav>
                                      </p:tavLst>
                                    </p:anim>
                                    <p:anim calcmode="lin" valueType="num">
                                      <p:cBhvr additive="base">
                                        <p:cTn id="566" dur="3000"/>
                                        <p:tgtEl>
                                          <p:spTgt spid="44"/>
                                        </p:tgtEl>
                                        <p:attrNameLst>
                                          <p:attrName>ppt_y</p:attrName>
                                        </p:attrNameLst>
                                      </p:cBhvr>
                                      <p:tavLst>
                                        <p:tav tm="0">
                                          <p:val>
                                            <p:strVal val="ppt_y"/>
                                          </p:val>
                                        </p:tav>
                                        <p:tav tm="100000">
                                          <p:val>
                                            <p:strVal val="1+ppt_h/2"/>
                                          </p:val>
                                        </p:tav>
                                      </p:tavLst>
                                    </p:anim>
                                    <p:set>
                                      <p:cBhvr>
                                        <p:cTn id="567" dur="1" fill="hold">
                                          <p:stCondLst>
                                            <p:cond delay="2999"/>
                                          </p:stCondLst>
                                        </p:cTn>
                                        <p:tgtEl>
                                          <p:spTgt spid="44"/>
                                        </p:tgtEl>
                                        <p:attrNameLst>
                                          <p:attrName>style.visibility</p:attrName>
                                        </p:attrNameLst>
                                      </p:cBhvr>
                                      <p:to>
                                        <p:strVal val="hidden"/>
                                      </p:to>
                                    </p:set>
                                  </p:childTnLst>
                                </p:cTn>
                              </p:par>
                              <p:par>
                                <p:cTn id="568" presetID="2" presetClass="exit" presetSubtype="6" fill="hold" nodeType="withEffect">
                                  <p:stCondLst>
                                    <p:cond delay="0"/>
                                  </p:stCondLst>
                                  <p:childTnLst>
                                    <p:anim calcmode="lin" valueType="num">
                                      <p:cBhvr additive="base">
                                        <p:cTn id="569" dur="3000"/>
                                        <p:tgtEl>
                                          <p:spTgt spid="45"/>
                                        </p:tgtEl>
                                        <p:attrNameLst>
                                          <p:attrName>ppt_x</p:attrName>
                                        </p:attrNameLst>
                                      </p:cBhvr>
                                      <p:tavLst>
                                        <p:tav tm="0">
                                          <p:val>
                                            <p:strVal val="ppt_x"/>
                                          </p:val>
                                        </p:tav>
                                        <p:tav tm="100000">
                                          <p:val>
                                            <p:strVal val="1+ppt_w/2"/>
                                          </p:val>
                                        </p:tav>
                                      </p:tavLst>
                                    </p:anim>
                                    <p:anim calcmode="lin" valueType="num">
                                      <p:cBhvr additive="base">
                                        <p:cTn id="570" dur="3000"/>
                                        <p:tgtEl>
                                          <p:spTgt spid="45"/>
                                        </p:tgtEl>
                                        <p:attrNameLst>
                                          <p:attrName>ppt_y</p:attrName>
                                        </p:attrNameLst>
                                      </p:cBhvr>
                                      <p:tavLst>
                                        <p:tav tm="0">
                                          <p:val>
                                            <p:strVal val="ppt_y"/>
                                          </p:val>
                                        </p:tav>
                                        <p:tav tm="100000">
                                          <p:val>
                                            <p:strVal val="1+ppt_h/2"/>
                                          </p:val>
                                        </p:tav>
                                      </p:tavLst>
                                    </p:anim>
                                    <p:set>
                                      <p:cBhvr>
                                        <p:cTn id="571" dur="1" fill="hold">
                                          <p:stCondLst>
                                            <p:cond delay="2999"/>
                                          </p:stCondLst>
                                        </p:cTn>
                                        <p:tgtEl>
                                          <p:spTgt spid="45"/>
                                        </p:tgtEl>
                                        <p:attrNameLst>
                                          <p:attrName>style.visibility</p:attrName>
                                        </p:attrNameLst>
                                      </p:cBhvr>
                                      <p:to>
                                        <p:strVal val="hidden"/>
                                      </p:to>
                                    </p:set>
                                  </p:childTnLst>
                                </p:cTn>
                              </p:par>
                              <p:par>
                                <p:cTn id="572" presetID="2" presetClass="exit" presetSubtype="6" fill="hold" nodeType="withEffect">
                                  <p:stCondLst>
                                    <p:cond delay="0"/>
                                  </p:stCondLst>
                                  <p:childTnLst>
                                    <p:anim calcmode="lin" valueType="num">
                                      <p:cBhvr additive="base">
                                        <p:cTn id="573" dur="3000"/>
                                        <p:tgtEl>
                                          <p:spTgt spid="70"/>
                                        </p:tgtEl>
                                        <p:attrNameLst>
                                          <p:attrName>ppt_x</p:attrName>
                                        </p:attrNameLst>
                                      </p:cBhvr>
                                      <p:tavLst>
                                        <p:tav tm="0">
                                          <p:val>
                                            <p:strVal val="ppt_x"/>
                                          </p:val>
                                        </p:tav>
                                        <p:tav tm="100000">
                                          <p:val>
                                            <p:strVal val="1+ppt_w/2"/>
                                          </p:val>
                                        </p:tav>
                                      </p:tavLst>
                                    </p:anim>
                                    <p:anim calcmode="lin" valueType="num">
                                      <p:cBhvr additive="base">
                                        <p:cTn id="574" dur="3000"/>
                                        <p:tgtEl>
                                          <p:spTgt spid="70"/>
                                        </p:tgtEl>
                                        <p:attrNameLst>
                                          <p:attrName>ppt_y</p:attrName>
                                        </p:attrNameLst>
                                      </p:cBhvr>
                                      <p:tavLst>
                                        <p:tav tm="0">
                                          <p:val>
                                            <p:strVal val="ppt_y"/>
                                          </p:val>
                                        </p:tav>
                                        <p:tav tm="100000">
                                          <p:val>
                                            <p:strVal val="1+ppt_h/2"/>
                                          </p:val>
                                        </p:tav>
                                      </p:tavLst>
                                    </p:anim>
                                    <p:set>
                                      <p:cBhvr>
                                        <p:cTn id="575" dur="1" fill="hold">
                                          <p:stCondLst>
                                            <p:cond delay="2999"/>
                                          </p:stCondLst>
                                        </p:cTn>
                                        <p:tgtEl>
                                          <p:spTgt spid="70"/>
                                        </p:tgtEl>
                                        <p:attrNameLst>
                                          <p:attrName>style.visibility</p:attrName>
                                        </p:attrNameLst>
                                      </p:cBhvr>
                                      <p:to>
                                        <p:strVal val="hidden"/>
                                      </p:to>
                                    </p:set>
                                  </p:childTnLst>
                                </p:cTn>
                              </p:par>
                              <p:par>
                                <p:cTn id="576" presetID="2" presetClass="exit" presetSubtype="6" fill="hold" nodeType="withEffect">
                                  <p:stCondLst>
                                    <p:cond delay="0"/>
                                  </p:stCondLst>
                                  <p:childTnLst>
                                    <p:anim calcmode="lin" valueType="num">
                                      <p:cBhvr additive="base">
                                        <p:cTn id="577" dur="3000"/>
                                        <p:tgtEl>
                                          <p:spTgt spid="71"/>
                                        </p:tgtEl>
                                        <p:attrNameLst>
                                          <p:attrName>ppt_x</p:attrName>
                                        </p:attrNameLst>
                                      </p:cBhvr>
                                      <p:tavLst>
                                        <p:tav tm="0">
                                          <p:val>
                                            <p:strVal val="ppt_x"/>
                                          </p:val>
                                        </p:tav>
                                        <p:tav tm="100000">
                                          <p:val>
                                            <p:strVal val="1+ppt_w/2"/>
                                          </p:val>
                                        </p:tav>
                                      </p:tavLst>
                                    </p:anim>
                                    <p:anim calcmode="lin" valueType="num">
                                      <p:cBhvr additive="base">
                                        <p:cTn id="578" dur="3000"/>
                                        <p:tgtEl>
                                          <p:spTgt spid="71"/>
                                        </p:tgtEl>
                                        <p:attrNameLst>
                                          <p:attrName>ppt_y</p:attrName>
                                        </p:attrNameLst>
                                      </p:cBhvr>
                                      <p:tavLst>
                                        <p:tav tm="0">
                                          <p:val>
                                            <p:strVal val="ppt_y"/>
                                          </p:val>
                                        </p:tav>
                                        <p:tav tm="100000">
                                          <p:val>
                                            <p:strVal val="1+ppt_h/2"/>
                                          </p:val>
                                        </p:tav>
                                      </p:tavLst>
                                    </p:anim>
                                    <p:set>
                                      <p:cBhvr>
                                        <p:cTn id="579" dur="1" fill="hold">
                                          <p:stCondLst>
                                            <p:cond delay="2999"/>
                                          </p:stCondLst>
                                        </p:cTn>
                                        <p:tgtEl>
                                          <p:spTgt spid="71"/>
                                        </p:tgtEl>
                                        <p:attrNameLst>
                                          <p:attrName>style.visibility</p:attrName>
                                        </p:attrNameLst>
                                      </p:cBhvr>
                                      <p:to>
                                        <p:strVal val="hidden"/>
                                      </p:to>
                                    </p:set>
                                  </p:childTnLst>
                                </p:cTn>
                              </p:par>
                              <p:par>
                                <p:cTn id="580" presetID="2" presetClass="exit" presetSubtype="6" fill="hold" nodeType="withEffect">
                                  <p:stCondLst>
                                    <p:cond delay="0"/>
                                  </p:stCondLst>
                                  <p:childTnLst>
                                    <p:anim calcmode="lin" valueType="num">
                                      <p:cBhvr additive="base">
                                        <p:cTn id="581" dur="3000"/>
                                        <p:tgtEl>
                                          <p:spTgt spid="72"/>
                                        </p:tgtEl>
                                        <p:attrNameLst>
                                          <p:attrName>ppt_x</p:attrName>
                                        </p:attrNameLst>
                                      </p:cBhvr>
                                      <p:tavLst>
                                        <p:tav tm="0">
                                          <p:val>
                                            <p:strVal val="ppt_x"/>
                                          </p:val>
                                        </p:tav>
                                        <p:tav tm="100000">
                                          <p:val>
                                            <p:strVal val="1+ppt_w/2"/>
                                          </p:val>
                                        </p:tav>
                                      </p:tavLst>
                                    </p:anim>
                                    <p:anim calcmode="lin" valueType="num">
                                      <p:cBhvr additive="base">
                                        <p:cTn id="582" dur="3000"/>
                                        <p:tgtEl>
                                          <p:spTgt spid="72"/>
                                        </p:tgtEl>
                                        <p:attrNameLst>
                                          <p:attrName>ppt_y</p:attrName>
                                        </p:attrNameLst>
                                      </p:cBhvr>
                                      <p:tavLst>
                                        <p:tav tm="0">
                                          <p:val>
                                            <p:strVal val="ppt_y"/>
                                          </p:val>
                                        </p:tav>
                                        <p:tav tm="100000">
                                          <p:val>
                                            <p:strVal val="1+ppt_h/2"/>
                                          </p:val>
                                        </p:tav>
                                      </p:tavLst>
                                    </p:anim>
                                    <p:set>
                                      <p:cBhvr>
                                        <p:cTn id="583" dur="1" fill="hold">
                                          <p:stCondLst>
                                            <p:cond delay="2999"/>
                                          </p:stCondLst>
                                        </p:cTn>
                                        <p:tgtEl>
                                          <p:spTgt spid="72"/>
                                        </p:tgtEl>
                                        <p:attrNameLst>
                                          <p:attrName>style.visibility</p:attrName>
                                        </p:attrNameLst>
                                      </p:cBhvr>
                                      <p:to>
                                        <p:strVal val="hidden"/>
                                      </p:to>
                                    </p:set>
                                  </p:childTnLst>
                                </p:cTn>
                              </p:par>
                              <p:par>
                                <p:cTn id="584" presetID="2" presetClass="exit" presetSubtype="6" fill="hold" nodeType="withEffect">
                                  <p:stCondLst>
                                    <p:cond delay="0"/>
                                  </p:stCondLst>
                                  <p:childTnLst>
                                    <p:anim calcmode="lin" valueType="num">
                                      <p:cBhvr additive="base">
                                        <p:cTn id="585" dur="3000"/>
                                        <p:tgtEl>
                                          <p:spTgt spid="73"/>
                                        </p:tgtEl>
                                        <p:attrNameLst>
                                          <p:attrName>ppt_x</p:attrName>
                                        </p:attrNameLst>
                                      </p:cBhvr>
                                      <p:tavLst>
                                        <p:tav tm="0">
                                          <p:val>
                                            <p:strVal val="ppt_x"/>
                                          </p:val>
                                        </p:tav>
                                        <p:tav tm="100000">
                                          <p:val>
                                            <p:strVal val="1+ppt_w/2"/>
                                          </p:val>
                                        </p:tav>
                                      </p:tavLst>
                                    </p:anim>
                                    <p:anim calcmode="lin" valueType="num">
                                      <p:cBhvr additive="base">
                                        <p:cTn id="586" dur="3000"/>
                                        <p:tgtEl>
                                          <p:spTgt spid="73"/>
                                        </p:tgtEl>
                                        <p:attrNameLst>
                                          <p:attrName>ppt_y</p:attrName>
                                        </p:attrNameLst>
                                      </p:cBhvr>
                                      <p:tavLst>
                                        <p:tav tm="0">
                                          <p:val>
                                            <p:strVal val="ppt_y"/>
                                          </p:val>
                                        </p:tav>
                                        <p:tav tm="100000">
                                          <p:val>
                                            <p:strVal val="1+ppt_h/2"/>
                                          </p:val>
                                        </p:tav>
                                      </p:tavLst>
                                    </p:anim>
                                    <p:set>
                                      <p:cBhvr>
                                        <p:cTn id="587" dur="1" fill="hold">
                                          <p:stCondLst>
                                            <p:cond delay="2999"/>
                                          </p:stCondLst>
                                        </p:cTn>
                                        <p:tgtEl>
                                          <p:spTgt spid="73"/>
                                        </p:tgtEl>
                                        <p:attrNameLst>
                                          <p:attrName>style.visibility</p:attrName>
                                        </p:attrNameLst>
                                      </p:cBhvr>
                                      <p:to>
                                        <p:strVal val="hidden"/>
                                      </p:to>
                                    </p:set>
                                  </p:childTnLst>
                                </p:cTn>
                              </p:par>
                              <p:par>
                                <p:cTn id="588" presetID="2" presetClass="exit" presetSubtype="6" fill="hold" nodeType="withEffect">
                                  <p:stCondLst>
                                    <p:cond delay="0"/>
                                  </p:stCondLst>
                                  <p:childTnLst>
                                    <p:anim calcmode="lin" valueType="num">
                                      <p:cBhvr additive="base">
                                        <p:cTn id="589" dur="3000"/>
                                        <p:tgtEl>
                                          <p:spTgt spid="74"/>
                                        </p:tgtEl>
                                        <p:attrNameLst>
                                          <p:attrName>ppt_x</p:attrName>
                                        </p:attrNameLst>
                                      </p:cBhvr>
                                      <p:tavLst>
                                        <p:tav tm="0">
                                          <p:val>
                                            <p:strVal val="ppt_x"/>
                                          </p:val>
                                        </p:tav>
                                        <p:tav tm="100000">
                                          <p:val>
                                            <p:strVal val="1+ppt_w/2"/>
                                          </p:val>
                                        </p:tav>
                                      </p:tavLst>
                                    </p:anim>
                                    <p:anim calcmode="lin" valueType="num">
                                      <p:cBhvr additive="base">
                                        <p:cTn id="590" dur="3000"/>
                                        <p:tgtEl>
                                          <p:spTgt spid="74"/>
                                        </p:tgtEl>
                                        <p:attrNameLst>
                                          <p:attrName>ppt_y</p:attrName>
                                        </p:attrNameLst>
                                      </p:cBhvr>
                                      <p:tavLst>
                                        <p:tav tm="0">
                                          <p:val>
                                            <p:strVal val="ppt_y"/>
                                          </p:val>
                                        </p:tav>
                                        <p:tav tm="100000">
                                          <p:val>
                                            <p:strVal val="1+ppt_h/2"/>
                                          </p:val>
                                        </p:tav>
                                      </p:tavLst>
                                    </p:anim>
                                    <p:set>
                                      <p:cBhvr>
                                        <p:cTn id="591" dur="1" fill="hold">
                                          <p:stCondLst>
                                            <p:cond delay="2999"/>
                                          </p:stCondLst>
                                        </p:cTn>
                                        <p:tgtEl>
                                          <p:spTgt spid="74"/>
                                        </p:tgtEl>
                                        <p:attrNameLst>
                                          <p:attrName>style.visibility</p:attrName>
                                        </p:attrNameLst>
                                      </p:cBhvr>
                                      <p:to>
                                        <p:strVal val="hidden"/>
                                      </p:to>
                                    </p:set>
                                  </p:childTnLst>
                                </p:cTn>
                              </p:par>
                              <p:par>
                                <p:cTn id="592" presetID="2" presetClass="exit" presetSubtype="6" fill="hold" nodeType="withEffect">
                                  <p:stCondLst>
                                    <p:cond delay="0"/>
                                  </p:stCondLst>
                                  <p:childTnLst>
                                    <p:anim calcmode="lin" valueType="num">
                                      <p:cBhvr additive="base">
                                        <p:cTn id="593" dur="3000"/>
                                        <p:tgtEl>
                                          <p:spTgt spid="75"/>
                                        </p:tgtEl>
                                        <p:attrNameLst>
                                          <p:attrName>ppt_x</p:attrName>
                                        </p:attrNameLst>
                                      </p:cBhvr>
                                      <p:tavLst>
                                        <p:tav tm="0">
                                          <p:val>
                                            <p:strVal val="ppt_x"/>
                                          </p:val>
                                        </p:tav>
                                        <p:tav tm="100000">
                                          <p:val>
                                            <p:strVal val="1+ppt_w/2"/>
                                          </p:val>
                                        </p:tav>
                                      </p:tavLst>
                                    </p:anim>
                                    <p:anim calcmode="lin" valueType="num">
                                      <p:cBhvr additive="base">
                                        <p:cTn id="594" dur="3000"/>
                                        <p:tgtEl>
                                          <p:spTgt spid="75"/>
                                        </p:tgtEl>
                                        <p:attrNameLst>
                                          <p:attrName>ppt_y</p:attrName>
                                        </p:attrNameLst>
                                      </p:cBhvr>
                                      <p:tavLst>
                                        <p:tav tm="0">
                                          <p:val>
                                            <p:strVal val="ppt_y"/>
                                          </p:val>
                                        </p:tav>
                                        <p:tav tm="100000">
                                          <p:val>
                                            <p:strVal val="1+ppt_h/2"/>
                                          </p:val>
                                        </p:tav>
                                      </p:tavLst>
                                    </p:anim>
                                    <p:set>
                                      <p:cBhvr>
                                        <p:cTn id="595" dur="1" fill="hold">
                                          <p:stCondLst>
                                            <p:cond delay="2999"/>
                                          </p:stCondLst>
                                        </p:cTn>
                                        <p:tgtEl>
                                          <p:spTgt spid="75"/>
                                        </p:tgtEl>
                                        <p:attrNameLst>
                                          <p:attrName>style.visibility</p:attrName>
                                        </p:attrNameLst>
                                      </p:cBhvr>
                                      <p:to>
                                        <p:strVal val="hidden"/>
                                      </p:to>
                                    </p:set>
                                  </p:childTnLst>
                                </p:cTn>
                              </p:par>
                              <p:par>
                                <p:cTn id="596" presetID="2" presetClass="exit" presetSubtype="6" fill="hold" nodeType="withEffect">
                                  <p:stCondLst>
                                    <p:cond delay="0"/>
                                  </p:stCondLst>
                                  <p:childTnLst>
                                    <p:anim calcmode="lin" valueType="num">
                                      <p:cBhvr additive="base">
                                        <p:cTn id="597" dur="3000"/>
                                        <p:tgtEl>
                                          <p:spTgt spid="76"/>
                                        </p:tgtEl>
                                        <p:attrNameLst>
                                          <p:attrName>ppt_x</p:attrName>
                                        </p:attrNameLst>
                                      </p:cBhvr>
                                      <p:tavLst>
                                        <p:tav tm="0">
                                          <p:val>
                                            <p:strVal val="ppt_x"/>
                                          </p:val>
                                        </p:tav>
                                        <p:tav tm="100000">
                                          <p:val>
                                            <p:strVal val="1+ppt_w/2"/>
                                          </p:val>
                                        </p:tav>
                                      </p:tavLst>
                                    </p:anim>
                                    <p:anim calcmode="lin" valueType="num">
                                      <p:cBhvr additive="base">
                                        <p:cTn id="598" dur="3000"/>
                                        <p:tgtEl>
                                          <p:spTgt spid="76"/>
                                        </p:tgtEl>
                                        <p:attrNameLst>
                                          <p:attrName>ppt_y</p:attrName>
                                        </p:attrNameLst>
                                      </p:cBhvr>
                                      <p:tavLst>
                                        <p:tav tm="0">
                                          <p:val>
                                            <p:strVal val="ppt_y"/>
                                          </p:val>
                                        </p:tav>
                                        <p:tav tm="100000">
                                          <p:val>
                                            <p:strVal val="1+ppt_h/2"/>
                                          </p:val>
                                        </p:tav>
                                      </p:tavLst>
                                    </p:anim>
                                    <p:set>
                                      <p:cBhvr>
                                        <p:cTn id="599" dur="1" fill="hold">
                                          <p:stCondLst>
                                            <p:cond delay="2999"/>
                                          </p:stCondLst>
                                        </p:cTn>
                                        <p:tgtEl>
                                          <p:spTgt spid="76"/>
                                        </p:tgtEl>
                                        <p:attrNameLst>
                                          <p:attrName>style.visibility</p:attrName>
                                        </p:attrNameLst>
                                      </p:cBhvr>
                                      <p:to>
                                        <p:strVal val="hidden"/>
                                      </p:to>
                                    </p:set>
                                  </p:childTnLst>
                                </p:cTn>
                              </p:par>
                              <p:par>
                                <p:cTn id="600" presetID="2" presetClass="exit" presetSubtype="6" fill="hold" nodeType="withEffect">
                                  <p:stCondLst>
                                    <p:cond delay="0"/>
                                  </p:stCondLst>
                                  <p:childTnLst>
                                    <p:anim calcmode="lin" valueType="num">
                                      <p:cBhvr additive="base">
                                        <p:cTn id="601" dur="3000"/>
                                        <p:tgtEl>
                                          <p:spTgt spid="77"/>
                                        </p:tgtEl>
                                        <p:attrNameLst>
                                          <p:attrName>ppt_x</p:attrName>
                                        </p:attrNameLst>
                                      </p:cBhvr>
                                      <p:tavLst>
                                        <p:tav tm="0">
                                          <p:val>
                                            <p:strVal val="ppt_x"/>
                                          </p:val>
                                        </p:tav>
                                        <p:tav tm="100000">
                                          <p:val>
                                            <p:strVal val="1+ppt_w/2"/>
                                          </p:val>
                                        </p:tav>
                                      </p:tavLst>
                                    </p:anim>
                                    <p:anim calcmode="lin" valueType="num">
                                      <p:cBhvr additive="base">
                                        <p:cTn id="602" dur="3000"/>
                                        <p:tgtEl>
                                          <p:spTgt spid="77"/>
                                        </p:tgtEl>
                                        <p:attrNameLst>
                                          <p:attrName>ppt_y</p:attrName>
                                        </p:attrNameLst>
                                      </p:cBhvr>
                                      <p:tavLst>
                                        <p:tav tm="0">
                                          <p:val>
                                            <p:strVal val="ppt_y"/>
                                          </p:val>
                                        </p:tav>
                                        <p:tav tm="100000">
                                          <p:val>
                                            <p:strVal val="1+ppt_h/2"/>
                                          </p:val>
                                        </p:tav>
                                      </p:tavLst>
                                    </p:anim>
                                    <p:set>
                                      <p:cBhvr>
                                        <p:cTn id="603" dur="1" fill="hold">
                                          <p:stCondLst>
                                            <p:cond delay="2999"/>
                                          </p:stCondLst>
                                        </p:cTn>
                                        <p:tgtEl>
                                          <p:spTgt spid="77"/>
                                        </p:tgtEl>
                                        <p:attrNameLst>
                                          <p:attrName>style.visibility</p:attrName>
                                        </p:attrNameLst>
                                      </p:cBhvr>
                                      <p:to>
                                        <p:strVal val="hidden"/>
                                      </p:to>
                                    </p:set>
                                  </p:childTnLst>
                                </p:cTn>
                              </p:par>
                              <p:par>
                                <p:cTn id="604" presetID="2" presetClass="exit" presetSubtype="6" fill="hold" nodeType="withEffect">
                                  <p:stCondLst>
                                    <p:cond delay="0"/>
                                  </p:stCondLst>
                                  <p:childTnLst>
                                    <p:anim calcmode="lin" valueType="num">
                                      <p:cBhvr additive="base">
                                        <p:cTn id="605" dur="3000"/>
                                        <p:tgtEl>
                                          <p:spTgt spid="78"/>
                                        </p:tgtEl>
                                        <p:attrNameLst>
                                          <p:attrName>ppt_x</p:attrName>
                                        </p:attrNameLst>
                                      </p:cBhvr>
                                      <p:tavLst>
                                        <p:tav tm="0">
                                          <p:val>
                                            <p:strVal val="ppt_x"/>
                                          </p:val>
                                        </p:tav>
                                        <p:tav tm="100000">
                                          <p:val>
                                            <p:strVal val="1+ppt_w/2"/>
                                          </p:val>
                                        </p:tav>
                                      </p:tavLst>
                                    </p:anim>
                                    <p:anim calcmode="lin" valueType="num">
                                      <p:cBhvr additive="base">
                                        <p:cTn id="606" dur="3000"/>
                                        <p:tgtEl>
                                          <p:spTgt spid="78"/>
                                        </p:tgtEl>
                                        <p:attrNameLst>
                                          <p:attrName>ppt_y</p:attrName>
                                        </p:attrNameLst>
                                      </p:cBhvr>
                                      <p:tavLst>
                                        <p:tav tm="0">
                                          <p:val>
                                            <p:strVal val="ppt_y"/>
                                          </p:val>
                                        </p:tav>
                                        <p:tav tm="100000">
                                          <p:val>
                                            <p:strVal val="1+ppt_h/2"/>
                                          </p:val>
                                        </p:tav>
                                      </p:tavLst>
                                    </p:anim>
                                    <p:set>
                                      <p:cBhvr>
                                        <p:cTn id="607" dur="1" fill="hold">
                                          <p:stCondLst>
                                            <p:cond delay="2999"/>
                                          </p:stCondLst>
                                        </p:cTn>
                                        <p:tgtEl>
                                          <p:spTgt spid="78"/>
                                        </p:tgtEl>
                                        <p:attrNameLst>
                                          <p:attrName>style.visibility</p:attrName>
                                        </p:attrNameLst>
                                      </p:cBhvr>
                                      <p:to>
                                        <p:strVal val="hidden"/>
                                      </p:to>
                                    </p:set>
                                  </p:childTnLst>
                                </p:cTn>
                              </p:par>
                              <p:par>
                                <p:cTn id="608" presetID="2" presetClass="exit" presetSubtype="6" fill="hold" nodeType="withEffect">
                                  <p:stCondLst>
                                    <p:cond delay="0"/>
                                  </p:stCondLst>
                                  <p:childTnLst>
                                    <p:anim calcmode="lin" valueType="num">
                                      <p:cBhvr additive="base">
                                        <p:cTn id="609" dur="3000"/>
                                        <p:tgtEl>
                                          <p:spTgt spid="79"/>
                                        </p:tgtEl>
                                        <p:attrNameLst>
                                          <p:attrName>ppt_x</p:attrName>
                                        </p:attrNameLst>
                                      </p:cBhvr>
                                      <p:tavLst>
                                        <p:tav tm="0">
                                          <p:val>
                                            <p:strVal val="ppt_x"/>
                                          </p:val>
                                        </p:tav>
                                        <p:tav tm="100000">
                                          <p:val>
                                            <p:strVal val="1+ppt_w/2"/>
                                          </p:val>
                                        </p:tav>
                                      </p:tavLst>
                                    </p:anim>
                                    <p:anim calcmode="lin" valueType="num">
                                      <p:cBhvr additive="base">
                                        <p:cTn id="610" dur="3000"/>
                                        <p:tgtEl>
                                          <p:spTgt spid="79"/>
                                        </p:tgtEl>
                                        <p:attrNameLst>
                                          <p:attrName>ppt_y</p:attrName>
                                        </p:attrNameLst>
                                      </p:cBhvr>
                                      <p:tavLst>
                                        <p:tav tm="0">
                                          <p:val>
                                            <p:strVal val="ppt_y"/>
                                          </p:val>
                                        </p:tav>
                                        <p:tav tm="100000">
                                          <p:val>
                                            <p:strVal val="1+ppt_h/2"/>
                                          </p:val>
                                        </p:tav>
                                      </p:tavLst>
                                    </p:anim>
                                    <p:set>
                                      <p:cBhvr>
                                        <p:cTn id="611" dur="1" fill="hold">
                                          <p:stCondLst>
                                            <p:cond delay="2999"/>
                                          </p:stCondLst>
                                        </p:cTn>
                                        <p:tgtEl>
                                          <p:spTgt spid="79"/>
                                        </p:tgtEl>
                                        <p:attrNameLst>
                                          <p:attrName>style.visibility</p:attrName>
                                        </p:attrNameLst>
                                      </p:cBhvr>
                                      <p:to>
                                        <p:strVal val="hidden"/>
                                      </p:to>
                                    </p:set>
                                  </p:childTnLst>
                                </p:cTn>
                              </p:par>
                              <p:par>
                                <p:cTn id="612" presetID="2" presetClass="exit" presetSubtype="6" fill="hold" nodeType="withEffect">
                                  <p:stCondLst>
                                    <p:cond delay="0"/>
                                  </p:stCondLst>
                                  <p:childTnLst>
                                    <p:anim calcmode="lin" valueType="num">
                                      <p:cBhvr additive="base">
                                        <p:cTn id="613" dur="3000"/>
                                        <p:tgtEl>
                                          <p:spTgt spid="80"/>
                                        </p:tgtEl>
                                        <p:attrNameLst>
                                          <p:attrName>ppt_x</p:attrName>
                                        </p:attrNameLst>
                                      </p:cBhvr>
                                      <p:tavLst>
                                        <p:tav tm="0">
                                          <p:val>
                                            <p:strVal val="ppt_x"/>
                                          </p:val>
                                        </p:tav>
                                        <p:tav tm="100000">
                                          <p:val>
                                            <p:strVal val="1+ppt_w/2"/>
                                          </p:val>
                                        </p:tav>
                                      </p:tavLst>
                                    </p:anim>
                                    <p:anim calcmode="lin" valueType="num">
                                      <p:cBhvr additive="base">
                                        <p:cTn id="614" dur="3000"/>
                                        <p:tgtEl>
                                          <p:spTgt spid="80"/>
                                        </p:tgtEl>
                                        <p:attrNameLst>
                                          <p:attrName>ppt_y</p:attrName>
                                        </p:attrNameLst>
                                      </p:cBhvr>
                                      <p:tavLst>
                                        <p:tav tm="0">
                                          <p:val>
                                            <p:strVal val="ppt_y"/>
                                          </p:val>
                                        </p:tav>
                                        <p:tav tm="100000">
                                          <p:val>
                                            <p:strVal val="1+ppt_h/2"/>
                                          </p:val>
                                        </p:tav>
                                      </p:tavLst>
                                    </p:anim>
                                    <p:set>
                                      <p:cBhvr>
                                        <p:cTn id="615" dur="1" fill="hold">
                                          <p:stCondLst>
                                            <p:cond delay="2999"/>
                                          </p:stCondLst>
                                        </p:cTn>
                                        <p:tgtEl>
                                          <p:spTgt spid="80"/>
                                        </p:tgtEl>
                                        <p:attrNameLst>
                                          <p:attrName>style.visibility</p:attrName>
                                        </p:attrNameLst>
                                      </p:cBhvr>
                                      <p:to>
                                        <p:strVal val="hidden"/>
                                      </p:to>
                                    </p:set>
                                  </p:childTnLst>
                                </p:cTn>
                              </p:par>
                              <p:par>
                                <p:cTn id="616" presetID="2" presetClass="exit" presetSubtype="12" fill="hold" nodeType="withEffect">
                                  <p:stCondLst>
                                    <p:cond delay="0"/>
                                  </p:stCondLst>
                                  <p:childTnLst>
                                    <p:anim calcmode="lin" valueType="num">
                                      <p:cBhvr additive="base">
                                        <p:cTn id="617" dur="3000"/>
                                        <p:tgtEl>
                                          <p:spTgt spid="5"/>
                                        </p:tgtEl>
                                        <p:attrNameLst>
                                          <p:attrName>ppt_x</p:attrName>
                                        </p:attrNameLst>
                                      </p:cBhvr>
                                      <p:tavLst>
                                        <p:tav tm="0">
                                          <p:val>
                                            <p:strVal val="ppt_x"/>
                                          </p:val>
                                        </p:tav>
                                        <p:tav tm="100000">
                                          <p:val>
                                            <p:strVal val="0-ppt_w/2"/>
                                          </p:val>
                                        </p:tav>
                                      </p:tavLst>
                                    </p:anim>
                                    <p:anim calcmode="lin" valueType="num">
                                      <p:cBhvr additive="base">
                                        <p:cTn id="618" dur="3000"/>
                                        <p:tgtEl>
                                          <p:spTgt spid="5"/>
                                        </p:tgtEl>
                                        <p:attrNameLst>
                                          <p:attrName>ppt_y</p:attrName>
                                        </p:attrNameLst>
                                      </p:cBhvr>
                                      <p:tavLst>
                                        <p:tav tm="0">
                                          <p:val>
                                            <p:strVal val="ppt_y"/>
                                          </p:val>
                                        </p:tav>
                                        <p:tav tm="100000">
                                          <p:val>
                                            <p:strVal val="1+ppt_h/2"/>
                                          </p:val>
                                        </p:tav>
                                      </p:tavLst>
                                    </p:anim>
                                    <p:set>
                                      <p:cBhvr>
                                        <p:cTn id="619" dur="1" fill="hold">
                                          <p:stCondLst>
                                            <p:cond delay="2999"/>
                                          </p:stCondLst>
                                        </p:cTn>
                                        <p:tgtEl>
                                          <p:spTgt spid="5"/>
                                        </p:tgtEl>
                                        <p:attrNameLst>
                                          <p:attrName>style.visibility</p:attrName>
                                        </p:attrNameLst>
                                      </p:cBhvr>
                                      <p:to>
                                        <p:strVal val="hidden"/>
                                      </p:to>
                                    </p:set>
                                  </p:childTnLst>
                                </p:cTn>
                              </p:par>
                              <p:par>
                                <p:cTn id="620" presetID="2" presetClass="exit" presetSubtype="12" fill="hold" nodeType="withEffect">
                                  <p:stCondLst>
                                    <p:cond delay="0"/>
                                  </p:stCondLst>
                                  <p:childTnLst>
                                    <p:anim calcmode="lin" valueType="num">
                                      <p:cBhvr additive="base">
                                        <p:cTn id="621" dur="3000"/>
                                        <p:tgtEl>
                                          <p:spTgt spid="6"/>
                                        </p:tgtEl>
                                        <p:attrNameLst>
                                          <p:attrName>ppt_x</p:attrName>
                                        </p:attrNameLst>
                                      </p:cBhvr>
                                      <p:tavLst>
                                        <p:tav tm="0">
                                          <p:val>
                                            <p:strVal val="ppt_x"/>
                                          </p:val>
                                        </p:tav>
                                        <p:tav tm="100000">
                                          <p:val>
                                            <p:strVal val="0-ppt_w/2"/>
                                          </p:val>
                                        </p:tav>
                                      </p:tavLst>
                                    </p:anim>
                                    <p:anim calcmode="lin" valueType="num">
                                      <p:cBhvr additive="base">
                                        <p:cTn id="622" dur="3000"/>
                                        <p:tgtEl>
                                          <p:spTgt spid="6"/>
                                        </p:tgtEl>
                                        <p:attrNameLst>
                                          <p:attrName>ppt_y</p:attrName>
                                        </p:attrNameLst>
                                      </p:cBhvr>
                                      <p:tavLst>
                                        <p:tav tm="0">
                                          <p:val>
                                            <p:strVal val="ppt_y"/>
                                          </p:val>
                                        </p:tav>
                                        <p:tav tm="100000">
                                          <p:val>
                                            <p:strVal val="1+ppt_h/2"/>
                                          </p:val>
                                        </p:tav>
                                      </p:tavLst>
                                    </p:anim>
                                    <p:set>
                                      <p:cBhvr>
                                        <p:cTn id="623" dur="1" fill="hold">
                                          <p:stCondLst>
                                            <p:cond delay="2999"/>
                                          </p:stCondLst>
                                        </p:cTn>
                                        <p:tgtEl>
                                          <p:spTgt spid="6"/>
                                        </p:tgtEl>
                                        <p:attrNameLst>
                                          <p:attrName>style.visibility</p:attrName>
                                        </p:attrNameLst>
                                      </p:cBhvr>
                                      <p:to>
                                        <p:strVal val="hidden"/>
                                      </p:to>
                                    </p:set>
                                  </p:childTnLst>
                                </p:cTn>
                              </p:par>
                              <p:par>
                                <p:cTn id="624" presetID="2" presetClass="exit" presetSubtype="12" fill="hold" nodeType="withEffect">
                                  <p:stCondLst>
                                    <p:cond delay="0"/>
                                  </p:stCondLst>
                                  <p:childTnLst>
                                    <p:anim calcmode="lin" valueType="num">
                                      <p:cBhvr additive="base">
                                        <p:cTn id="625" dur="3000"/>
                                        <p:tgtEl>
                                          <p:spTgt spid="7"/>
                                        </p:tgtEl>
                                        <p:attrNameLst>
                                          <p:attrName>ppt_x</p:attrName>
                                        </p:attrNameLst>
                                      </p:cBhvr>
                                      <p:tavLst>
                                        <p:tav tm="0">
                                          <p:val>
                                            <p:strVal val="ppt_x"/>
                                          </p:val>
                                        </p:tav>
                                        <p:tav tm="100000">
                                          <p:val>
                                            <p:strVal val="0-ppt_w/2"/>
                                          </p:val>
                                        </p:tav>
                                      </p:tavLst>
                                    </p:anim>
                                    <p:anim calcmode="lin" valueType="num">
                                      <p:cBhvr additive="base">
                                        <p:cTn id="626" dur="3000"/>
                                        <p:tgtEl>
                                          <p:spTgt spid="7"/>
                                        </p:tgtEl>
                                        <p:attrNameLst>
                                          <p:attrName>ppt_y</p:attrName>
                                        </p:attrNameLst>
                                      </p:cBhvr>
                                      <p:tavLst>
                                        <p:tav tm="0">
                                          <p:val>
                                            <p:strVal val="ppt_y"/>
                                          </p:val>
                                        </p:tav>
                                        <p:tav tm="100000">
                                          <p:val>
                                            <p:strVal val="1+ppt_h/2"/>
                                          </p:val>
                                        </p:tav>
                                      </p:tavLst>
                                    </p:anim>
                                    <p:set>
                                      <p:cBhvr>
                                        <p:cTn id="627" dur="1" fill="hold">
                                          <p:stCondLst>
                                            <p:cond delay="2999"/>
                                          </p:stCondLst>
                                        </p:cTn>
                                        <p:tgtEl>
                                          <p:spTgt spid="7"/>
                                        </p:tgtEl>
                                        <p:attrNameLst>
                                          <p:attrName>style.visibility</p:attrName>
                                        </p:attrNameLst>
                                      </p:cBhvr>
                                      <p:to>
                                        <p:strVal val="hidden"/>
                                      </p:to>
                                    </p:set>
                                  </p:childTnLst>
                                </p:cTn>
                              </p:par>
                              <p:par>
                                <p:cTn id="628" presetID="2" presetClass="exit" presetSubtype="12" fill="hold" nodeType="withEffect">
                                  <p:stCondLst>
                                    <p:cond delay="0"/>
                                  </p:stCondLst>
                                  <p:childTnLst>
                                    <p:anim calcmode="lin" valueType="num">
                                      <p:cBhvr additive="base">
                                        <p:cTn id="629" dur="3000"/>
                                        <p:tgtEl>
                                          <p:spTgt spid="8"/>
                                        </p:tgtEl>
                                        <p:attrNameLst>
                                          <p:attrName>ppt_x</p:attrName>
                                        </p:attrNameLst>
                                      </p:cBhvr>
                                      <p:tavLst>
                                        <p:tav tm="0">
                                          <p:val>
                                            <p:strVal val="ppt_x"/>
                                          </p:val>
                                        </p:tav>
                                        <p:tav tm="100000">
                                          <p:val>
                                            <p:strVal val="0-ppt_w/2"/>
                                          </p:val>
                                        </p:tav>
                                      </p:tavLst>
                                    </p:anim>
                                    <p:anim calcmode="lin" valueType="num">
                                      <p:cBhvr additive="base">
                                        <p:cTn id="630" dur="3000"/>
                                        <p:tgtEl>
                                          <p:spTgt spid="8"/>
                                        </p:tgtEl>
                                        <p:attrNameLst>
                                          <p:attrName>ppt_y</p:attrName>
                                        </p:attrNameLst>
                                      </p:cBhvr>
                                      <p:tavLst>
                                        <p:tav tm="0">
                                          <p:val>
                                            <p:strVal val="ppt_y"/>
                                          </p:val>
                                        </p:tav>
                                        <p:tav tm="100000">
                                          <p:val>
                                            <p:strVal val="1+ppt_h/2"/>
                                          </p:val>
                                        </p:tav>
                                      </p:tavLst>
                                    </p:anim>
                                    <p:set>
                                      <p:cBhvr>
                                        <p:cTn id="631" dur="1" fill="hold">
                                          <p:stCondLst>
                                            <p:cond delay="2999"/>
                                          </p:stCondLst>
                                        </p:cTn>
                                        <p:tgtEl>
                                          <p:spTgt spid="8"/>
                                        </p:tgtEl>
                                        <p:attrNameLst>
                                          <p:attrName>style.visibility</p:attrName>
                                        </p:attrNameLst>
                                      </p:cBhvr>
                                      <p:to>
                                        <p:strVal val="hidden"/>
                                      </p:to>
                                    </p:set>
                                  </p:childTnLst>
                                </p:cTn>
                              </p:par>
                              <p:par>
                                <p:cTn id="632" presetID="2" presetClass="exit" presetSubtype="12" fill="hold" nodeType="withEffect">
                                  <p:stCondLst>
                                    <p:cond delay="0"/>
                                  </p:stCondLst>
                                  <p:childTnLst>
                                    <p:anim calcmode="lin" valueType="num">
                                      <p:cBhvr additive="base">
                                        <p:cTn id="633" dur="3000"/>
                                        <p:tgtEl>
                                          <p:spTgt spid="9"/>
                                        </p:tgtEl>
                                        <p:attrNameLst>
                                          <p:attrName>ppt_x</p:attrName>
                                        </p:attrNameLst>
                                      </p:cBhvr>
                                      <p:tavLst>
                                        <p:tav tm="0">
                                          <p:val>
                                            <p:strVal val="ppt_x"/>
                                          </p:val>
                                        </p:tav>
                                        <p:tav tm="100000">
                                          <p:val>
                                            <p:strVal val="0-ppt_w/2"/>
                                          </p:val>
                                        </p:tav>
                                      </p:tavLst>
                                    </p:anim>
                                    <p:anim calcmode="lin" valueType="num">
                                      <p:cBhvr additive="base">
                                        <p:cTn id="634" dur="3000"/>
                                        <p:tgtEl>
                                          <p:spTgt spid="9"/>
                                        </p:tgtEl>
                                        <p:attrNameLst>
                                          <p:attrName>ppt_y</p:attrName>
                                        </p:attrNameLst>
                                      </p:cBhvr>
                                      <p:tavLst>
                                        <p:tav tm="0">
                                          <p:val>
                                            <p:strVal val="ppt_y"/>
                                          </p:val>
                                        </p:tav>
                                        <p:tav tm="100000">
                                          <p:val>
                                            <p:strVal val="1+ppt_h/2"/>
                                          </p:val>
                                        </p:tav>
                                      </p:tavLst>
                                    </p:anim>
                                    <p:set>
                                      <p:cBhvr>
                                        <p:cTn id="635" dur="1" fill="hold">
                                          <p:stCondLst>
                                            <p:cond delay="2999"/>
                                          </p:stCondLst>
                                        </p:cTn>
                                        <p:tgtEl>
                                          <p:spTgt spid="9"/>
                                        </p:tgtEl>
                                        <p:attrNameLst>
                                          <p:attrName>style.visibility</p:attrName>
                                        </p:attrNameLst>
                                      </p:cBhvr>
                                      <p:to>
                                        <p:strVal val="hidden"/>
                                      </p:to>
                                    </p:set>
                                  </p:childTnLst>
                                </p:cTn>
                              </p:par>
                              <p:par>
                                <p:cTn id="636" presetID="2" presetClass="exit" presetSubtype="12" fill="hold" nodeType="withEffect">
                                  <p:stCondLst>
                                    <p:cond delay="0"/>
                                  </p:stCondLst>
                                  <p:childTnLst>
                                    <p:anim calcmode="lin" valueType="num">
                                      <p:cBhvr additive="base">
                                        <p:cTn id="637" dur="3000"/>
                                        <p:tgtEl>
                                          <p:spTgt spid="10"/>
                                        </p:tgtEl>
                                        <p:attrNameLst>
                                          <p:attrName>ppt_x</p:attrName>
                                        </p:attrNameLst>
                                      </p:cBhvr>
                                      <p:tavLst>
                                        <p:tav tm="0">
                                          <p:val>
                                            <p:strVal val="ppt_x"/>
                                          </p:val>
                                        </p:tav>
                                        <p:tav tm="100000">
                                          <p:val>
                                            <p:strVal val="0-ppt_w/2"/>
                                          </p:val>
                                        </p:tav>
                                      </p:tavLst>
                                    </p:anim>
                                    <p:anim calcmode="lin" valueType="num">
                                      <p:cBhvr additive="base">
                                        <p:cTn id="638" dur="3000"/>
                                        <p:tgtEl>
                                          <p:spTgt spid="10"/>
                                        </p:tgtEl>
                                        <p:attrNameLst>
                                          <p:attrName>ppt_y</p:attrName>
                                        </p:attrNameLst>
                                      </p:cBhvr>
                                      <p:tavLst>
                                        <p:tav tm="0">
                                          <p:val>
                                            <p:strVal val="ppt_y"/>
                                          </p:val>
                                        </p:tav>
                                        <p:tav tm="100000">
                                          <p:val>
                                            <p:strVal val="1+ppt_h/2"/>
                                          </p:val>
                                        </p:tav>
                                      </p:tavLst>
                                    </p:anim>
                                    <p:set>
                                      <p:cBhvr>
                                        <p:cTn id="639" dur="1" fill="hold">
                                          <p:stCondLst>
                                            <p:cond delay="2999"/>
                                          </p:stCondLst>
                                        </p:cTn>
                                        <p:tgtEl>
                                          <p:spTgt spid="10"/>
                                        </p:tgtEl>
                                        <p:attrNameLst>
                                          <p:attrName>style.visibility</p:attrName>
                                        </p:attrNameLst>
                                      </p:cBhvr>
                                      <p:to>
                                        <p:strVal val="hidden"/>
                                      </p:to>
                                    </p:set>
                                  </p:childTnLst>
                                </p:cTn>
                              </p:par>
                              <p:par>
                                <p:cTn id="640" presetID="2" presetClass="exit" presetSubtype="12" fill="hold" nodeType="withEffect">
                                  <p:stCondLst>
                                    <p:cond delay="0"/>
                                  </p:stCondLst>
                                  <p:childTnLst>
                                    <p:anim calcmode="lin" valueType="num">
                                      <p:cBhvr additive="base">
                                        <p:cTn id="641" dur="3000"/>
                                        <p:tgtEl>
                                          <p:spTgt spid="11"/>
                                        </p:tgtEl>
                                        <p:attrNameLst>
                                          <p:attrName>ppt_x</p:attrName>
                                        </p:attrNameLst>
                                      </p:cBhvr>
                                      <p:tavLst>
                                        <p:tav tm="0">
                                          <p:val>
                                            <p:strVal val="ppt_x"/>
                                          </p:val>
                                        </p:tav>
                                        <p:tav tm="100000">
                                          <p:val>
                                            <p:strVal val="0-ppt_w/2"/>
                                          </p:val>
                                        </p:tav>
                                      </p:tavLst>
                                    </p:anim>
                                    <p:anim calcmode="lin" valueType="num">
                                      <p:cBhvr additive="base">
                                        <p:cTn id="642" dur="3000"/>
                                        <p:tgtEl>
                                          <p:spTgt spid="11"/>
                                        </p:tgtEl>
                                        <p:attrNameLst>
                                          <p:attrName>ppt_y</p:attrName>
                                        </p:attrNameLst>
                                      </p:cBhvr>
                                      <p:tavLst>
                                        <p:tav tm="0">
                                          <p:val>
                                            <p:strVal val="ppt_y"/>
                                          </p:val>
                                        </p:tav>
                                        <p:tav tm="100000">
                                          <p:val>
                                            <p:strVal val="1+ppt_h/2"/>
                                          </p:val>
                                        </p:tav>
                                      </p:tavLst>
                                    </p:anim>
                                    <p:set>
                                      <p:cBhvr>
                                        <p:cTn id="643" dur="1" fill="hold">
                                          <p:stCondLst>
                                            <p:cond delay="2999"/>
                                          </p:stCondLst>
                                        </p:cTn>
                                        <p:tgtEl>
                                          <p:spTgt spid="11"/>
                                        </p:tgtEl>
                                        <p:attrNameLst>
                                          <p:attrName>style.visibility</p:attrName>
                                        </p:attrNameLst>
                                      </p:cBhvr>
                                      <p:to>
                                        <p:strVal val="hidden"/>
                                      </p:to>
                                    </p:set>
                                  </p:childTnLst>
                                </p:cTn>
                              </p:par>
                              <p:par>
                                <p:cTn id="644" presetID="2" presetClass="exit" presetSubtype="12" fill="hold" nodeType="withEffect">
                                  <p:stCondLst>
                                    <p:cond delay="0"/>
                                  </p:stCondLst>
                                  <p:childTnLst>
                                    <p:anim calcmode="lin" valueType="num">
                                      <p:cBhvr additive="base">
                                        <p:cTn id="645" dur="3000"/>
                                        <p:tgtEl>
                                          <p:spTgt spid="12"/>
                                        </p:tgtEl>
                                        <p:attrNameLst>
                                          <p:attrName>ppt_x</p:attrName>
                                        </p:attrNameLst>
                                      </p:cBhvr>
                                      <p:tavLst>
                                        <p:tav tm="0">
                                          <p:val>
                                            <p:strVal val="ppt_x"/>
                                          </p:val>
                                        </p:tav>
                                        <p:tav tm="100000">
                                          <p:val>
                                            <p:strVal val="0-ppt_w/2"/>
                                          </p:val>
                                        </p:tav>
                                      </p:tavLst>
                                    </p:anim>
                                    <p:anim calcmode="lin" valueType="num">
                                      <p:cBhvr additive="base">
                                        <p:cTn id="646" dur="3000"/>
                                        <p:tgtEl>
                                          <p:spTgt spid="12"/>
                                        </p:tgtEl>
                                        <p:attrNameLst>
                                          <p:attrName>ppt_y</p:attrName>
                                        </p:attrNameLst>
                                      </p:cBhvr>
                                      <p:tavLst>
                                        <p:tav tm="0">
                                          <p:val>
                                            <p:strVal val="ppt_y"/>
                                          </p:val>
                                        </p:tav>
                                        <p:tav tm="100000">
                                          <p:val>
                                            <p:strVal val="1+ppt_h/2"/>
                                          </p:val>
                                        </p:tav>
                                      </p:tavLst>
                                    </p:anim>
                                    <p:set>
                                      <p:cBhvr>
                                        <p:cTn id="647" dur="1" fill="hold">
                                          <p:stCondLst>
                                            <p:cond delay="2999"/>
                                          </p:stCondLst>
                                        </p:cTn>
                                        <p:tgtEl>
                                          <p:spTgt spid="12"/>
                                        </p:tgtEl>
                                        <p:attrNameLst>
                                          <p:attrName>style.visibility</p:attrName>
                                        </p:attrNameLst>
                                      </p:cBhvr>
                                      <p:to>
                                        <p:strVal val="hidden"/>
                                      </p:to>
                                    </p:set>
                                  </p:childTnLst>
                                </p:cTn>
                              </p:par>
                              <p:par>
                                <p:cTn id="648" presetID="2" presetClass="exit" presetSubtype="12" fill="hold" nodeType="withEffect">
                                  <p:stCondLst>
                                    <p:cond delay="0"/>
                                  </p:stCondLst>
                                  <p:childTnLst>
                                    <p:anim calcmode="lin" valueType="num">
                                      <p:cBhvr additive="base">
                                        <p:cTn id="649" dur="3000"/>
                                        <p:tgtEl>
                                          <p:spTgt spid="13"/>
                                        </p:tgtEl>
                                        <p:attrNameLst>
                                          <p:attrName>ppt_x</p:attrName>
                                        </p:attrNameLst>
                                      </p:cBhvr>
                                      <p:tavLst>
                                        <p:tav tm="0">
                                          <p:val>
                                            <p:strVal val="ppt_x"/>
                                          </p:val>
                                        </p:tav>
                                        <p:tav tm="100000">
                                          <p:val>
                                            <p:strVal val="0-ppt_w/2"/>
                                          </p:val>
                                        </p:tav>
                                      </p:tavLst>
                                    </p:anim>
                                    <p:anim calcmode="lin" valueType="num">
                                      <p:cBhvr additive="base">
                                        <p:cTn id="650" dur="3000"/>
                                        <p:tgtEl>
                                          <p:spTgt spid="13"/>
                                        </p:tgtEl>
                                        <p:attrNameLst>
                                          <p:attrName>ppt_y</p:attrName>
                                        </p:attrNameLst>
                                      </p:cBhvr>
                                      <p:tavLst>
                                        <p:tav tm="0">
                                          <p:val>
                                            <p:strVal val="ppt_y"/>
                                          </p:val>
                                        </p:tav>
                                        <p:tav tm="100000">
                                          <p:val>
                                            <p:strVal val="1+ppt_h/2"/>
                                          </p:val>
                                        </p:tav>
                                      </p:tavLst>
                                    </p:anim>
                                    <p:set>
                                      <p:cBhvr>
                                        <p:cTn id="651" dur="1" fill="hold">
                                          <p:stCondLst>
                                            <p:cond delay="2999"/>
                                          </p:stCondLst>
                                        </p:cTn>
                                        <p:tgtEl>
                                          <p:spTgt spid="13"/>
                                        </p:tgtEl>
                                        <p:attrNameLst>
                                          <p:attrName>style.visibility</p:attrName>
                                        </p:attrNameLst>
                                      </p:cBhvr>
                                      <p:to>
                                        <p:strVal val="hidden"/>
                                      </p:to>
                                    </p:set>
                                  </p:childTnLst>
                                </p:cTn>
                              </p:par>
                              <p:par>
                                <p:cTn id="652" presetID="2" presetClass="exit" presetSubtype="12" fill="hold" nodeType="withEffect">
                                  <p:stCondLst>
                                    <p:cond delay="0"/>
                                  </p:stCondLst>
                                  <p:childTnLst>
                                    <p:anim calcmode="lin" valueType="num">
                                      <p:cBhvr additive="base">
                                        <p:cTn id="653" dur="3000"/>
                                        <p:tgtEl>
                                          <p:spTgt spid="14"/>
                                        </p:tgtEl>
                                        <p:attrNameLst>
                                          <p:attrName>ppt_x</p:attrName>
                                        </p:attrNameLst>
                                      </p:cBhvr>
                                      <p:tavLst>
                                        <p:tav tm="0">
                                          <p:val>
                                            <p:strVal val="ppt_x"/>
                                          </p:val>
                                        </p:tav>
                                        <p:tav tm="100000">
                                          <p:val>
                                            <p:strVal val="0-ppt_w/2"/>
                                          </p:val>
                                        </p:tav>
                                      </p:tavLst>
                                    </p:anim>
                                    <p:anim calcmode="lin" valueType="num">
                                      <p:cBhvr additive="base">
                                        <p:cTn id="654" dur="3000"/>
                                        <p:tgtEl>
                                          <p:spTgt spid="14"/>
                                        </p:tgtEl>
                                        <p:attrNameLst>
                                          <p:attrName>ppt_y</p:attrName>
                                        </p:attrNameLst>
                                      </p:cBhvr>
                                      <p:tavLst>
                                        <p:tav tm="0">
                                          <p:val>
                                            <p:strVal val="ppt_y"/>
                                          </p:val>
                                        </p:tav>
                                        <p:tav tm="100000">
                                          <p:val>
                                            <p:strVal val="1+ppt_h/2"/>
                                          </p:val>
                                        </p:tav>
                                      </p:tavLst>
                                    </p:anim>
                                    <p:set>
                                      <p:cBhvr>
                                        <p:cTn id="655" dur="1" fill="hold">
                                          <p:stCondLst>
                                            <p:cond delay="2999"/>
                                          </p:stCondLst>
                                        </p:cTn>
                                        <p:tgtEl>
                                          <p:spTgt spid="14"/>
                                        </p:tgtEl>
                                        <p:attrNameLst>
                                          <p:attrName>style.visibility</p:attrName>
                                        </p:attrNameLst>
                                      </p:cBhvr>
                                      <p:to>
                                        <p:strVal val="hidden"/>
                                      </p:to>
                                    </p:set>
                                  </p:childTnLst>
                                </p:cTn>
                              </p:par>
                              <p:par>
                                <p:cTn id="656" presetID="2" presetClass="exit" presetSubtype="12" fill="hold" nodeType="withEffect">
                                  <p:stCondLst>
                                    <p:cond delay="0"/>
                                  </p:stCondLst>
                                  <p:childTnLst>
                                    <p:anim calcmode="lin" valueType="num">
                                      <p:cBhvr additive="base">
                                        <p:cTn id="657" dur="3000"/>
                                        <p:tgtEl>
                                          <p:spTgt spid="15"/>
                                        </p:tgtEl>
                                        <p:attrNameLst>
                                          <p:attrName>ppt_x</p:attrName>
                                        </p:attrNameLst>
                                      </p:cBhvr>
                                      <p:tavLst>
                                        <p:tav tm="0">
                                          <p:val>
                                            <p:strVal val="ppt_x"/>
                                          </p:val>
                                        </p:tav>
                                        <p:tav tm="100000">
                                          <p:val>
                                            <p:strVal val="0-ppt_w/2"/>
                                          </p:val>
                                        </p:tav>
                                      </p:tavLst>
                                    </p:anim>
                                    <p:anim calcmode="lin" valueType="num">
                                      <p:cBhvr additive="base">
                                        <p:cTn id="658" dur="3000"/>
                                        <p:tgtEl>
                                          <p:spTgt spid="15"/>
                                        </p:tgtEl>
                                        <p:attrNameLst>
                                          <p:attrName>ppt_y</p:attrName>
                                        </p:attrNameLst>
                                      </p:cBhvr>
                                      <p:tavLst>
                                        <p:tav tm="0">
                                          <p:val>
                                            <p:strVal val="ppt_y"/>
                                          </p:val>
                                        </p:tav>
                                        <p:tav tm="100000">
                                          <p:val>
                                            <p:strVal val="1+ppt_h/2"/>
                                          </p:val>
                                        </p:tav>
                                      </p:tavLst>
                                    </p:anim>
                                    <p:set>
                                      <p:cBhvr>
                                        <p:cTn id="659" dur="1" fill="hold">
                                          <p:stCondLst>
                                            <p:cond delay="2999"/>
                                          </p:stCondLst>
                                        </p:cTn>
                                        <p:tgtEl>
                                          <p:spTgt spid="15"/>
                                        </p:tgtEl>
                                        <p:attrNameLst>
                                          <p:attrName>style.visibility</p:attrName>
                                        </p:attrNameLst>
                                      </p:cBhvr>
                                      <p:to>
                                        <p:strVal val="hidden"/>
                                      </p:to>
                                    </p:set>
                                  </p:childTnLst>
                                </p:cTn>
                              </p:par>
                              <p:par>
                                <p:cTn id="660" presetID="2" presetClass="exit" presetSubtype="12" fill="hold" nodeType="withEffect">
                                  <p:stCondLst>
                                    <p:cond delay="0"/>
                                  </p:stCondLst>
                                  <p:childTnLst>
                                    <p:anim calcmode="lin" valueType="num">
                                      <p:cBhvr additive="base">
                                        <p:cTn id="661" dur="3000"/>
                                        <p:tgtEl>
                                          <p:spTgt spid="16"/>
                                        </p:tgtEl>
                                        <p:attrNameLst>
                                          <p:attrName>ppt_x</p:attrName>
                                        </p:attrNameLst>
                                      </p:cBhvr>
                                      <p:tavLst>
                                        <p:tav tm="0">
                                          <p:val>
                                            <p:strVal val="ppt_x"/>
                                          </p:val>
                                        </p:tav>
                                        <p:tav tm="100000">
                                          <p:val>
                                            <p:strVal val="0-ppt_w/2"/>
                                          </p:val>
                                        </p:tav>
                                      </p:tavLst>
                                    </p:anim>
                                    <p:anim calcmode="lin" valueType="num">
                                      <p:cBhvr additive="base">
                                        <p:cTn id="662" dur="3000"/>
                                        <p:tgtEl>
                                          <p:spTgt spid="16"/>
                                        </p:tgtEl>
                                        <p:attrNameLst>
                                          <p:attrName>ppt_y</p:attrName>
                                        </p:attrNameLst>
                                      </p:cBhvr>
                                      <p:tavLst>
                                        <p:tav tm="0">
                                          <p:val>
                                            <p:strVal val="ppt_y"/>
                                          </p:val>
                                        </p:tav>
                                        <p:tav tm="100000">
                                          <p:val>
                                            <p:strVal val="1+ppt_h/2"/>
                                          </p:val>
                                        </p:tav>
                                      </p:tavLst>
                                    </p:anim>
                                    <p:set>
                                      <p:cBhvr>
                                        <p:cTn id="663" dur="1" fill="hold">
                                          <p:stCondLst>
                                            <p:cond delay="2999"/>
                                          </p:stCondLst>
                                        </p:cTn>
                                        <p:tgtEl>
                                          <p:spTgt spid="16"/>
                                        </p:tgtEl>
                                        <p:attrNameLst>
                                          <p:attrName>style.visibility</p:attrName>
                                        </p:attrNameLst>
                                      </p:cBhvr>
                                      <p:to>
                                        <p:strVal val="hidden"/>
                                      </p:to>
                                    </p:set>
                                  </p:childTnLst>
                                </p:cTn>
                              </p:par>
                              <p:par>
                                <p:cTn id="664" presetID="2" presetClass="exit" presetSubtype="12" fill="hold" nodeType="withEffect">
                                  <p:stCondLst>
                                    <p:cond delay="0"/>
                                  </p:stCondLst>
                                  <p:childTnLst>
                                    <p:anim calcmode="lin" valueType="num">
                                      <p:cBhvr additive="base">
                                        <p:cTn id="665" dur="3000"/>
                                        <p:tgtEl>
                                          <p:spTgt spid="17"/>
                                        </p:tgtEl>
                                        <p:attrNameLst>
                                          <p:attrName>ppt_x</p:attrName>
                                        </p:attrNameLst>
                                      </p:cBhvr>
                                      <p:tavLst>
                                        <p:tav tm="0">
                                          <p:val>
                                            <p:strVal val="ppt_x"/>
                                          </p:val>
                                        </p:tav>
                                        <p:tav tm="100000">
                                          <p:val>
                                            <p:strVal val="0-ppt_w/2"/>
                                          </p:val>
                                        </p:tav>
                                      </p:tavLst>
                                    </p:anim>
                                    <p:anim calcmode="lin" valueType="num">
                                      <p:cBhvr additive="base">
                                        <p:cTn id="666" dur="3000"/>
                                        <p:tgtEl>
                                          <p:spTgt spid="17"/>
                                        </p:tgtEl>
                                        <p:attrNameLst>
                                          <p:attrName>ppt_y</p:attrName>
                                        </p:attrNameLst>
                                      </p:cBhvr>
                                      <p:tavLst>
                                        <p:tav tm="0">
                                          <p:val>
                                            <p:strVal val="ppt_y"/>
                                          </p:val>
                                        </p:tav>
                                        <p:tav tm="100000">
                                          <p:val>
                                            <p:strVal val="1+ppt_h/2"/>
                                          </p:val>
                                        </p:tav>
                                      </p:tavLst>
                                    </p:anim>
                                    <p:set>
                                      <p:cBhvr>
                                        <p:cTn id="667" dur="1" fill="hold">
                                          <p:stCondLst>
                                            <p:cond delay="2999"/>
                                          </p:stCondLst>
                                        </p:cTn>
                                        <p:tgtEl>
                                          <p:spTgt spid="17"/>
                                        </p:tgtEl>
                                        <p:attrNameLst>
                                          <p:attrName>style.visibility</p:attrName>
                                        </p:attrNameLst>
                                      </p:cBhvr>
                                      <p:to>
                                        <p:strVal val="hidden"/>
                                      </p:to>
                                    </p:set>
                                  </p:childTnLst>
                                </p:cTn>
                              </p:par>
                              <p:par>
                                <p:cTn id="668" presetID="2" presetClass="exit" presetSubtype="12" fill="hold" nodeType="withEffect">
                                  <p:stCondLst>
                                    <p:cond delay="0"/>
                                  </p:stCondLst>
                                  <p:childTnLst>
                                    <p:anim calcmode="lin" valueType="num">
                                      <p:cBhvr additive="base">
                                        <p:cTn id="669" dur="3000"/>
                                        <p:tgtEl>
                                          <p:spTgt spid="32"/>
                                        </p:tgtEl>
                                        <p:attrNameLst>
                                          <p:attrName>ppt_x</p:attrName>
                                        </p:attrNameLst>
                                      </p:cBhvr>
                                      <p:tavLst>
                                        <p:tav tm="0">
                                          <p:val>
                                            <p:strVal val="ppt_x"/>
                                          </p:val>
                                        </p:tav>
                                        <p:tav tm="100000">
                                          <p:val>
                                            <p:strVal val="0-ppt_w/2"/>
                                          </p:val>
                                        </p:tav>
                                      </p:tavLst>
                                    </p:anim>
                                    <p:anim calcmode="lin" valueType="num">
                                      <p:cBhvr additive="base">
                                        <p:cTn id="670" dur="3000"/>
                                        <p:tgtEl>
                                          <p:spTgt spid="32"/>
                                        </p:tgtEl>
                                        <p:attrNameLst>
                                          <p:attrName>ppt_y</p:attrName>
                                        </p:attrNameLst>
                                      </p:cBhvr>
                                      <p:tavLst>
                                        <p:tav tm="0">
                                          <p:val>
                                            <p:strVal val="ppt_y"/>
                                          </p:val>
                                        </p:tav>
                                        <p:tav tm="100000">
                                          <p:val>
                                            <p:strVal val="1+ppt_h/2"/>
                                          </p:val>
                                        </p:tav>
                                      </p:tavLst>
                                    </p:anim>
                                    <p:set>
                                      <p:cBhvr>
                                        <p:cTn id="671" dur="1" fill="hold">
                                          <p:stCondLst>
                                            <p:cond delay="2999"/>
                                          </p:stCondLst>
                                        </p:cTn>
                                        <p:tgtEl>
                                          <p:spTgt spid="32"/>
                                        </p:tgtEl>
                                        <p:attrNameLst>
                                          <p:attrName>style.visibility</p:attrName>
                                        </p:attrNameLst>
                                      </p:cBhvr>
                                      <p:to>
                                        <p:strVal val="hidden"/>
                                      </p:to>
                                    </p:set>
                                  </p:childTnLst>
                                </p:cTn>
                              </p:par>
                              <p:par>
                                <p:cTn id="672" presetID="2" presetClass="exit" presetSubtype="12" fill="hold" nodeType="withEffect">
                                  <p:stCondLst>
                                    <p:cond delay="0"/>
                                  </p:stCondLst>
                                  <p:childTnLst>
                                    <p:anim calcmode="lin" valueType="num">
                                      <p:cBhvr additive="base">
                                        <p:cTn id="673" dur="3000"/>
                                        <p:tgtEl>
                                          <p:spTgt spid="46"/>
                                        </p:tgtEl>
                                        <p:attrNameLst>
                                          <p:attrName>ppt_x</p:attrName>
                                        </p:attrNameLst>
                                      </p:cBhvr>
                                      <p:tavLst>
                                        <p:tav tm="0">
                                          <p:val>
                                            <p:strVal val="ppt_x"/>
                                          </p:val>
                                        </p:tav>
                                        <p:tav tm="100000">
                                          <p:val>
                                            <p:strVal val="0-ppt_w/2"/>
                                          </p:val>
                                        </p:tav>
                                      </p:tavLst>
                                    </p:anim>
                                    <p:anim calcmode="lin" valueType="num">
                                      <p:cBhvr additive="base">
                                        <p:cTn id="674" dur="3000"/>
                                        <p:tgtEl>
                                          <p:spTgt spid="46"/>
                                        </p:tgtEl>
                                        <p:attrNameLst>
                                          <p:attrName>ppt_y</p:attrName>
                                        </p:attrNameLst>
                                      </p:cBhvr>
                                      <p:tavLst>
                                        <p:tav tm="0">
                                          <p:val>
                                            <p:strVal val="ppt_y"/>
                                          </p:val>
                                        </p:tav>
                                        <p:tav tm="100000">
                                          <p:val>
                                            <p:strVal val="1+ppt_h/2"/>
                                          </p:val>
                                        </p:tav>
                                      </p:tavLst>
                                    </p:anim>
                                    <p:set>
                                      <p:cBhvr>
                                        <p:cTn id="675" dur="1" fill="hold">
                                          <p:stCondLst>
                                            <p:cond delay="2999"/>
                                          </p:stCondLst>
                                        </p:cTn>
                                        <p:tgtEl>
                                          <p:spTgt spid="46"/>
                                        </p:tgtEl>
                                        <p:attrNameLst>
                                          <p:attrName>style.visibility</p:attrName>
                                        </p:attrNameLst>
                                      </p:cBhvr>
                                      <p:to>
                                        <p:strVal val="hidden"/>
                                      </p:to>
                                    </p:set>
                                  </p:childTnLst>
                                </p:cTn>
                              </p:par>
                              <p:par>
                                <p:cTn id="676" presetID="2" presetClass="exit" presetSubtype="12" fill="hold" nodeType="withEffect">
                                  <p:stCondLst>
                                    <p:cond delay="0"/>
                                  </p:stCondLst>
                                  <p:childTnLst>
                                    <p:anim calcmode="lin" valueType="num">
                                      <p:cBhvr additive="base">
                                        <p:cTn id="677" dur="3000"/>
                                        <p:tgtEl>
                                          <p:spTgt spid="47"/>
                                        </p:tgtEl>
                                        <p:attrNameLst>
                                          <p:attrName>ppt_x</p:attrName>
                                        </p:attrNameLst>
                                      </p:cBhvr>
                                      <p:tavLst>
                                        <p:tav tm="0">
                                          <p:val>
                                            <p:strVal val="ppt_x"/>
                                          </p:val>
                                        </p:tav>
                                        <p:tav tm="100000">
                                          <p:val>
                                            <p:strVal val="0-ppt_w/2"/>
                                          </p:val>
                                        </p:tav>
                                      </p:tavLst>
                                    </p:anim>
                                    <p:anim calcmode="lin" valueType="num">
                                      <p:cBhvr additive="base">
                                        <p:cTn id="678" dur="3000"/>
                                        <p:tgtEl>
                                          <p:spTgt spid="47"/>
                                        </p:tgtEl>
                                        <p:attrNameLst>
                                          <p:attrName>ppt_y</p:attrName>
                                        </p:attrNameLst>
                                      </p:cBhvr>
                                      <p:tavLst>
                                        <p:tav tm="0">
                                          <p:val>
                                            <p:strVal val="ppt_y"/>
                                          </p:val>
                                        </p:tav>
                                        <p:tav tm="100000">
                                          <p:val>
                                            <p:strVal val="1+ppt_h/2"/>
                                          </p:val>
                                        </p:tav>
                                      </p:tavLst>
                                    </p:anim>
                                    <p:set>
                                      <p:cBhvr>
                                        <p:cTn id="679" dur="1" fill="hold">
                                          <p:stCondLst>
                                            <p:cond delay="2999"/>
                                          </p:stCondLst>
                                        </p:cTn>
                                        <p:tgtEl>
                                          <p:spTgt spid="47"/>
                                        </p:tgtEl>
                                        <p:attrNameLst>
                                          <p:attrName>style.visibility</p:attrName>
                                        </p:attrNameLst>
                                      </p:cBhvr>
                                      <p:to>
                                        <p:strVal val="hidden"/>
                                      </p:to>
                                    </p:set>
                                  </p:childTnLst>
                                </p:cTn>
                              </p:par>
                              <p:par>
                                <p:cTn id="680" presetID="2" presetClass="exit" presetSubtype="12" fill="hold" nodeType="withEffect">
                                  <p:stCondLst>
                                    <p:cond delay="0"/>
                                  </p:stCondLst>
                                  <p:childTnLst>
                                    <p:anim calcmode="lin" valueType="num">
                                      <p:cBhvr additive="base">
                                        <p:cTn id="681" dur="3000"/>
                                        <p:tgtEl>
                                          <p:spTgt spid="48"/>
                                        </p:tgtEl>
                                        <p:attrNameLst>
                                          <p:attrName>ppt_x</p:attrName>
                                        </p:attrNameLst>
                                      </p:cBhvr>
                                      <p:tavLst>
                                        <p:tav tm="0">
                                          <p:val>
                                            <p:strVal val="ppt_x"/>
                                          </p:val>
                                        </p:tav>
                                        <p:tav tm="100000">
                                          <p:val>
                                            <p:strVal val="0-ppt_w/2"/>
                                          </p:val>
                                        </p:tav>
                                      </p:tavLst>
                                    </p:anim>
                                    <p:anim calcmode="lin" valueType="num">
                                      <p:cBhvr additive="base">
                                        <p:cTn id="682" dur="3000"/>
                                        <p:tgtEl>
                                          <p:spTgt spid="48"/>
                                        </p:tgtEl>
                                        <p:attrNameLst>
                                          <p:attrName>ppt_y</p:attrName>
                                        </p:attrNameLst>
                                      </p:cBhvr>
                                      <p:tavLst>
                                        <p:tav tm="0">
                                          <p:val>
                                            <p:strVal val="ppt_y"/>
                                          </p:val>
                                        </p:tav>
                                        <p:tav tm="100000">
                                          <p:val>
                                            <p:strVal val="1+ppt_h/2"/>
                                          </p:val>
                                        </p:tav>
                                      </p:tavLst>
                                    </p:anim>
                                    <p:set>
                                      <p:cBhvr>
                                        <p:cTn id="683" dur="1" fill="hold">
                                          <p:stCondLst>
                                            <p:cond delay="2999"/>
                                          </p:stCondLst>
                                        </p:cTn>
                                        <p:tgtEl>
                                          <p:spTgt spid="48"/>
                                        </p:tgtEl>
                                        <p:attrNameLst>
                                          <p:attrName>style.visibility</p:attrName>
                                        </p:attrNameLst>
                                      </p:cBhvr>
                                      <p:to>
                                        <p:strVal val="hidden"/>
                                      </p:to>
                                    </p:set>
                                  </p:childTnLst>
                                </p:cTn>
                              </p:par>
                              <p:par>
                                <p:cTn id="684" presetID="2" presetClass="exit" presetSubtype="12" fill="hold" nodeType="withEffect">
                                  <p:stCondLst>
                                    <p:cond delay="0"/>
                                  </p:stCondLst>
                                  <p:childTnLst>
                                    <p:anim calcmode="lin" valueType="num">
                                      <p:cBhvr additive="base">
                                        <p:cTn id="685" dur="3000"/>
                                        <p:tgtEl>
                                          <p:spTgt spid="49"/>
                                        </p:tgtEl>
                                        <p:attrNameLst>
                                          <p:attrName>ppt_x</p:attrName>
                                        </p:attrNameLst>
                                      </p:cBhvr>
                                      <p:tavLst>
                                        <p:tav tm="0">
                                          <p:val>
                                            <p:strVal val="ppt_x"/>
                                          </p:val>
                                        </p:tav>
                                        <p:tav tm="100000">
                                          <p:val>
                                            <p:strVal val="0-ppt_w/2"/>
                                          </p:val>
                                        </p:tav>
                                      </p:tavLst>
                                    </p:anim>
                                    <p:anim calcmode="lin" valueType="num">
                                      <p:cBhvr additive="base">
                                        <p:cTn id="686" dur="3000"/>
                                        <p:tgtEl>
                                          <p:spTgt spid="49"/>
                                        </p:tgtEl>
                                        <p:attrNameLst>
                                          <p:attrName>ppt_y</p:attrName>
                                        </p:attrNameLst>
                                      </p:cBhvr>
                                      <p:tavLst>
                                        <p:tav tm="0">
                                          <p:val>
                                            <p:strVal val="ppt_y"/>
                                          </p:val>
                                        </p:tav>
                                        <p:tav tm="100000">
                                          <p:val>
                                            <p:strVal val="1+ppt_h/2"/>
                                          </p:val>
                                        </p:tav>
                                      </p:tavLst>
                                    </p:anim>
                                    <p:set>
                                      <p:cBhvr>
                                        <p:cTn id="687" dur="1" fill="hold">
                                          <p:stCondLst>
                                            <p:cond delay="2999"/>
                                          </p:stCondLst>
                                        </p:cTn>
                                        <p:tgtEl>
                                          <p:spTgt spid="49"/>
                                        </p:tgtEl>
                                        <p:attrNameLst>
                                          <p:attrName>style.visibility</p:attrName>
                                        </p:attrNameLst>
                                      </p:cBhvr>
                                      <p:to>
                                        <p:strVal val="hidden"/>
                                      </p:to>
                                    </p:set>
                                  </p:childTnLst>
                                </p:cTn>
                              </p:par>
                              <p:par>
                                <p:cTn id="688" presetID="2" presetClass="exit" presetSubtype="12" fill="hold" nodeType="withEffect">
                                  <p:stCondLst>
                                    <p:cond delay="0"/>
                                  </p:stCondLst>
                                  <p:childTnLst>
                                    <p:anim calcmode="lin" valueType="num">
                                      <p:cBhvr additive="base">
                                        <p:cTn id="689" dur="3000"/>
                                        <p:tgtEl>
                                          <p:spTgt spid="50"/>
                                        </p:tgtEl>
                                        <p:attrNameLst>
                                          <p:attrName>ppt_x</p:attrName>
                                        </p:attrNameLst>
                                      </p:cBhvr>
                                      <p:tavLst>
                                        <p:tav tm="0">
                                          <p:val>
                                            <p:strVal val="ppt_x"/>
                                          </p:val>
                                        </p:tav>
                                        <p:tav tm="100000">
                                          <p:val>
                                            <p:strVal val="0-ppt_w/2"/>
                                          </p:val>
                                        </p:tav>
                                      </p:tavLst>
                                    </p:anim>
                                    <p:anim calcmode="lin" valueType="num">
                                      <p:cBhvr additive="base">
                                        <p:cTn id="690" dur="3000"/>
                                        <p:tgtEl>
                                          <p:spTgt spid="50"/>
                                        </p:tgtEl>
                                        <p:attrNameLst>
                                          <p:attrName>ppt_y</p:attrName>
                                        </p:attrNameLst>
                                      </p:cBhvr>
                                      <p:tavLst>
                                        <p:tav tm="0">
                                          <p:val>
                                            <p:strVal val="ppt_y"/>
                                          </p:val>
                                        </p:tav>
                                        <p:tav tm="100000">
                                          <p:val>
                                            <p:strVal val="1+ppt_h/2"/>
                                          </p:val>
                                        </p:tav>
                                      </p:tavLst>
                                    </p:anim>
                                    <p:set>
                                      <p:cBhvr>
                                        <p:cTn id="691" dur="1" fill="hold">
                                          <p:stCondLst>
                                            <p:cond delay="2999"/>
                                          </p:stCondLst>
                                        </p:cTn>
                                        <p:tgtEl>
                                          <p:spTgt spid="50"/>
                                        </p:tgtEl>
                                        <p:attrNameLst>
                                          <p:attrName>style.visibility</p:attrName>
                                        </p:attrNameLst>
                                      </p:cBhvr>
                                      <p:to>
                                        <p:strVal val="hidden"/>
                                      </p:to>
                                    </p:set>
                                  </p:childTnLst>
                                </p:cTn>
                              </p:par>
                              <p:par>
                                <p:cTn id="692" presetID="2" presetClass="exit" presetSubtype="12" fill="hold" nodeType="withEffect">
                                  <p:stCondLst>
                                    <p:cond delay="0"/>
                                  </p:stCondLst>
                                  <p:childTnLst>
                                    <p:anim calcmode="lin" valueType="num">
                                      <p:cBhvr additive="base">
                                        <p:cTn id="693" dur="3000"/>
                                        <p:tgtEl>
                                          <p:spTgt spid="51"/>
                                        </p:tgtEl>
                                        <p:attrNameLst>
                                          <p:attrName>ppt_x</p:attrName>
                                        </p:attrNameLst>
                                      </p:cBhvr>
                                      <p:tavLst>
                                        <p:tav tm="0">
                                          <p:val>
                                            <p:strVal val="ppt_x"/>
                                          </p:val>
                                        </p:tav>
                                        <p:tav tm="100000">
                                          <p:val>
                                            <p:strVal val="0-ppt_w/2"/>
                                          </p:val>
                                        </p:tav>
                                      </p:tavLst>
                                    </p:anim>
                                    <p:anim calcmode="lin" valueType="num">
                                      <p:cBhvr additive="base">
                                        <p:cTn id="694" dur="3000"/>
                                        <p:tgtEl>
                                          <p:spTgt spid="51"/>
                                        </p:tgtEl>
                                        <p:attrNameLst>
                                          <p:attrName>ppt_y</p:attrName>
                                        </p:attrNameLst>
                                      </p:cBhvr>
                                      <p:tavLst>
                                        <p:tav tm="0">
                                          <p:val>
                                            <p:strVal val="ppt_y"/>
                                          </p:val>
                                        </p:tav>
                                        <p:tav tm="100000">
                                          <p:val>
                                            <p:strVal val="1+ppt_h/2"/>
                                          </p:val>
                                        </p:tav>
                                      </p:tavLst>
                                    </p:anim>
                                    <p:set>
                                      <p:cBhvr>
                                        <p:cTn id="695" dur="1" fill="hold">
                                          <p:stCondLst>
                                            <p:cond delay="2999"/>
                                          </p:stCondLst>
                                        </p:cTn>
                                        <p:tgtEl>
                                          <p:spTgt spid="51"/>
                                        </p:tgtEl>
                                        <p:attrNameLst>
                                          <p:attrName>style.visibility</p:attrName>
                                        </p:attrNameLst>
                                      </p:cBhvr>
                                      <p:to>
                                        <p:strVal val="hidden"/>
                                      </p:to>
                                    </p:set>
                                  </p:childTnLst>
                                </p:cTn>
                              </p:par>
                              <p:par>
                                <p:cTn id="696" presetID="2" presetClass="exit" presetSubtype="12" fill="hold" nodeType="withEffect">
                                  <p:stCondLst>
                                    <p:cond delay="0"/>
                                  </p:stCondLst>
                                  <p:childTnLst>
                                    <p:anim calcmode="lin" valueType="num">
                                      <p:cBhvr additive="base">
                                        <p:cTn id="697" dur="3000"/>
                                        <p:tgtEl>
                                          <p:spTgt spid="52"/>
                                        </p:tgtEl>
                                        <p:attrNameLst>
                                          <p:attrName>ppt_x</p:attrName>
                                        </p:attrNameLst>
                                      </p:cBhvr>
                                      <p:tavLst>
                                        <p:tav tm="0">
                                          <p:val>
                                            <p:strVal val="ppt_x"/>
                                          </p:val>
                                        </p:tav>
                                        <p:tav tm="100000">
                                          <p:val>
                                            <p:strVal val="0-ppt_w/2"/>
                                          </p:val>
                                        </p:tav>
                                      </p:tavLst>
                                    </p:anim>
                                    <p:anim calcmode="lin" valueType="num">
                                      <p:cBhvr additive="base">
                                        <p:cTn id="698" dur="3000"/>
                                        <p:tgtEl>
                                          <p:spTgt spid="52"/>
                                        </p:tgtEl>
                                        <p:attrNameLst>
                                          <p:attrName>ppt_y</p:attrName>
                                        </p:attrNameLst>
                                      </p:cBhvr>
                                      <p:tavLst>
                                        <p:tav tm="0">
                                          <p:val>
                                            <p:strVal val="ppt_y"/>
                                          </p:val>
                                        </p:tav>
                                        <p:tav tm="100000">
                                          <p:val>
                                            <p:strVal val="1+ppt_h/2"/>
                                          </p:val>
                                        </p:tav>
                                      </p:tavLst>
                                    </p:anim>
                                    <p:set>
                                      <p:cBhvr>
                                        <p:cTn id="699" dur="1" fill="hold">
                                          <p:stCondLst>
                                            <p:cond delay="2999"/>
                                          </p:stCondLst>
                                        </p:cTn>
                                        <p:tgtEl>
                                          <p:spTgt spid="52"/>
                                        </p:tgtEl>
                                        <p:attrNameLst>
                                          <p:attrName>style.visibility</p:attrName>
                                        </p:attrNameLst>
                                      </p:cBhvr>
                                      <p:to>
                                        <p:strVal val="hidden"/>
                                      </p:to>
                                    </p:set>
                                  </p:childTnLst>
                                </p:cTn>
                              </p:par>
                              <p:par>
                                <p:cTn id="700" presetID="2" presetClass="exit" presetSubtype="12" fill="hold" nodeType="withEffect">
                                  <p:stCondLst>
                                    <p:cond delay="0"/>
                                  </p:stCondLst>
                                  <p:childTnLst>
                                    <p:anim calcmode="lin" valueType="num">
                                      <p:cBhvr additive="base">
                                        <p:cTn id="701" dur="3000"/>
                                        <p:tgtEl>
                                          <p:spTgt spid="53"/>
                                        </p:tgtEl>
                                        <p:attrNameLst>
                                          <p:attrName>ppt_x</p:attrName>
                                        </p:attrNameLst>
                                      </p:cBhvr>
                                      <p:tavLst>
                                        <p:tav tm="0">
                                          <p:val>
                                            <p:strVal val="ppt_x"/>
                                          </p:val>
                                        </p:tav>
                                        <p:tav tm="100000">
                                          <p:val>
                                            <p:strVal val="0-ppt_w/2"/>
                                          </p:val>
                                        </p:tav>
                                      </p:tavLst>
                                    </p:anim>
                                    <p:anim calcmode="lin" valueType="num">
                                      <p:cBhvr additive="base">
                                        <p:cTn id="702" dur="3000"/>
                                        <p:tgtEl>
                                          <p:spTgt spid="53"/>
                                        </p:tgtEl>
                                        <p:attrNameLst>
                                          <p:attrName>ppt_y</p:attrName>
                                        </p:attrNameLst>
                                      </p:cBhvr>
                                      <p:tavLst>
                                        <p:tav tm="0">
                                          <p:val>
                                            <p:strVal val="ppt_y"/>
                                          </p:val>
                                        </p:tav>
                                        <p:tav tm="100000">
                                          <p:val>
                                            <p:strVal val="1+ppt_h/2"/>
                                          </p:val>
                                        </p:tav>
                                      </p:tavLst>
                                    </p:anim>
                                    <p:set>
                                      <p:cBhvr>
                                        <p:cTn id="703" dur="1" fill="hold">
                                          <p:stCondLst>
                                            <p:cond delay="2999"/>
                                          </p:stCondLst>
                                        </p:cTn>
                                        <p:tgtEl>
                                          <p:spTgt spid="53"/>
                                        </p:tgtEl>
                                        <p:attrNameLst>
                                          <p:attrName>style.visibility</p:attrName>
                                        </p:attrNameLst>
                                      </p:cBhvr>
                                      <p:to>
                                        <p:strVal val="hidden"/>
                                      </p:to>
                                    </p:set>
                                  </p:childTnLst>
                                </p:cTn>
                              </p:par>
                              <p:par>
                                <p:cTn id="704" presetID="2" presetClass="exit" presetSubtype="12" fill="hold" nodeType="withEffect">
                                  <p:stCondLst>
                                    <p:cond delay="0"/>
                                  </p:stCondLst>
                                  <p:childTnLst>
                                    <p:anim calcmode="lin" valueType="num">
                                      <p:cBhvr additive="base">
                                        <p:cTn id="705" dur="3000"/>
                                        <p:tgtEl>
                                          <p:spTgt spid="54"/>
                                        </p:tgtEl>
                                        <p:attrNameLst>
                                          <p:attrName>ppt_x</p:attrName>
                                        </p:attrNameLst>
                                      </p:cBhvr>
                                      <p:tavLst>
                                        <p:tav tm="0">
                                          <p:val>
                                            <p:strVal val="ppt_x"/>
                                          </p:val>
                                        </p:tav>
                                        <p:tav tm="100000">
                                          <p:val>
                                            <p:strVal val="0-ppt_w/2"/>
                                          </p:val>
                                        </p:tav>
                                      </p:tavLst>
                                    </p:anim>
                                    <p:anim calcmode="lin" valueType="num">
                                      <p:cBhvr additive="base">
                                        <p:cTn id="706" dur="3000"/>
                                        <p:tgtEl>
                                          <p:spTgt spid="54"/>
                                        </p:tgtEl>
                                        <p:attrNameLst>
                                          <p:attrName>ppt_y</p:attrName>
                                        </p:attrNameLst>
                                      </p:cBhvr>
                                      <p:tavLst>
                                        <p:tav tm="0">
                                          <p:val>
                                            <p:strVal val="ppt_y"/>
                                          </p:val>
                                        </p:tav>
                                        <p:tav tm="100000">
                                          <p:val>
                                            <p:strVal val="1+ppt_h/2"/>
                                          </p:val>
                                        </p:tav>
                                      </p:tavLst>
                                    </p:anim>
                                    <p:set>
                                      <p:cBhvr>
                                        <p:cTn id="707" dur="1" fill="hold">
                                          <p:stCondLst>
                                            <p:cond delay="2999"/>
                                          </p:stCondLst>
                                        </p:cTn>
                                        <p:tgtEl>
                                          <p:spTgt spid="54"/>
                                        </p:tgtEl>
                                        <p:attrNameLst>
                                          <p:attrName>style.visibility</p:attrName>
                                        </p:attrNameLst>
                                      </p:cBhvr>
                                      <p:to>
                                        <p:strVal val="hidden"/>
                                      </p:to>
                                    </p:set>
                                  </p:childTnLst>
                                </p:cTn>
                              </p:par>
                              <p:par>
                                <p:cTn id="708" presetID="2" presetClass="exit" presetSubtype="12" fill="hold" nodeType="withEffect">
                                  <p:stCondLst>
                                    <p:cond delay="0"/>
                                  </p:stCondLst>
                                  <p:childTnLst>
                                    <p:anim calcmode="lin" valueType="num">
                                      <p:cBhvr additive="base">
                                        <p:cTn id="709" dur="3000"/>
                                        <p:tgtEl>
                                          <p:spTgt spid="55"/>
                                        </p:tgtEl>
                                        <p:attrNameLst>
                                          <p:attrName>ppt_x</p:attrName>
                                        </p:attrNameLst>
                                      </p:cBhvr>
                                      <p:tavLst>
                                        <p:tav tm="0">
                                          <p:val>
                                            <p:strVal val="ppt_x"/>
                                          </p:val>
                                        </p:tav>
                                        <p:tav tm="100000">
                                          <p:val>
                                            <p:strVal val="0-ppt_w/2"/>
                                          </p:val>
                                        </p:tav>
                                      </p:tavLst>
                                    </p:anim>
                                    <p:anim calcmode="lin" valueType="num">
                                      <p:cBhvr additive="base">
                                        <p:cTn id="710" dur="3000"/>
                                        <p:tgtEl>
                                          <p:spTgt spid="55"/>
                                        </p:tgtEl>
                                        <p:attrNameLst>
                                          <p:attrName>ppt_y</p:attrName>
                                        </p:attrNameLst>
                                      </p:cBhvr>
                                      <p:tavLst>
                                        <p:tav tm="0">
                                          <p:val>
                                            <p:strVal val="ppt_y"/>
                                          </p:val>
                                        </p:tav>
                                        <p:tav tm="100000">
                                          <p:val>
                                            <p:strVal val="1+ppt_h/2"/>
                                          </p:val>
                                        </p:tav>
                                      </p:tavLst>
                                    </p:anim>
                                    <p:set>
                                      <p:cBhvr>
                                        <p:cTn id="711" dur="1" fill="hold">
                                          <p:stCondLst>
                                            <p:cond delay="2999"/>
                                          </p:stCondLst>
                                        </p:cTn>
                                        <p:tgtEl>
                                          <p:spTgt spid="55"/>
                                        </p:tgtEl>
                                        <p:attrNameLst>
                                          <p:attrName>style.visibility</p:attrName>
                                        </p:attrNameLst>
                                      </p:cBhvr>
                                      <p:to>
                                        <p:strVal val="hidden"/>
                                      </p:to>
                                    </p:set>
                                  </p:childTnLst>
                                </p:cTn>
                              </p:par>
                              <p:par>
                                <p:cTn id="712" presetID="2" presetClass="exit" presetSubtype="12" fill="hold" nodeType="withEffect">
                                  <p:stCondLst>
                                    <p:cond delay="0"/>
                                  </p:stCondLst>
                                  <p:childTnLst>
                                    <p:anim calcmode="lin" valueType="num">
                                      <p:cBhvr additive="base">
                                        <p:cTn id="713" dur="3000"/>
                                        <p:tgtEl>
                                          <p:spTgt spid="56"/>
                                        </p:tgtEl>
                                        <p:attrNameLst>
                                          <p:attrName>ppt_x</p:attrName>
                                        </p:attrNameLst>
                                      </p:cBhvr>
                                      <p:tavLst>
                                        <p:tav tm="0">
                                          <p:val>
                                            <p:strVal val="ppt_x"/>
                                          </p:val>
                                        </p:tav>
                                        <p:tav tm="100000">
                                          <p:val>
                                            <p:strVal val="0-ppt_w/2"/>
                                          </p:val>
                                        </p:tav>
                                      </p:tavLst>
                                    </p:anim>
                                    <p:anim calcmode="lin" valueType="num">
                                      <p:cBhvr additive="base">
                                        <p:cTn id="714" dur="3000"/>
                                        <p:tgtEl>
                                          <p:spTgt spid="56"/>
                                        </p:tgtEl>
                                        <p:attrNameLst>
                                          <p:attrName>ppt_y</p:attrName>
                                        </p:attrNameLst>
                                      </p:cBhvr>
                                      <p:tavLst>
                                        <p:tav tm="0">
                                          <p:val>
                                            <p:strVal val="ppt_y"/>
                                          </p:val>
                                        </p:tav>
                                        <p:tav tm="100000">
                                          <p:val>
                                            <p:strVal val="1+ppt_h/2"/>
                                          </p:val>
                                        </p:tav>
                                      </p:tavLst>
                                    </p:anim>
                                    <p:set>
                                      <p:cBhvr>
                                        <p:cTn id="715" dur="1" fill="hold">
                                          <p:stCondLst>
                                            <p:cond delay="2999"/>
                                          </p:stCondLst>
                                        </p:cTn>
                                        <p:tgtEl>
                                          <p:spTgt spid="56"/>
                                        </p:tgtEl>
                                        <p:attrNameLst>
                                          <p:attrName>style.visibility</p:attrName>
                                        </p:attrNameLst>
                                      </p:cBhvr>
                                      <p:to>
                                        <p:strVal val="hidden"/>
                                      </p:to>
                                    </p:set>
                                  </p:childTnLst>
                                </p:cTn>
                              </p:par>
                              <p:par>
                                <p:cTn id="716" presetID="2" presetClass="exit" presetSubtype="12" fill="hold" nodeType="withEffect">
                                  <p:stCondLst>
                                    <p:cond delay="0"/>
                                  </p:stCondLst>
                                  <p:childTnLst>
                                    <p:anim calcmode="lin" valueType="num">
                                      <p:cBhvr additive="base">
                                        <p:cTn id="717" dur="3000"/>
                                        <p:tgtEl>
                                          <p:spTgt spid="57"/>
                                        </p:tgtEl>
                                        <p:attrNameLst>
                                          <p:attrName>ppt_x</p:attrName>
                                        </p:attrNameLst>
                                      </p:cBhvr>
                                      <p:tavLst>
                                        <p:tav tm="0">
                                          <p:val>
                                            <p:strVal val="ppt_x"/>
                                          </p:val>
                                        </p:tav>
                                        <p:tav tm="100000">
                                          <p:val>
                                            <p:strVal val="0-ppt_w/2"/>
                                          </p:val>
                                        </p:tav>
                                      </p:tavLst>
                                    </p:anim>
                                    <p:anim calcmode="lin" valueType="num">
                                      <p:cBhvr additive="base">
                                        <p:cTn id="718" dur="3000"/>
                                        <p:tgtEl>
                                          <p:spTgt spid="57"/>
                                        </p:tgtEl>
                                        <p:attrNameLst>
                                          <p:attrName>ppt_y</p:attrName>
                                        </p:attrNameLst>
                                      </p:cBhvr>
                                      <p:tavLst>
                                        <p:tav tm="0">
                                          <p:val>
                                            <p:strVal val="ppt_y"/>
                                          </p:val>
                                        </p:tav>
                                        <p:tav tm="100000">
                                          <p:val>
                                            <p:strVal val="1+ppt_h/2"/>
                                          </p:val>
                                        </p:tav>
                                      </p:tavLst>
                                    </p:anim>
                                    <p:set>
                                      <p:cBhvr>
                                        <p:cTn id="719" dur="1" fill="hold">
                                          <p:stCondLst>
                                            <p:cond delay="2999"/>
                                          </p:stCondLst>
                                        </p:cTn>
                                        <p:tgtEl>
                                          <p:spTgt spid="57"/>
                                        </p:tgtEl>
                                        <p:attrNameLst>
                                          <p:attrName>style.visibility</p:attrName>
                                        </p:attrNameLst>
                                      </p:cBhvr>
                                      <p:to>
                                        <p:strVal val="hidden"/>
                                      </p:to>
                                    </p:set>
                                  </p:childTnLst>
                                </p:cTn>
                              </p:par>
                              <p:par>
                                <p:cTn id="720" presetID="2" presetClass="exit" presetSubtype="12" fill="hold" nodeType="withEffect">
                                  <p:stCondLst>
                                    <p:cond delay="0"/>
                                  </p:stCondLst>
                                  <p:childTnLst>
                                    <p:anim calcmode="lin" valueType="num">
                                      <p:cBhvr additive="base">
                                        <p:cTn id="721" dur="3000"/>
                                        <p:tgtEl>
                                          <p:spTgt spid="58"/>
                                        </p:tgtEl>
                                        <p:attrNameLst>
                                          <p:attrName>ppt_x</p:attrName>
                                        </p:attrNameLst>
                                      </p:cBhvr>
                                      <p:tavLst>
                                        <p:tav tm="0">
                                          <p:val>
                                            <p:strVal val="ppt_x"/>
                                          </p:val>
                                        </p:tav>
                                        <p:tav tm="100000">
                                          <p:val>
                                            <p:strVal val="0-ppt_w/2"/>
                                          </p:val>
                                        </p:tav>
                                      </p:tavLst>
                                    </p:anim>
                                    <p:anim calcmode="lin" valueType="num">
                                      <p:cBhvr additive="base">
                                        <p:cTn id="722" dur="3000"/>
                                        <p:tgtEl>
                                          <p:spTgt spid="58"/>
                                        </p:tgtEl>
                                        <p:attrNameLst>
                                          <p:attrName>ppt_y</p:attrName>
                                        </p:attrNameLst>
                                      </p:cBhvr>
                                      <p:tavLst>
                                        <p:tav tm="0">
                                          <p:val>
                                            <p:strVal val="ppt_y"/>
                                          </p:val>
                                        </p:tav>
                                        <p:tav tm="100000">
                                          <p:val>
                                            <p:strVal val="1+ppt_h/2"/>
                                          </p:val>
                                        </p:tav>
                                      </p:tavLst>
                                    </p:anim>
                                    <p:set>
                                      <p:cBhvr>
                                        <p:cTn id="723" dur="1" fill="hold">
                                          <p:stCondLst>
                                            <p:cond delay="2999"/>
                                          </p:stCondLst>
                                        </p:cTn>
                                        <p:tgtEl>
                                          <p:spTgt spid="58"/>
                                        </p:tgtEl>
                                        <p:attrNameLst>
                                          <p:attrName>style.visibility</p:attrName>
                                        </p:attrNameLst>
                                      </p:cBhvr>
                                      <p:to>
                                        <p:strVal val="hidden"/>
                                      </p:to>
                                    </p:set>
                                  </p:childTnLst>
                                </p:cTn>
                              </p:par>
                              <p:par>
                                <p:cTn id="724" presetID="2" presetClass="exit" presetSubtype="12" fill="hold" nodeType="withEffect">
                                  <p:stCondLst>
                                    <p:cond delay="0"/>
                                  </p:stCondLst>
                                  <p:childTnLst>
                                    <p:anim calcmode="lin" valueType="num">
                                      <p:cBhvr additive="base">
                                        <p:cTn id="725" dur="3000"/>
                                        <p:tgtEl>
                                          <p:spTgt spid="59"/>
                                        </p:tgtEl>
                                        <p:attrNameLst>
                                          <p:attrName>ppt_x</p:attrName>
                                        </p:attrNameLst>
                                      </p:cBhvr>
                                      <p:tavLst>
                                        <p:tav tm="0">
                                          <p:val>
                                            <p:strVal val="ppt_x"/>
                                          </p:val>
                                        </p:tav>
                                        <p:tav tm="100000">
                                          <p:val>
                                            <p:strVal val="0-ppt_w/2"/>
                                          </p:val>
                                        </p:tav>
                                      </p:tavLst>
                                    </p:anim>
                                    <p:anim calcmode="lin" valueType="num">
                                      <p:cBhvr additive="base">
                                        <p:cTn id="726" dur="3000"/>
                                        <p:tgtEl>
                                          <p:spTgt spid="59"/>
                                        </p:tgtEl>
                                        <p:attrNameLst>
                                          <p:attrName>ppt_y</p:attrName>
                                        </p:attrNameLst>
                                      </p:cBhvr>
                                      <p:tavLst>
                                        <p:tav tm="0">
                                          <p:val>
                                            <p:strVal val="ppt_y"/>
                                          </p:val>
                                        </p:tav>
                                        <p:tav tm="100000">
                                          <p:val>
                                            <p:strVal val="1+ppt_h/2"/>
                                          </p:val>
                                        </p:tav>
                                      </p:tavLst>
                                    </p:anim>
                                    <p:set>
                                      <p:cBhvr>
                                        <p:cTn id="727" dur="1" fill="hold">
                                          <p:stCondLst>
                                            <p:cond delay="2999"/>
                                          </p:stCondLst>
                                        </p:cTn>
                                        <p:tgtEl>
                                          <p:spTgt spid="59"/>
                                        </p:tgtEl>
                                        <p:attrNameLst>
                                          <p:attrName>style.visibility</p:attrName>
                                        </p:attrNameLst>
                                      </p:cBhvr>
                                      <p:to>
                                        <p:strVal val="hidden"/>
                                      </p:to>
                                    </p:set>
                                  </p:childTnLst>
                                </p:cTn>
                              </p:par>
                              <p:par>
                                <p:cTn id="728" presetID="2" presetClass="exit" presetSubtype="12" fill="hold" nodeType="withEffect">
                                  <p:stCondLst>
                                    <p:cond delay="0"/>
                                  </p:stCondLst>
                                  <p:childTnLst>
                                    <p:anim calcmode="lin" valueType="num">
                                      <p:cBhvr additive="base">
                                        <p:cTn id="729" dur="3000"/>
                                        <p:tgtEl>
                                          <p:spTgt spid="60"/>
                                        </p:tgtEl>
                                        <p:attrNameLst>
                                          <p:attrName>ppt_x</p:attrName>
                                        </p:attrNameLst>
                                      </p:cBhvr>
                                      <p:tavLst>
                                        <p:tav tm="0">
                                          <p:val>
                                            <p:strVal val="ppt_x"/>
                                          </p:val>
                                        </p:tav>
                                        <p:tav tm="100000">
                                          <p:val>
                                            <p:strVal val="0-ppt_w/2"/>
                                          </p:val>
                                        </p:tav>
                                      </p:tavLst>
                                    </p:anim>
                                    <p:anim calcmode="lin" valueType="num">
                                      <p:cBhvr additive="base">
                                        <p:cTn id="730" dur="3000"/>
                                        <p:tgtEl>
                                          <p:spTgt spid="60"/>
                                        </p:tgtEl>
                                        <p:attrNameLst>
                                          <p:attrName>ppt_y</p:attrName>
                                        </p:attrNameLst>
                                      </p:cBhvr>
                                      <p:tavLst>
                                        <p:tav tm="0">
                                          <p:val>
                                            <p:strVal val="ppt_y"/>
                                          </p:val>
                                        </p:tav>
                                        <p:tav tm="100000">
                                          <p:val>
                                            <p:strVal val="1+ppt_h/2"/>
                                          </p:val>
                                        </p:tav>
                                      </p:tavLst>
                                    </p:anim>
                                    <p:set>
                                      <p:cBhvr>
                                        <p:cTn id="731" dur="1" fill="hold">
                                          <p:stCondLst>
                                            <p:cond delay="2999"/>
                                          </p:stCondLst>
                                        </p:cTn>
                                        <p:tgtEl>
                                          <p:spTgt spid="60"/>
                                        </p:tgtEl>
                                        <p:attrNameLst>
                                          <p:attrName>style.visibility</p:attrName>
                                        </p:attrNameLst>
                                      </p:cBhvr>
                                      <p:to>
                                        <p:strVal val="hidden"/>
                                      </p:to>
                                    </p:set>
                                  </p:childTnLst>
                                </p:cTn>
                              </p:par>
                              <p:par>
                                <p:cTn id="732" presetID="2" presetClass="exit" presetSubtype="12" fill="hold" nodeType="withEffect">
                                  <p:stCondLst>
                                    <p:cond delay="0"/>
                                  </p:stCondLst>
                                  <p:childTnLst>
                                    <p:anim calcmode="lin" valueType="num">
                                      <p:cBhvr additive="base">
                                        <p:cTn id="733" dur="3000"/>
                                        <p:tgtEl>
                                          <p:spTgt spid="61"/>
                                        </p:tgtEl>
                                        <p:attrNameLst>
                                          <p:attrName>ppt_x</p:attrName>
                                        </p:attrNameLst>
                                      </p:cBhvr>
                                      <p:tavLst>
                                        <p:tav tm="0">
                                          <p:val>
                                            <p:strVal val="ppt_x"/>
                                          </p:val>
                                        </p:tav>
                                        <p:tav tm="100000">
                                          <p:val>
                                            <p:strVal val="0-ppt_w/2"/>
                                          </p:val>
                                        </p:tav>
                                      </p:tavLst>
                                    </p:anim>
                                    <p:anim calcmode="lin" valueType="num">
                                      <p:cBhvr additive="base">
                                        <p:cTn id="734" dur="3000"/>
                                        <p:tgtEl>
                                          <p:spTgt spid="61"/>
                                        </p:tgtEl>
                                        <p:attrNameLst>
                                          <p:attrName>ppt_y</p:attrName>
                                        </p:attrNameLst>
                                      </p:cBhvr>
                                      <p:tavLst>
                                        <p:tav tm="0">
                                          <p:val>
                                            <p:strVal val="ppt_y"/>
                                          </p:val>
                                        </p:tav>
                                        <p:tav tm="100000">
                                          <p:val>
                                            <p:strVal val="1+ppt_h/2"/>
                                          </p:val>
                                        </p:tav>
                                      </p:tavLst>
                                    </p:anim>
                                    <p:set>
                                      <p:cBhvr>
                                        <p:cTn id="735" dur="1" fill="hold">
                                          <p:stCondLst>
                                            <p:cond delay="2999"/>
                                          </p:stCondLst>
                                        </p:cTn>
                                        <p:tgtEl>
                                          <p:spTgt spid="61"/>
                                        </p:tgtEl>
                                        <p:attrNameLst>
                                          <p:attrName>style.visibility</p:attrName>
                                        </p:attrNameLst>
                                      </p:cBhvr>
                                      <p:to>
                                        <p:strVal val="hidden"/>
                                      </p:to>
                                    </p:set>
                                  </p:childTnLst>
                                </p:cTn>
                              </p:par>
                              <p:par>
                                <p:cTn id="736" presetID="2" presetClass="exit" presetSubtype="12" fill="hold" nodeType="withEffect">
                                  <p:stCondLst>
                                    <p:cond delay="0"/>
                                  </p:stCondLst>
                                  <p:childTnLst>
                                    <p:anim calcmode="lin" valueType="num">
                                      <p:cBhvr additive="base">
                                        <p:cTn id="737" dur="3000"/>
                                        <p:tgtEl>
                                          <p:spTgt spid="62"/>
                                        </p:tgtEl>
                                        <p:attrNameLst>
                                          <p:attrName>ppt_x</p:attrName>
                                        </p:attrNameLst>
                                      </p:cBhvr>
                                      <p:tavLst>
                                        <p:tav tm="0">
                                          <p:val>
                                            <p:strVal val="ppt_x"/>
                                          </p:val>
                                        </p:tav>
                                        <p:tav tm="100000">
                                          <p:val>
                                            <p:strVal val="0-ppt_w/2"/>
                                          </p:val>
                                        </p:tav>
                                      </p:tavLst>
                                    </p:anim>
                                    <p:anim calcmode="lin" valueType="num">
                                      <p:cBhvr additive="base">
                                        <p:cTn id="738" dur="3000"/>
                                        <p:tgtEl>
                                          <p:spTgt spid="62"/>
                                        </p:tgtEl>
                                        <p:attrNameLst>
                                          <p:attrName>ppt_y</p:attrName>
                                        </p:attrNameLst>
                                      </p:cBhvr>
                                      <p:tavLst>
                                        <p:tav tm="0">
                                          <p:val>
                                            <p:strVal val="ppt_y"/>
                                          </p:val>
                                        </p:tav>
                                        <p:tav tm="100000">
                                          <p:val>
                                            <p:strVal val="1+ppt_h/2"/>
                                          </p:val>
                                        </p:tav>
                                      </p:tavLst>
                                    </p:anim>
                                    <p:set>
                                      <p:cBhvr>
                                        <p:cTn id="739" dur="1" fill="hold">
                                          <p:stCondLst>
                                            <p:cond delay="2999"/>
                                          </p:stCondLst>
                                        </p:cTn>
                                        <p:tgtEl>
                                          <p:spTgt spid="62"/>
                                        </p:tgtEl>
                                        <p:attrNameLst>
                                          <p:attrName>style.visibility</p:attrName>
                                        </p:attrNameLst>
                                      </p:cBhvr>
                                      <p:to>
                                        <p:strVal val="hidden"/>
                                      </p:to>
                                    </p:set>
                                  </p:childTnLst>
                                </p:cTn>
                              </p:par>
                              <p:par>
                                <p:cTn id="740" presetID="2" presetClass="exit" presetSubtype="12" fill="hold" nodeType="withEffect">
                                  <p:stCondLst>
                                    <p:cond delay="0"/>
                                  </p:stCondLst>
                                  <p:childTnLst>
                                    <p:anim calcmode="lin" valueType="num">
                                      <p:cBhvr additive="base">
                                        <p:cTn id="741" dur="3000"/>
                                        <p:tgtEl>
                                          <p:spTgt spid="63"/>
                                        </p:tgtEl>
                                        <p:attrNameLst>
                                          <p:attrName>ppt_x</p:attrName>
                                        </p:attrNameLst>
                                      </p:cBhvr>
                                      <p:tavLst>
                                        <p:tav tm="0">
                                          <p:val>
                                            <p:strVal val="ppt_x"/>
                                          </p:val>
                                        </p:tav>
                                        <p:tav tm="100000">
                                          <p:val>
                                            <p:strVal val="0-ppt_w/2"/>
                                          </p:val>
                                        </p:tav>
                                      </p:tavLst>
                                    </p:anim>
                                    <p:anim calcmode="lin" valueType="num">
                                      <p:cBhvr additive="base">
                                        <p:cTn id="742" dur="3000"/>
                                        <p:tgtEl>
                                          <p:spTgt spid="63"/>
                                        </p:tgtEl>
                                        <p:attrNameLst>
                                          <p:attrName>ppt_y</p:attrName>
                                        </p:attrNameLst>
                                      </p:cBhvr>
                                      <p:tavLst>
                                        <p:tav tm="0">
                                          <p:val>
                                            <p:strVal val="ppt_y"/>
                                          </p:val>
                                        </p:tav>
                                        <p:tav tm="100000">
                                          <p:val>
                                            <p:strVal val="1+ppt_h/2"/>
                                          </p:val>
                                        </p:tav>
                                      </p:tavLst>
                                    </p:anim>
                                    <p:set>
                                      <p:cBhvr>
                                        <p:cTn id="743" dur="1" fill="hold">
                                          <p:stCondLst>
                                            <p:cond delay="2999"/>
                                          </p:stCondLst>
                                        </p:cTn>
                                        <p:tgtEl>
                                          <p:spTgt spid="63"/>
                                        </p:tgtEl>
                                        <p:attrNameLst>
                                          <p:attrName>style.visibility</p:attrName>
                                        </p:attrNameLst>
                                      </p:cBhvr>
                                      <p:to>
                                        <p:strVal val="hidden"/>
                                      </p:to>
                                    </p:set>
                                  </p:childTnLst>
                                </p:cTn>
                              </p:par>
                              <p:par>
                                <p:cTn id="744" presetID="2" presetClass="exit" presetSubtype="12" fill="hold" nodeType="withEffect">
                                  <p:stCondLst>
                                    <p:cond delay="0"/>
                                  </p:stCondLst>
                                  <p:childTnLst>
                                    <p:anim calcmode="lin" valueType="num">
                                      <p:cBhvr additive="base">
                                        <p:cTn id="745" dur="3000"/>
                                        <p:tgtEl>
                                          <p:spTgt spid="64"/>
                                        </p:tgtEl>
                                        <p:attrNameLst>
                                          <p:attrName>ppt_x</p:attrName>
                                        </p:attrNameLst>
                                      </p:cBhvr>
                                      <p:tavLst>
                                        <p:tav tm="0">
                                          <p:val>
                                            <p:strVal val="ppt_x"/>
                                          </p:val>
                                        </p:tav>
                                        <p:tav tm="100000">
                                          <p:val>
                                            <p:strVal val="0-ppt_w/2"/>
                                          </p:val>
                                        </p:tav>
                                      </p:tavLst>
                                    </p:anim>
                                    <p:anim calcmode="lin" valueType="num">
                                      <p:cBhvr additive="base">
                                        <p:cTn id="746" dur="3000"/>
                                        <p:tgtEl>
                                          <p:spTgt spid="64"/>
                                        </p:tgtEl>
                                        <p:attrNameLst>
                                          <p:attrName>ppt_y</p:attrName>
                                        </p:attrNameLst>
                                      </p:cBhvr>
                                      <p:tavLst>
                                        <p:tav tm="0">
                                          <p:val>
                                            <p:strVal val="ppt_y"/>
                                          </p:val>
                                        </p:tav>
                                        <p:tav tm="100000">
                                          <p:val>
                                            <p:strVal val="1+ppt_h/2"/>
                                          </p:val>
                                        </p:tav>
                                      </p:tavLst>
                                    </p:anim>
                                    <p:set>
                                      <p:cBhvr>
                                        <p:cTn id="747" dur="1" fill="hold">
                                          <p:stCondLst>
                                            <p:cond delay="2999"/>
                                          </p:stCondLst>
                                        </p:cTn>
                                        <p:tgtEl>
                                          <p:spTgt spid="64"/>
                                        </p:tgtEl>
                                        <p:attrNameLst>
                                          <p:attrName>style.visibility</p:attrName>
                                        </p:attrNameLst>
                                      </p:cBhvr>
                                      <p:to>
                                        <p:strVal val="hidden"/>
                                      </p:to>
                                    </p:set>
                                  </p:childTnLst>
                                </p:cTn>
                              </p:par>
                              <p:par>
                                <p:cTn id="748" presetID="2" presetClass="exit" presetSubtype="12" fill="hold" nodeType="withEffect">
                                  <p:stCondLst>
                                    <p:cond delay="0"/>
                                  </p:stCondLst>
                                  <p:childTnLst>
                                    <p:anim calcmode="lin" valueType="num">
                                      <p:cBhvr additive="base">
                                        <p:cTn id="749" dur="3000"/>
                                        <p:tgtEl>
                                          <p:spTgt spid="65"/>
                                        </p:tgtEl>
                                        <p:attrNameLst>
                                          <p:attrName>ppt_x</p:attrName>
                                        </p:attrNameLst>
                                      </p:cBhvr>
                                      <p:tavLst>
                                        <p:tav tm="0">
                                          <p:val>
                                            <p:strVal val="ppt_x"/>
                                          </p:val>
                                        </p:tav>
                                        <p:tav tm="100000">
                                          <p:val>
                                            <p:strVal val="0-ppt_w/2"/>
                                          </p:val>
                                        </p:tav>
                                      </p:tavLst>
                                    </p:anim>
                                    <p:anim calcmode="lin" valueType="num">
                                      <p:cBhvr additive="base">
                                        <p:cTn id="750" dur="3000"/>
                                        <p:tgtEl>
                                          <p:spTgt spid="65"/>
                                        </p:tgtEl>
                                        <p:attrNameLst>
                                          <p:attrName>ppt_y</p:attrName>
                                        </p:attrNameLst>
                                      </p:cBhvr>
                                      <p:tavLst>
                                        <p:tav tm="0">
                                          <p:val>
                                            <p:strVal val="ppt_y"/>
                                          </p:val>
                                        </p:tav>
                                        <p:tav tm="100000">
                                          <p:val>
                                            <p:strVal val="1+ppt_h/2"/>
                                          </p:val>
                                        </p:tav>
                                      </p:tavLst>
                                    </p:anim>
                                    <p:set>
                                      <p:cBhvr>
                                        <p:cTn id="751" dur="1" fill="hold">
                                          <p:stCondLst>
                                            <p:cond delay="2999"/>
                                          </p:stCondLst>
                                        </p:cTn>
                                        <p:tgtEl>
                                          <p:spTgt spid="65"/>
                                        </p:tgtEl>
                                        <p:attrNameLst>
                                          <p:attrName>style.visibility</p:attrName>
                                        </p:attrNameLst>
                                      </p:cBhvr>
                                      <p:to>
                                        <p:strVal val="hidden"/>
                                      </p:to>
                                    </p:set>
                                  </p:childTnLst>
                                </p:cTn>
                              </p:par>
                              <p:par>
                                <p:cTn id="752" presetID="2" presetClass="exit" presetSubtype="12" fill="hold" nodeType="withEffect">
                                  <p:stCondLst>
                                    <p:cond delay="0"/>
                                  </p:stCondLst>
                                  <p:childTnLst>
                                    <p:anim calcmode="lin" valueType="num">
                                      <p:cBhvr additive="base">
                                        <p:cTn id="753" dur="3000"/>
                                        <p:tgtEl>
                                          <p:spTgt spid="66"/>
                                        </p:tgtEl>
                                        <p:attrNameLst>
                                          <p:attrName>ppt_x</p:attrName>
                                        </p:attrNameLst>
                                      </p:cBhvr>
                                      <p:tavLst>
                                        <p:tav tm="0">
                                          <p:val>
                                            <p:strVal val="ppt_x"/>
                                          </p:val>
                                        </p:tav>
                                        <p:tav tm="100000">
                                          <p:val>
                                            <p:strVal val="0-ppt_w/2"/>
                                          </p:val>
                                        </p:tav>
                                      </p:tavLst>
                                    </p:anim>
                                    <p:anim calcmode="lin" valueType="num">
                                      <p:cBhvr additive="base">
                                        <p:cTn id="754" dur="3000"/>
                                        <p:tgtEl>
                                          <p:spTgt spid="66"/>
                                        </p:tgtEl>
                                        <p:attrNameLst>
                                          <p:attrName>ppt_y</p:attrName>
                                        </p:attrNameLst>
                                      </p:cBhvr>
                                      <p:tavLst>
                                        <p:tav tm="0">
                                          <p:val>
                                            <p:strVal val="ppt_y"/>
                                          </p:val>
                                        </p:tav>
                                        <p:tav tm="100000">
                                          <p:val>
                                            <p:strVal val="1+ppt_h/2"/>
                                          </p:val>
                                        </p:tav>
                                      </p:tavLst>
                                    </p:anim>
                                    <p:set>
                                      <p:cBhvr>
                                        <p:cTn id="755" dur="1" fill="hold">
                                          <p:stCondLst>
                                            <p:cond delay="2999"/>
                                          </p:stCondLst>
                                        </p:cTn>
                                        <p:tgtEl>
                                          <p:spTgt spid="66"/>
                                        </p:tgtEl>
                                        <p:attrNameLst>
                                          <p:attrName>style.visibility</p:attrName>
                                        </p:attrNameLst>
                                      </p:cBhvr>
                                      <p:to>
                                        <p:strVal val="hidden"/>
                                      </p:to>
                                    </p:set>
                                  </p:childTnLst>
                                </p:cTn>
                              </p:par>
                              <p:par>
                                <p:cTn id="756" presetID="2" presetClass="exit" presetSubtype="12" fill="hold" nodeType="withEffect">
                                  <p:stCondLst>
                                    <p:cond delay="0"/>
                                  </p:stCondLst>
                                  <p:childTnLst>
                                    <p:anim calcmode="lin" valueType="num">
                                      <p:cBhvr additive="base">
                                        <p:cTn id="757" dur="3000"/>
                                        <p:tgtEl>
                                          <p:spTgt spid="67"/>
                                        </p:tgtEl>
                                        <p:attrNameLst>
                                          <p:attrName>ppt_x</p:attrName>
                                        </p:attrNameLst>
                                      </p:cBhvr>
                                      <p:tavLst>
                                        <p:tav tm="0">
                                          <p:val>
                                            <p:strVal val="ppt_x"/>
                                          </p:val>
                                        </p:tav>
                                        <p:tav tm="100000">
                                          <p:val>
                                            <p:strVal val="0-ppt_w/2"/>
                                          </p:val>
                                        </p:tav>
                                      </p:tavLst>
                                    </p:anim>
                                    <p:anim calcmode="lin" valueType="num">
                                      <p:cBhvr additive="base">
                                        <p:cTn id="758" dur="3000"/>
                                        <p:tgtEl>
                                          <p:spTgt spid="67"/>
                                        </p:tgtEl>
                                        <p:attrNameLst>
                                          <p:attrName>ppt_y</p:attrName>
                                        </p:attrNameLst>
                                      </p:cBhvr>
                                      <p:tavLst>
                                        <p:tav tm="0">
                                          <p:val>
                                            <p:strVal val="ppt_y"/>
                                          </p:val>
                                        </p:tav>
                                        <p:tav tm="100000">
                                          <p:val>
                                            <p:strVal val="1+ppt_h/2"/>
                                          </p:val>
                                        </p:tav>
                                      </p:tavLst>
                                    </p:anim>
                                    <p:set>
                                      <p:cBhvr>
                                        <p:cTn id="759" dur="1" fill="hold">
                                          <p:stCondLst>
                                            <p:cond delay="2999"/>
                                          </p:stCondLst>
                                        </p:cTn>
                                        <p:tgtEl>
                                          <p:spTgt spid="67"/>
                                        </p:tgtEl>
                                        <p:attrNameLst>
                                          <p:attrName>style.visibility</p:attrName>
                                        </p:attrNameLst>
                                      </p:cBhvr>
                                      <p:to>
                                        <p:strVal val="hidden"/>
                                      </p:to>
                                    </p:set>
                                  </p:childTnLst>
                                </p:cTn>
                              </p:par>
                              <p:par>
                                <p:cTn id="760" presetID="2" presetClass="exit" presetSubtype="12" fill="hold" nodeType="withEffect">
                                  <p:stCondLst>
                                    <p:cond delay="0"/>
                                  </p:stCondLst>
                                  <p:childTnLst>
                                    <p:anim calcmode="lin" valueType="num">
                                      <p:cBhvr additive="base">
                                        <p:cTn id="761" dur="3000"/>
                                        <p:tgtEl>
                                          <p:spTgt spid="68"/>
                                        </p:tgtEl>
                                        <p:attrNameLst>
                                          <p:attrName>ppt_x</p:attrName>
                                        </p:attrNameLst>
                                      </p:cBhvr>
                                      <p:tavLst>
                                        <p:tav tm="0">
                                          <p:val>
                                            <p:strVal val="ppt_x"/>
                                          </p:val>
                                        </p:tav>
                                        <p:tav tm="100000">
                                          <p:val>
                                            <p:strVal val="0-ppt_w/2"/>
                                          </p:val>
                                        </p:tav>
                                      </p:tavLst>
                                    </p:anim>
                                    <p:anim calcmode="lin" valueType="num">
                                      <p:cBhvr additive="base">
                                        <p:cTn id="762" dur="3000"/>
                                        <p:tgtEl>
                                          <p:spTgt spid="68"/>
                                        </p:tgtEl>
                                        <p:attrNameLst>
                                          <p:attrName>ppt_y</p:attrName>
                                        </p:attrNameLst>
                                      </p:cBhvr>
                                      <p:tavLst>
                                        <p:tav tm="0">
                                          <p:val>
                                            <p:strVal val="ppt_y"/>
                                          </p:val>
                                        </p:tav>
                                        <p:tav tm="100000">
                                          <p:val>
                                            <p:strVal val="1+ppt_h/2"/>
                                          </p:val>
                                        </p:tav>
                                      </p:tavLst>
                                    </p:anim>
                                    <p:set>
                                      <p:cBhvr>
                                        <p:cTn id="763" dur="1" fill="hold">
                                          <p:stCondLst>
                                            <p:cond delay="2999"/>
                                          </p:stCondLst>
                                        </p:cTn>
                                        <p:tgtEl>
                                          <p:spTgt spid="68"/>
                                        </p:tgtEl>
                                        <p:attrNameLst>
                                          <p:attrName>style.visibility</p:attrName>
                                        </p:attrNameLst>
                                      </p:cBhvr>
                                      <p:to>
                                        <p:strVal val="hidden"/>
                                      </p:to>
                                    </p:set>
                                  </p:childTnLst>
                                </p:cTn>
                              </p:par>
                              <p:par>
                                <p:cTn id="764" presetID="2" presetClass="exit" presetSubtype="12" fill="hold" nodeType="withEffect">
                                  <p:stCondLst>
                                    <p:cond delay="0"/>
                                  </p:stCondLst>
                                  <p:childTnLst>
                                    <p:anim calcmode="lin" valueType="num">
                                      <p:cBhvr additive="base">
                                        <p:cTn id="765" dur="3000"/>
                                        <p:tgtEl>
                                          <p:spTgt spid="69"/>
                                        </p:tgtEl>
                                        <p:attrNameLst>
                                          <p:attrName>ppt_x</p:attrName>
                                        </p:attrNameLst>
                                      </p:cBhvr>
                                      <p:tavLst>
                                        <p:tav tm="0">
                                          <p:val>
                                            <p:strVal val="ppt_x"/>
                                          </p:val>
                                        </p:tav>
                                        <p:tav tm="100000">
                                          <p:val>
                                            <p:strVal val="0-ppt_w/2"/>
                                          </p:val>
                                        </p:tav>
                                      </p:tavLst>
                                    </p:anim>
                                    <p:anim calcmode="lin" valueType="num">
                                      <p:cBhvr additive="base">
                                        <p:cTn id="766" dur="3000"/>
                                        <p:tgtEl>
                                          <p:spTgt spid="69"/>
                                        </p:tgtEl>
                                        <p:attrNameLst>
                                          <p:attrName>ppt_y</p:attrName>
                                        </p:attrNameLst>
                                      </p:cBhvr>
                                      <p:tavLst>
                                        <p:tav tm="0">
                                          <p:val>
                                            <p:strVal val="ppt_y"/>
                                          </p:val>
                                        </p:tav>
                                        <p:tav tm="100000">
                                          <p:val>
                                            <p:strVal val="1+ppt_h/2"/>
                                          </p:val>
                                        </p:tav>
                                      </p:tavLst>
                                    </p:anim>
                                    <p:set>
                                      <p:cBhvr>
                                        <p:cTn id="767" dur="1" fill="hold">
                                          <p:stCondLst>
                                            <p:cond delay="2999"/>
                                          </p:stCondLst>
                                        </p:cTn>
                                        <p:tgtEl>
                                          <p:spTgt spid="69"/>
                                        </p:tgtEl>
                                        <p:attrNameLst>
                                          <p:attrName>style.visibility</p:attrName>
                                        </p:attrNameLst>
                                      </p:cBhvr>
                                      <p:to>
                                        <p:strVal val="hidden"/>
                                      </p:to>
                                    </p:set>
                                  </p:childTnLst>
                                </p:cTn>
                              </p:par>
                              <p:par>
                                <p:cTn id="768" presetID="8" presetClass="emph" presetSubtype="0" fill="hold" nodeType="withEffect">
                                  <p:stCondLst>
                                    <p:cond delay="0"/>
                                  </p:stCondLst>
                                  <p:childTnLst>
                                    <p:animRot by="-21600000">
                                      <p:cBhvr>
                                        <p:cTn id="769" dur="3000" fill="hold"/>
                                        <p:tgtEl>
                                          <p:spTgt spid="5"/>
                                        </p:tgtEl>
                                        <p:attrNameLst>
                                          <p:attrName>r</p:attrName>
                                        </p:attrNameLst>
                                      </p:cBhvr>
                                    </p:animRot>
                                  </p:childTnLst>
                                </p:cTn>
                              </p:par>
                              <p:par>
                                <p:cTn id="770" presetID="8" presetClass="emph" presetSubtype="0" fill="hold" nodeType="withEffect">
                                  <p:stCondLst>
                                    <p:cond delay="0"/>
                                  </p:stCondLst>
                                  <p:childTnLst>
                                    <p:animRot by="-21600000">
                                      <p:cBhvr>
                                        <p:cTn id="771" dur="3000" fill="hold"/>
                                        <p:tgtEl>
                                          <p:spTgt spid="6"/>
                                        </p:tgtEl>
                                        <p:attrNameLst>
                                          <p:attrName>r</p:attrName>
                                        </p:attrNameLst>
                                      </p:cBhvr>
                                    </p:animRot>
                                  </p:childTnLst>
                                </p:cTn>
                              </p:par>
                              <p:par>
                                <p:cTn id="772" presetID="8" presetClass="emph" presetSubtype="0" fill="hold" nodeType="withEffect">
                                  <p:stCondLst>
                                    <p:cond delay="0"/>
                                  </p:stCondLst>
                                  <p:childTnLst>
                                    <p:animRot by="-21600000">
                                      <p:cBhvr>
                                        <p:cTn id="773" dur="3000" fill="hold"/>
                                        <p:tgtEl>
                                          <p:spTgt spid="7"/>
                                        </p:tgtEl>
                                        <p:attrNameLst>
                                          <p:attrName>r</p:attrName>
                                        </p:attrNameLst>
                                      </p:cBhvr>
                                    </p:animRot>
                                  </p:childTnLst>
                                </p:cTn>
                              </p:par>
                              <p:par>
                                <p:cTn id="774" presetID="8" presetClass="emph" presetSubtype="0" fill="hold" nodeType="withEffect">
                                  <p:stCondLst>
                                    <p:cond delay="0"/>
                                  </p:stCondLst>
                                  <p:childTnLst>
                                    <p:animRot by="-21600000">
                                      <p:cBhvr>
                                        <p:cTn id="775" dur="3000" fill="hold"/>
                                        <p:tgtEl>
                                          <p:spTgt spid="8"/>
                                        </p:tgtEl>
                                        <p:attrNameLst>
                                          <p:attrName>r</p:attrName>
                                        </p:attrNameLst>
                                      </p:cBhvr>
                                    </p:animRot>
                                  </p:childTnLst>
                                </p:cTn>
                              </p:par>
                              <p:par>
                                <p:cTn id="776" presetID="8" presetClass="emph" presetSubtype="0" fill="hold" nodeType="withEffect">
                                  <p:stCondLst>
                                    <p:cond delay="0"/>
                                  </p:stCondLst>
                                  <p:childTnLst>
                                    <p:animRot by="-21600000">
                                      <p:cBhvr>
                                        <p:cTn id="777" dur="3000" fill="hold"/>
                                        <p:tgtEl>
                                          <p:spTgt spid="9"/>
                                        </p:tgtEl>
                                        <p:attrNameLst>
                                          <p:attrName>r</p:attrName>
                                        </p:attrNameLst>
                                      </p:cBhvr>
                                    </p:animRot>
                                  </p:childTnLst>
                                </p:cTn>
                              </p:par>
                              <p:par>
                                <p:cTn id="778" presetID="8" presetClass="emph" presetSubtype="0" fill="hold" nodeType="withEffect">
                                  <p:stCondLst>
                                    <p:cond delay="0"/>
                                  </p:stCondLst>
                                  <p:childTnLst>
                                    <p:animRot by="-21600000">
                                      <p:cBhvr>
                                        <p:cTn id="779" dur="3000" fill="hold"/>
                                        <p:tgtEl>
                                          <p:spTgt spid="10"/>
                                        </p:tgtEl>
                                        <p:attrNameLst>
                                          <p:attrName>r</p:attrName>
                                        </p:attrNameLst>
                                      </p:cBhvr>
                                    </p:animRot>
                                  </p:childTnLst>
                                </p:cTn>
                              </p:par>
                              <p:par>
                                <p:cTn id="780" presetID="8" presetClass="emph" presetSubtype="0" fill="hold" nodeType="withEffect">
                                  <p:stCondLst>
                                    <p:cond delay="0"/>
                                  </p:stCondLst>
                                  <p:childTnLst>
                                    <p:animRot by="-21600000">
                                      <p:cBhvr>
                                        <p:cTn id="781" dur="3000" fill="hold"/>
                                        <p:tgtEl>
                                          <p:spTgt spid="11"/>
                                        </p:tgtEl>
                                        <p:attrNameLst>
                                          <p:attrName>r</p:attrName>
                                        </p:attrNameLst>
                                      </p:cBhvr>
                                    </p:animRot>
                                  </p:childTnLst>
                                </p:cTn>
                              </p:par>
                              <p:par>
                                <p:cTn id="782" presetID="8" presetClass="emph" presetSubtype="0" fill="hold" nodeType="withEffect">
                                  <p:stCondLst>
                                    <p:cond delay="0"/>
                                  </p:stCondLst>
                                  <p:childTnLst>
                                    <p:animRot by="-21600000">
                                      <p:cBhvr>
                                        <p:cTn id="783" dur="3000" fill="hold"/>
                                        <p:tgtEl>
                                          <p:spTgt spid="12"/>
                                        </p:tgtEl>
                                        <p:attrNameLst>
                                          <p:attrName>r</p:attrName>
                                        </p:attrNameLst>
                                      </p:cBhvr>
                                    </p:animRot>
                                  </p:childTnLst>
                                </p:cTn>
                              </p:par>
                              <p:par>
                                <p:cTn id="784" presetID="8" presetClass="emph" presetSubtype="0" fill="hold" nodeType="withEffect">
                                  <p:stCondLst>
                                    <p:cond delay="0"/>
                                  </p:stCondLst>
                                  <p:childTnLst>
                                    <p:animRot by="-21600000">
                                      <p:cBhvr>
                                        <p:cTn id="785" dur="3000" fill="hold"/>
                                        <p:tgtEl>
                                          <p:spTgt spid="13"/>
                                        </p:tgtEl>
                                        <p:attrNameLst>
                                          <p:attrName>r</p:attrName>
                                        </p:attrNameLst>
                                      </p:cBhvr>
                                    </p:animRot>
                                  </p:childTnLst>
                                </p:cTn>
                              </p:par>
                              <p:par>
                                <p:cTn id="786" presetID="8" presetClass="emph" presetSubtype="0" fill="hold" nodeType="withEffect">
                                  <p:stCondLst>
                                    <p:cond delay="0"/>
                                  </p:stCondLst>
                                  <p:childTnLst>
                                    <p:animRot by="-21600000">
                                      <p:cBhvr>
                                        <p:cTn id="787" dur="3000" fill="hold"/>
                                        <p:tgtEl>
                                          <p:spTgt spid="14"/>
                                        </p:tgtEl>
                                        <p:attrNameLst>
                                          <p:attrName>r</p:attrName>
                                        </p:attrNameLst>
                                      </p:cBhvr>
                                    </p:animRot>
                                  </p:childTnLst>
                                </p:cTn>
                              </p:par>
                              <p:par>
                                <p:cTn id="788" presetID="8" presetClass="emph" presetSubtype="0" fill="hold" nodeType="withEffect">
                                  <p:stCondLst>
                                    <p:cond delay="0"/>
                                  </p:stCondLst>
                                  <p:childTnLst>
                                    <p:animRot by="-21600000">
                                      <p:cBhvr>
                                        <p:cTn id="789" dur="3000" fill="hold"/>
                                        <p:tgtEl>
                                          <p:spTgt spid="15"/>
                                        </p:tgtEl>
                                        <p:attrNameLst>
                                          <p:attrName>r</p:attrName>
                                        </p:attrNameLst>
                                      </p:cBhvr>
                                    </p:animRot>
                                  </p:childTnLst>
                                </p:cTn>
                              </p:par>
                              <p:par>
                                <p:cTn id="790" presetID="8" presetClass="emph" presetSubtype="0" fill="hold" nodeType="withEffect">
                                  <p:stCondLst>
                                    <p:cond delay="0"/>
                                  </p:stCondLst>
                                  <p:childTnLst>
                                    <p:animRot by="-21600000">
                                      <p:cBhvr>
                                        <p:cTn id="791" dur="3000" fill="hold"/>
                                        <p:tgtEl>
                                          <p:spTgt spid="16"/>
                                        </p:tgtEl>
                                        <p:attrNameLst>
                                          <p:attrName>r</p:attrName>
                                        </p:attrNameLst>
                                      </p:cBhvr>
                                    </p:animRot>
                                  </p:childTnLst>
                                </p:cTn>
                              </p:par>
                              <p:par>
                                <p:cTn id="792" presetID="8" presetClass="emph" presetSubtype="0" fill="hold" nodeType="withEffect">
                                  <p:stCondLst>
                                    <p:cond delay="0"/>
                                  </p:stCondLst>
                                  <p:childTnLst>
                                    <p:animRot by="-21600000">
                                      <p:cBhvr>
                                        <p:cTn id="793" dur="3000" fill="hold"/>
                                        <p:tgtEl>
                                          <p:spTgt spid="17"/>
                                        </p:tgtEl>
                                        <p:attrNameLst>
                                          <p:attrName>r</p:attrName>
                                        </p:attrNameLst>
                                      </p:cBhvr>
                                    </p:animRot>
                                  </p:childTnLst>
                                </p:cTn>
                              </p:par>
                              <p:par>
                                <p:cTn id="794" presetID="8" presetClass="emph" presetSubtype="0" fill="hold" nodeType="withEffect">
                                  <p:stCondLst>
                                    <p:cond delay="0"/>
                                  </p:stCondLst>
                                  <p:childTnLst>
                                    <p:animRot by="-21600000">
                                      <p:cBhvr>
                                        <p:cTn id="795" dur="3000" fill="hold"/>
                                        <p:tgtEl>
                                          <p:spTgt spid="32"/>
                                        </p:tgtEl>
                                        <p:attrNameLst>
                                          <p:attrName>r</p:attrName>
                                        </p:attrNameLst>
                                      </p:cBhvr>
                                    </p:animRot>
                                  </p:childTnLst>
                                </p:cTn>
                              </p:par>
                              <p:par>
                                <p:cTn id="796" presetID="8" presetClass="emph" presetSubtype="0" fill="hold" nodeType="withEffect">
                                  <p:stCondLst>
                                    <p:cond delay="0"/>
                                  </p:stCondLst>
                                  <p:childTnLst>
                                    <p:animRot by="-21600000">
                                      <p:cBhvr>
                                        <p:cTn id="797" dur="3000" fill="hold"/>
                                        <p:tgtEl>
                                          <p:spTgt spid="46"/>
                                        </p:tgtEl>
                                        <p:attrNameLst>
                                          <p:attrName>r</p:attrName>
                                        </p:attrNameLst>
                                      </p:cBhvr>
                                    </p:animRot>
                                  </p:childTnLst>
                                </p:cTn>
                              </p:par>
                              <p:par>
                                <p:cTn id="798" presetID="8" presetClass="emph" presetSubtype="0" fill="hold" nodeType="withEffect">
                                  <p:stCondLst>
                                    <p:cond delay="0"/>
                                  </p:stCondLst>
                                  <p:childTnLst>
                                    <p:animRot by="-21600000">
                                      <p:cBhvr>
                                        <p:cTn id="799" dur="3000" fill="hold"/>
                                        <p:tgtEl>
                                          <p:spTgt spid="47"/>
                                        </p:tgtEl>
                                        <p:attrNameLst>
                                          <p:attrName>r</p:attrName>
                                        </p:attrNameLst>
                                      </p:cBhvr>
                                    </p:animRot>
                                  </p:childTnLst>
                                </p:cTn>
                              </p:par>
                              <p:par>
                                <p:cTn id="800" presetID="8" presetClass="emph" presetSubtype="0" fill="hold" nodeType="withEffect">
                                  <p:stCondLst>
                                    <p:cond delay="0"/>
                                  </p:stCondLst>
                                  <p:childTnLst>
                                    <p:animRot by="-21600000">
                                      <p:cBhvr>
                                        <p:cTn id="801" dur="3000" fill="hold"/>
                                        <p:tgtEl>
                                          <p:spTgt spid="48"/>
                                        </p:tgtEl>
                                        <p:attrNameLst>
                                          <p:attrName>r</p:attrName>
                                        </p:attrNameLst>
                                      </p:cBhvr>
                                    </p:animRot>
                                  </p:childTnLst>
                                </p:cTn>
                              </p:par>
                              <p:par>
                                <p:cTn id="802" presetID="8" presetClass="emph" presetSubtype="0" fill="hold" nodeType="withEffect">
                                  <p:stCondLst>
                                    <p:cond delay="0"/>
                                  </p:stCondLst>
                                  <p:childTnLst>
                                    <p:animRot by="-21600000">
                                      <p:cBhvr>
                                        <p:cTn id="803" dur="3000" fill="hold"/>
                                        <p:tgtEl>
                                          <p:spTgt spid="49"/>
                                        </p:tgtEl>
                                        <p:attrNameLst>
                                          <p:attrName>r</p:attrName>
                                        </p:attrNameLst>
                                      </p:cBhvr>
                                    </p:animRot>
                                  </p:childTnLst>
                                </p:cTn>
                              </p:par>
                              <p:par>
                                <p:cTn id="804" presetID="8" presetClass="emph" presetSubtype="0" fill="hold" nodeType="withEffect">
                                  <p:stCondLst>
                                    <p:cond delay="0"/>
                                  </p:stCondLst>
                                  <p:childTnLst>
                                    <p:animRot by="-21600000">
                                      <p:cBhvr>
                                        <p:cTn id="805" dur="3000" fill="hold"/>
                                        <p:tgtEl>
                                          <p:spTgt spid="50"/>
                                        </p:tgtEl>
                                        <p:attrNameLst>
                                          <p:attrName>r</p:attrName>
                                        </p:attrNameLst>
                                      </p:cBhvr>
                                    </p:animRot>
                                  </p:childTnLst>
                                </p:cTn>
                              </p:par>
                              <p:par>
                                <p:cTn id="806" presetID="8" presetClass="emph" presetSubtype="0" fill="hold" nodeType="withEffect">
                                  <p:stCondLst>
                                    <p:cond delay="0"/>
                                  </p:stCondLst>
                                  <p:childTnLst>
                                    <p:animRot by="-21600000">
                                      <p:cBhvr>
                                        <p:cTn id="807" dur="3000" fill="hold"/>
                                        <p:tgtEl>
                                          <p:spTgt spid="51"/>
                                        </p:tgtEl>
                                        <p:attrNameLst>
                                          <p:attrName>r</p:attrName>
                                        </p:attrNameLst>
                                      </p:cBhvr>
                                    </p:animRot>
                                  </p:childTnLst>
                                </p:cTn>
                              </p:par>
                              <p:par>
                                <p:cTn id="808" presetID="8" presetClass="emph" presetSubtype="0" fill="hold" nodeType="withEffect">
                                  <p:stCondLst>
                                    <p:cond delay="0"/>
                                  </p:stCondLst>
                                  <p:childTnLst>
                                    <p:animRot by="-21600000">
                                      <p:cBhvr>
                                        <p:cTn id="809" dur="3000" fill="hold"/>
                                        <p:tgtEl>
                                          <p:spTgt spid="52"/>
                                        </p:tgtEl>
                                        <p:attrNameLst>
                                          <p:attrName>r</p:attrName>
                                        </p:attrNameLst>
                                      </p:cBhvr>
                                    </p:animRot>
                                  </p:childTnLst>
                                </p:cTn>
                              </p:par>
                              <p:par>
                                <p:cTn id="810" presetID="8" presetClass="emph" presetSubtype="0" fill="hold" nodeType="withEffect">
                                  <p:stCondLst>
                                    <p:cond delay="0"/>
                                  </p:stCondLst>
                                  <p:childTnLst>
                                    <p:animRot by="-21600000">
                                      <p:cBhvr>
                                        <p:cTn id="811" dur="3000" fill="hold"/>
                                        <p:tgtEl>
                                          <p:spTgt spid="53"/>
                                        </p:tgtEl>
                                        <p:attrNameLst>
                                          <p:attrName>r</p:attrName>
                                        </p:attrNameLst>
                                      </p:cBhvr>
                                    </p:animRot>
                                  </p:childTnLst>
                                </p:cTn>
                              </p:par>
                              <p:par>
                                <p:cTn id="812" presetID="8" presetClass="emph" presetSubtype="0" fill="hold" nodeType="withEffect">
                                  <p:stCondLst>
                                    <p:cond delay="0"/>
                                  </p:stCondLst>
                                  <p:childTnLst>
                                    <p:animRot by="-21600000">
                                      <p:cBhvr>
                                        <p:cTn id="813" dur="3000" fill="hold"/>
                                        <p:tgtEl>
                                          <p:spTgt spid="54"/>
                                        </p:tgtEl>
                                        <p:attrNameLst>
                                          <p:attrName>r</p:attrName>
                                        </p:attrNameLst>
                                      </p:cBhvr>
                                    </p:animRot>
                                  </p:childTnLst>
                                </p:cTn>
                              </p:par>
                              <p:par>
                                <p:cTn id="814" presetID="8" presetClass="emph" presetSubtype="0" fill="hold" nodeType="withEffect">
                                  <p:stCondLst>
                                    <p:cond delay="0"/>
                                  </p:stCondLst>
                                  <p:childTnLst>
                                    <p:animRot by="-21600000">
                                      <p:cBhvr>
                                        <p:cTn id="815" dur="3000" fill="hold"/>
                                        <p:tgtEl>
                                          <p:spTgt spid="55"/>
                                        </p:tgtEl>
                                        <p:attrNameLst>
                                          <p:attrName>r</p:attrName>
                                        </p:attrNameLst>
                                      </p:cBhvr>
                                    </p:animRot>
                                  </p:childTnLst>
                                </p:cTn>
                              </p:par>
                              <p:par>
                                <p:cTn id="816" presetID="8" presetClass="emph" presetSubtype="0" fill="hold" nodeType="withEffect">
                                  <p:stCondLst>
                                    <p:cond delay="0"/>
                                  </p:stCondLst>
                                  <p:childTnLst>
                                    <p:animRot by="-21600000">
                                      <p:cBhvr>
                                        <p:cTn id="817" dur="3000" fill="hold"/>
                                        <p:tgtEl>
                                          <p:spTgt spid="56"/>
                                        </p:tgtEl>
                                        <p:attrNameLst>
                                          <p:attrName>r</p:attrName>
                                        </p:attrNameLst>
                                      </p:cBhvr>
                                    </p:animRot>
                                  </p:childTnLst>
                                </p:cTn>
                              </p:par>
                              <p:par>
                                <p:cTn id="818" presetID="8" presetClass="emph" presetSubtype="0" fill="hold" nodeType="withEffect">
                                  <p:stCondLst>
                                    <p:cond delay="0"/>
                                  </p:stCondLst>
                                  <p:childTnLst>
                                    <p:animRot by="-21600000">
                                      <p:cBhvr>
                                        <p:cTn id="819" dur="3000" fill="hold"/>
                                        <p:tgtEl>
                                          <p:spTgt spid="57"/>
                                        </p:tgtEl>
                                        <p:attrNameLst>
                                          <p:attrName>r</p:attrName>
                                        </p:attrNameLst>
                                      </p:cBhvr>
                                    </p:animRot>
                                  </p:childTnLst>
                                </p:cTn>
                              </p:par>
                              <p:par>
                                <p:cTn id="820" presetID="8" presetClass="emph" presetSubtype="0" fill="hold" nodeType="withEffect">
                                  <p:stCondLst>
                                    <p:cond delay="0"/>
                                  </p:stCondLst>
                                  <p:childTnLst>
                                    <p:animRot by="-21600000">
                                      <p:cBhvr>
                                        <p:cTn id="821" dur="3000" fill="hold"/>
                                        <p:tgtEl>
                                          <p:spTgt spid="58"/>
                                        </p:tgtEl>
                                        <p:attrNameLst>
                                          <p:attrName>r</p:attrName>
                                        </p:attrNameLst>
                                      </p:cBhvr>
                                    </p:animRot>
                                  </p:childTnLst>
                                </p:cTn>
                              </p:par>
                              <p:par>
                                <p:cTn id="822" presetID="8" presetClass="emph" presetSubtype="0" fill="hold" nodeType="withEffect">
                                  <p:stCondLst>
                                    <p:cond delay="0"/>
                                  </p:stCondLst>
                                  <p:childTnLst>
                                    <p:animRot by="-21600000">
                                      <p:cBhvr>
                                        <p:cTn id="823" dur="3000" fill="hold"/>
                                        <p:tgtEl>
                                          <p:spTgt spid="59"/>
                                        </p:tgtEl>
                                        <p:attrNameLst>
                                          <p:attrName>r</p:attrName>
                                        </p:attrNameLst>
                                      </p:cBhvr>
                                    </p:animRot>
                                  </p:childTnLst>
                                </p:cTn>
                              </p:par>
                              <p:par>
                                <p:cTn id="824" presetID="8" presetClass="emph" presetSubtype="0" fill="hold" nodeType="withEffect">
                                  <p:stCondLst>
                                    <p:cond delay="0"/>
                                  </p:stCondLst>
                                  <p:childTnLst>
                                    <p:animRot by="-21600000">
                                      <p:cBhvr>
                                        <p:cTn id="825" dur="3000" fill="hold"/>
                                        <p:tgtEl>
                                          <p:spTgt spid="60"/>
                                        </p:tgtEl>
                                        <p:attrNameLst>
                                          <p:attrName>r</p:attrName>
                                        </p:attrNameLst>
                                      </p:cBhvr>
                                    </p:animRot>
                                  </p:childTnLst>
                                </p:cTn>
                              </p:par>
                              <p:par>
                                <p:cTn id="826" presetID="8" presetClass="emph" presetSubtype="0" fill="hold" nodeType="withEffect">
                                  <p:stCondLst>
                                    <p:cond delay="0"/>
                                  </p:stCondLst>
                                  <p:childTnLst>
                                    <p:animRot by="-21600000">
                                      <p:cBhvr>
                                        <p:cTn id="827" dur="3000" fill="hold"/>
                                        <p:tgtEl>
                                          <p:spTgt spid="61"/>
                                        </p:tgtEl>
                                        <p:attrNameLst>
                                          <p:attrName>r</p:attrName>
                                        </p:attrNameLst>
                                      </p:cBhvr>
                                    </p:animRot>
                                  </p:childTnLst>
                                </p:cTn>
                              </p:par>
                              <p:par>
                                <p:cTn id="828" presetID="8" presetClass="emph" presetSubtype="0" fill="hold" nodeType="withEffect">
                                  <p:stCondLst>
                                    <p:cond delay="0"/>
                                  </p:stCondLst>
                                  <p:childTnLst>
                                    <p:animRot by="-21600000">
                                      <p:cBhvr>
                                        <p:cTn id="829" dur="3000" fill="hold"/>
                                        <p:tgtEl>
                                          <p:spTgt spid="62"/>
                                        </p:tgtEl>
                                        <p:attrNameLst>
                                          <p:attrName>r</p:attrName>
                                        </p:attrNameLst>
                                      </p:cBhvr>
                                    </p:animRot>
                                  </p:childTnLst>
                                </p:cTn>
                              </p:par>
                              <p:par>
                                <p:cTn id="830" presetID="8" presetClass="emph" presetSubtype="0" fill="hold" nodeType="withEffect">
                                  <p:stCondLst>
                                    <p:cond delay="0"/>
                                  </p:stCondLst>
                                  <p:childTnLst>
                                    <p:animRot by="-21600000">
                                      <p:cBhvr>
                                        <p:cTn id="831" dur="3000" fill="hold"/>
                                        <p:tgtEl>
                                          <p:spTgt spid="63"/>
                                        </p:tgtEl>
                                        <p:attrNameLst>
                                          <p:attrName>r</p:attrName>
                                        </p:attrNameLst>
                                      </p:cBhvr>
                                    </p:animRot>
                                  </p:childTnLst>
                                </p:cTn>
                              </p:par>
                              <p:par>
                                <p:cTn id="832" presetID="8" presetClass="emph" presetSubtype="0" fill="hold" nodeType="withEffect">
                                  <p:stCondLst>
                                    <p:cond delay="0"/>
                                  </p:stCondLst>
                                  <p:childTnLst>
                                    <p:animRot by="-21600000">
                                      <p:cBhvr>
                                        <p:cTn id="833" dur="3000" fill="hold"/>
                                        <p:tgtEl>
                                          <p:spTgt spid="64"/>
                                        </p:tgtEl>
                                        <p:attrNameLst>
                                          <p:attrName>r</p:attrName>
                                        </p:attrNameLst>
                                      </p:cBhvr>
                                    </p:animRot>
                                  </p:childTnLst>
                                </p:cTn>
                              </p:par>
                              <p:par>
                                <p:cTn id="834" presetID="8" presetClass="emph" presetSubtype="0" fill="hold" nodeType="withEffect">
                                  <p:stCondLst>
                                    <p:cond delay="0"/>
                                  </p:stCondLst>
                                  <p:childTnLst>
                                    <p:animRot by="-21600000">
                                      <p:cBhvr>
                                        <p:cTn id="835" dur="3000" fill="hold"/>
                                        <p:tgtEl>
                                          <p:spTgt spid="65"/>
                                        </p:tgtEl>
                                        <p:attrNameLst>
                                          <p:attrName>r</p:attrName>
                                        </p:attrNameLst>
                                      </p:cBhvr>
                                    </p:animRot>
                                  </p:childTnLst>
                                </p:cTn>
                              </p:par>
                              <p:par>
                                <p:cTn id="836" presetID="8" presetClass="emph" presetSubtype="0" fill="hold" nodeType="withEffect">
                                  <p:stCondLst>
                                    <p:cond delay="0"/>
                                  </p:stCondLst>
                                  <p:childTnLst>
                                    <p:animRot by="-21600000">
                                      <p:cBhvr>
                                        <p:cTn id="837" dur="3000" fill="hold"/>
                                        <p:tgtEl>
                                          <p:spTgt spid="66"/>
                                        </p:tgtEl>
                                        <p:attrNameLst>
                                          <p:attrName>r</p:attrName>
                                        </p:attrNameLst>
                                      </p:cBhvr>
                                    </p:animRot>
                                  </p:childTnLst>
                                </p:cTn>
                              </p:par>
                              <p:par>
                                <p:cTn id="838" presetID="8" presetClass="emph" presetSubtype="0" fill="hold" nodeType="withEffect">
                                  <p:stCondLst>
                                    <p:cond delay="0"/>
                                  </p:stCondLst>
                                  <p:childTnLst>
                                    <p:animRot by="-21600000">
                                      <p:cBhvr>
                                        <p:cTn id="839" dur="3000" fill="hold"/>
                                        <p:tgtEl>
                                          <p:spTgt spid="67"/>
                                        </p:tgtEl>
                                        <p:attrNameLst>
                                          <p:attrName>r</p:attrName>
                                        </p:attrNameLst>
                                      </p:cBhvr>
                                    </p:animRot>
                                  </p:childTnLst>
                                </p:cTn>
                              </p:par>
                              <p:par>
                                <p:cTn id="840" presetID="8" presetClass="emph" presetSubtype="0" fill="hold" nodeType="withEffect">
                                  <p:stCondLst>
                                    <p:cond delay="0"/>
                                  </p:stCondLst>
                                  <p:childTnLst>
                                    <p:animRot by="-21600000">
                                      <p:cBhvr>
                                        <p:cTn id="841" dur="3000" fill="hold"/>
                                        <p:tgtEl>
                                          <p:spTgt spid="68"/>
                                        </p:tgtEl>
                                        <p:attrNameLst>
                                          <p:attrName>r</p:attrName>
                                        </p:attrNameLst>
                                      </p:cBhvr>
                                    </p:animRot>
                                  </p:childTnLst>
                                </p:cTn>
                              </p:par>
                              <p:par>
                                <p:cTn id="842" presetID="8" presetClass="emph" presetSubtype="0" fill="hold" nodeType="withEffect">
                                  <p:stCondLst>
                                    <p:cond delay="0"/>
                                  </p:stCondLst>
                                  <p:childTnLst>
                                    <p:animRot by="-21600000">
                                      <p:cBhvr>
                                        <p:cTn id="843" dur="3000" fill="hold"/>
                                        <p:tgtEl>
                                          <p:spTgt spid="69"/>
                                        </p:tgtEl>
                                        <p:attrNameLst>
                                          <p:attrName>r</p:attrName>
                                        </p:attrNameLst>
                                      </p:cBhvr>
                                    </p:animRot>
                                  </p:childTnLst>
                                </p:cTn>
                              </p:par>
                              <p:par>
                                <p:cTn id="844" presetID="8" presetClass="emph" presetSubtype="0" fill="hold" nodeType="withEffect">
                                  <p:stCondLst>
                                    <p:cond delay="0"/>
                                  </p:stCondLst>
                                  <p:childTnLst>
                                    <p:animRot by="21600000">
                                      <p:cBhvr>
                                        <p:cTn id="845" dur="3000" fill="hold"/>
                                        <p:tgtEl>
                                          <p:spTgt spid="18"/>
                                        </p:tgtEl>
                                        <p:attrNameLst>
                                          <p:attrName>r</p:attrName>
                                        </p:attrNameLst>
                                      </p:cBhvr>
                                    </p:animRot>
                                  </p:childTnLst>
                                </p:cTn>
                              </p:par>
                              <p:par>
                                <p:cTn id="846" presetID="8" presetClass="emph" presetSubtype="0" fill="hold" nodeType="withEffect">
                                  <p:stCondLst>
                                    <p:cond delay="0"/>
                                  </p:stCondLst>
                                  <p:childTnLst>
                                    <p:animRot by="21600000">
                                      <p:cBhvr>
                                        <p:cTn id="847" dur="3000" fill="hold"/>
                                        <p:tgtEl>
                                          <p:spTgt spid="19"/>
                                        </p:tgtEl>
                                        <p:attrNameLst>
                                          <p:attrName>r</p:attrName>
                                        </p:attrNameLst>
                                      </p:cBhvr>
                                    </p:animRot>
                                  </p:childTnLst>
                                </p:cTn>
                              </p:par>
                              <p:par>
                                <p:cTn id="848" presetID="8" presetClass="emph" presetSubtype="0" fill="hold" nodeType="withEffect">
                                  <p:stCondLst>
                                    <p:cond delay="0"/>
                                  </p:stCondLst>
                                  <p:childTnLst>
                                    <p:animRot by="21600000">
                                      <p:cBhvr>
                                        <p:cTn id="849" dur="3000" fill="hold"/>
                                        <p:tgtEl>
                                          <p:spTgt spid="20"/>
                                        </p:tgtEl>
                                        <p:attrNameLst>
                                          <p:attrName>r</p:attrName>
                                        </p:attrNameLst>
                                      </p:cBhvr>
                                    </p:animRot>
                                  </p:childTnLst>
                                </p:cTn>
                              </p:par>
                              <p:par>
                                <p:cTn id="850" presetID="8" presetClass="emph" presetSubtype="0" fill="hold" nodeType="withEffect">
                                  <p:stCondLst>
                                    <p:cond delay="0"/>
                                  </p:stCondLst>
                                  <p:childTnLst>
                                    <p:animRot by="21600000">
                                      <p:cBhvr>
                                        <p:cTn id="851" dur="3000" fill="hold"/>
                                        <p:tgtEl>
                                          <p:spTgt spid="21"/>
                                        </p:tgtEl>
                                        <p:attrNameLst>
                                          <p:attrName>r</p:attrName>
                                        </p:attrNameLst>
                                      </p:cBhvr>
                                    </p:animRot>
                                  </p:childTnLst>
                                </p:cTn>
                              </p:par>
                              <p:par>
                                <p:cTn id="852" presetID="8" presetClass="emph" presetSubtype="0" fill="hold" nodeType="withEffect">
                                  <p:stCondLst>
                                    <p:cond delay="0"/>
                                  </p:stCondLst>
                                  <p:childTnLst>
                                    <p:animRot by="21600000">
                                      <p:cBhvr>
                                        <p:cTn id="853" dur="3000" fill="hold"/>
                                        <p:tgtEl>
                                          <p:spTgt spid="22"/>
                                        </p:tgtEl>
                                        <p:attrNameLst>
                                          <p:attrName>r</p:attrName>
                                        </p:attrNameLst>
                                      </p:cBhvr>
                                    </p:animRot>
                                  </p:childTnLst>
                                </p:cTn>
                              </p:par>
                              <p:par>
                                <p:cTn id="854" presetID="8" presetClass="emph" presetSubtype="0" fill="hold" nodeType="withEffect">
                                  <p:stCondLst>
                                    <p:cond delay="0"/>
                                  </p:stCondLst>
                                  <p:childTnLst>
                                    <p:animRot by="21600000">
                                      <p:cBhvr>
                                        <p:cTn id="855" dur="3000" fill="hold"/>
                                        <p:tgtEl>
                                          <p:spTgt spid="23"/>
                                        </p:tgtEl>
                                        <p:attrNameLst>
                                          <p:attrName>r</p:attrName>
                                        </p:attrNameLst>
                                      </p:cBhvr>
                                    </p:animRot>
                                  </p:childTnLst>
                                </p:cTn>
                              </p:par>
                              <p:par>
                                <p:cTn id="856" presetID="8" presetClass="emph" presetSubtype="0" fill="hold" nodeType="withEffect">
                                  <p:stCondLst>
                                    <p:cond delay="0"/>
                                  </p:stCondLst>
                                  <p:childTnLst>
                                    <p:animRot by="21600000">
                                      <p:cBhvr>
                                        <p:cTn id="857" dur="3000" fill="hold"/>
                                        <p:tgtEl>
                                          <p:spTgt spid="24"/>
                                        </p:tgtEl>
                                        <p:attrNameLst>
                                          <p:attrName>r</p:attrName>
                                        </p:attrNameLst>
                                      </p:cBhvr>
                                    </p:animRot>
                                  </p:childTnLst>
                                </p:cTn>
                              </p:par>
                              <p:par>
                                <p:cTn id="858" presetID="8" presetClass="emph" presetSubtype="0" fill="hold" nodeType="withEffect">
                                  <p:stCondLst>
                                    <p:cond delay="0"/>
                                  </p:stCondLst>
                                  <p:childTnLst>
                                    <p:animRot by="21600000">
                                      <p:cBhvr>
                                        <p:cTn id="859" dur="3000" fill="hold"/>
                                        <p:tgtEl>
                                          <p:spTgt spid="25"/>
                                        </p:tgtEl>
                                        <p:attrNameLst>
                                          <p:attrName>r</p:attrName>
                                        </p:attrNameLst>
                                      </p:cBhvr>
                                    </p:animRot>
                                  </p:childTnLst>
                                </p:cTn>
                              </p:par>
                              <p:par>
                                <p:cTn id="860" presetID="8" presetClass="emph" presetSubtype="0" fill="hold" nodeType="withEffect">
                                  <p:stCondLst>
                                    <p:cond delay="0"/>
                                  </p:stCondLst>
                                  <p:childTnLst>
                                    <p:animRot by="21600000">
                                      <p:cBhvr>
                                        <p:cTn id="861" dur="3000" fill="hold"/>
                                        <p:tgtEl>
                                          <p:spTgt spid="26"/>
                                        </p:tgtEl>
                                        <p:attrNameLst>
                                          <p:attrName>r</p:attrName>
                                        </p:attrNameLst>
                                      </p:cBhvr>
                                    </p:animRot>
                                  </p:childTnLst>
                                </p:cTn>
                              </p:par>
                              <p:par>
                                <p:cTn id="862" presetID="8" presetClass="emph" presetSubtype="0" fill="hold" nodeType="withEffect">
                                  <p:stCondLst>
                                    <p:cond delay="0"/>
                                  </p:stCondLst>
                                  <p:childTnLst>
                                    <p:animRot by="21600000">
                                      <p:cBhvr>
                                        <p:cTn id="863" dur="3000" fill="hold"/>
                                        <p:tgtEl>
                                          <p:spTgt spid="27"/>
                                        </p:tgtEl>
                                        <p:attrNameLst>
                                          <p:attrName>r</p:attrName>
                                        </p:attrNameLst>
                                      </p:cBhvr>
                                    </p:animRot>
                                  </p:childTnLst>
                                </p:cTn>
                              </p:par>
                              <p:par>
                                <p:cTn id="864" presetID="8" presetClass="emph" presetSubtype="0" fill="hold" nodeType="withEffect">
                                  <p:stCondLst>
                                    <p:cond delay="0"/>
                                  </p:stCondLst>
                                  <p:childTnLst>
                                    <p:animRot by="21600000">
                                      <p:cBhvr>
                                        <p:cTn id="865" dur="3000" fill="hold"/>
                                        <p:tgtEl>
                                          <p:spTgt spid="28"/>
                                        </p:tgtEl>
                                        <p:attrNameLst>
                                          <p:attrName>r</p:attrName>
                                        </p:attrNameLst>
                                      </p:cBhvr>
                                    </p:animRot>
                                  </p:childTnLst>
                                </p:cTn>
                              </p:par>
                              <p:par>
                                <p:cTn id="866" presetID="8" presetClass="emph" presetSubtype="0" fill="hold" nodeType="withEffect">
                                  <p:stCondLst>
                                    <p:cond delay="0"/>
                                  </p:stCondLst>
                                  <p:childTnLst>
                                    <p:animRot by="21600000">
                                      <p:cBhvr>
                                        <p:cTn id="867" dur="3000" fill="hold"/>
                                        <p:tgtEl>
                                          <p:spTgt spid="29"/>
                                        </p:tgtEl>
                                        <p:attrNameLst>
                                          <p:attrName>r</p:attrName>
                                        </p:attrNameLst>
                                      </p:cBhvr>
                                    </p:animRot>
                                  </p:childTnLst>
                                </p:cTn>
                              </p:par>
                              <p:par>
                                <p:cTn id="868" presetID="8" presetClass="emph" presetSubtype="0" fill="hold" nodeType="withEffect">
                                  <p:stCondLst>
                                    <p:cond delay="0"/>
                                  </p:stCondLst>
                                  <p:childTnLst>
                                    <p:animRot by="21600000">
                                      <p:cBhvr>
                                        <p:cTn id="869" dur="3000" fill="hold"/>
                                        <p:tgtEl>
                                          <p:spTgt spid="30"/>
                                        </p:tgtEl>
                                        <p:attrNameLst>
                                          <p:attrName>r</p:attrName>
                                        </p:attrNameLst>
                                      </p:cBhvr>
                                    </p:animRot>
                                  </p:childTnLst>
                                </p:cTn>
                              </p:par>
                              <p:par>
                                <p:cTn id="870" presetID="8" presetClass="emph" presetSubtype="0" fill="hold" nodeType="withEffect">
                                  <p:stCondLst>
                                    <p:cond delay="0"/>
                                  </p:stCondLst>
                                  <p:childTnLst>
                                    <p:animRot by="21600000">
                                      <p:cBhvr>
                                        <p:cTn id="871" dur="3000" fill="hold"/>
                                        <p:tgtEl>
                                          <p:spTgt spid="31"/>
                                        </p:tgtEl>
                                        <p:attrNameLst>
                                          <p:attrName>r</p:attrName>
                                        </p:attrNameLst>
                                      </p:cBhvr>
                                    </p:animRot>
                                  </p:childTnLst>
                                </p:cTn>
                              </p:par>
                              <p:par>
                                <p:cTn id="872" presetID="8" presetClass="emph" presetSubtype="0" fill="hold" nodeType="withEffect">
                                  <p:stCondLst>
                                    <p:cond delay="0"/>
                                  </p:stCondLst>
                                  <p:childTnLst>
                                    <p:animRot by="21600000">
                                      <p:cBhvr>
                                        <p:cTn id="873" dur="3000" fill="hold"/>
                                        <p:tgtEl>
                                          <p:spTgt spid="33"/>
                                        </p:tgtEl>
                                        <p:attrNameLst>
                                          <p:attrName>r</p:attrName>
                                        </p:attrNameLst>
                                      </p:cBhvr>
                                    </p:animRot>
                                  </p:childTnLst>
                                </p:cTn>
                              </p:par>
                              <p:par>
                                <p:cTn id="874" presetID="8" presetClass="emph" presetSubtype="0" fill="hold" nodeType="withEffect">
                                  <p:stCondLst>
                                    <p:cond delay="0"/>
                                  </p:stCondLst>
                                  <p:childTnLst>
                                    <p:animRot by="21600000">
                                      <p:cBhvr>
                                        <p:cTn id="875" dur="3000" fill="hold"/>
                                        <p:tgtEl>
                                          <p:spTgt spid="34"/>
                                        </p:tgtEl>
                                        <p:attrNameLst>
                                          <p:attrName>r</p:attrName>
                                        </p:attrNameLst>
                                      </p:cBhvr>
                                    </p:animRot>
                                  </p:childTnLst>
                                </p:cTn>
                              </p:par>
                              <p:par>
                                <p:cTn id="876" presetID="8" presetClass="emph" presetSubtype="0" fill="hold" nodeType="withEffect">
                                  <p:stCondLst>
                                    <p:cond delay="0"/>
                                  </p:stCondLst>
                                  <p:childTnLst>
                                    <p:animRot by="21600000">
                                      <p:cBhvr>
                                        <p:cTn id="877" dur="3000" fill="hold"/>
                                        <p:tgtEl>
                                          <p:spTgt spid="35"/>
                                        </p:tgtEl>
                                        <p:attrNameLst>
                                          <p:attrName>r</p:attrName>
                                        </p:attrNameLst>
                                      </p:cBhvr>
                                    </p:animRot>
                                  </p:childTnLst>
                                </p:cTn>
                              </p:par>
                              <p:par>
                                <p:cTn id="878" presetID="8" presetClass="emph" presetSubtype="0" fill="hold" nodeType="withEffect">
                                  <p:stCondLst>
                                    <p:cond delay="0"/>
                                  </p:stCondLst>
                                  <p:childTnLst>
                                    <p:animRot by="21600000">
                                      <p:cBhvr>
                                        <p:cTn id="879" dur="3000" fill="hold"/>
                                        <p:tgtEl>
                                          <p:spTgt spid="36"/>
                                        </p:tgtEl>
                                        <p:attrNameLst>
                                          <p:attrName>r</p:attrName>
                                        </p:attrNameLst>
                                      </p:cBhvr>
                                    </p:animRot>
                                  </p:childTnLst>
                                </p:cTn>
                              </p:par>
                              <p:par>
                                <p:cTn id="880" presetID="8" presetClass="emph" presetSubtype="0" fill="hold" nodeType="withEffect">
                                  <p:stCondLst>
                                    <p:cond delay="0"/>
                                  </p:stCondLst>
                                  <p:childTnLst>
                                    <p:animRot by="21600000">
                                      <p:cBhvr>
                                        <p:cTn id="881" dur="3000" fill="hold"/>
                                        <p:tgtEl>
                                          <p:spTgt spid="37"/>
                                        </p:tgtEl>
                                        <p:attrNameLst>
                                          <p:attrName>r</p:attrName>
                                        </p:attrNameLst>
                                      </p:cBhvr>
                                    </p:animRot>
                                  </p:childTnLst>
                                </p:cTn>
                              </p:par>
                              <p:par>
                                <p:cTn id="882" presetID="8" presetClass="emph" presetSubtype="0" fill="hold" nodeType="withEffect">
                                  <p:stCondLst>
                                    <p:cond delay="0"/>
                                  </p:stCondLst>
                                  <p:childTnLst>
                                    <p:animRot by="21600000">
                                      <p:cBhvr>
                                        <p:cTn id="883" dur="3000" fill="hold"/>
                                        <p:tgtEl>
                                          <p:spTgt spid="38"/>
                                        </p:tgtEl>
                                        <p:attrNameLst>
                                          <p:attrName>r</p:attrName>
                                        </p:attrNameLst>
                                      </p:cBhvr>
                                    </p:animRot>
                                  </p:childTnLst>
                                </p:cTn>
                              </p:par>
                              <p:par>
                                <p:cTn id="884" presetID="8" presetClass="emph" presetSubtype="0" fill="hold" nodeType="withEffect">
                                  <p:stCondLst>
                                    <p:cond delay="0"/>
                                  </p:stCondLst>
                                  <p:childTnLst>
                                    <p:animRot by="21600000">
                                      <p:cBhvr>
                                        <p:cTn id="885" dur="3000" fill="hold"/>
                                        <p:tgtEl>
                                          <p:spTgt spid="39"/>
                                        </p:tgtEl>
                                        <p:attrNameLst>
                                          <p:attrName>r</p:attrName>
                                        </p:attrNameLst>
                                      </p:cBhvr>
                                    </p:animRot>
                                  </p:childTnLst>
                                </p:cTn>
                              </p:par>
                              <p:par>
                                <p:cTn id="886" presetID="8" presetClass="emph" presetSubtype="0" fill="hold" nodeType="withEffect">
                                  <p:stCondLst>
                                    <p:cond delay="0"/>
                                  </p:stCondLst>
                                  <p:childTnLst>
                                    <p:animRot by="21600000">
                                      <p:cBhvr>
                                        <p:cTn id="887" dur="3000" fill="hold"/>
                                        <p:tgtEl>
                                          <p:spTgt spid="40"/>
                                        </p:tgtEl>
                                        <p:attrNameLst>
                                          <p:attrName>r</p:attrName>
                                        </p:attrNameLst>
                                      </p:cBhvr>
                                    </p:animRot>
                                  </p:childTnLst>
                                </p:cTn>
                              </p:par>
                              <p:par>
                                <p:cTn id="888" presetID="8" presetClass="emph" presetSubtype="0" fill="hold" nodeType="withEffect">
                                  <p:stCondLst>
                                    <p:cond delay="0"/>
                                  </p:stCondLst>
                                  <p:childTnLst>
                                    <p:animRot by="21600000">
                                      <p:cBhvr>
                                        <p:cTn id="889" dur="3000" fill="hold"/>
                                        <p:tgtEl>
                                          <p:spTgt spid="41"/>
                                        </p:tgtEl>
                                        <p:attrNameLst>
                                          <p:attrName>r</p:attrName>
                                        </p:attrNameLst>
                                      </p:cBhvr>
                                    </p:animRot>
                                  </p:childTnLst>
                                </p:cTn>
                              </p:par>
                              <p:par>
                                <p:cTn id="890" presetID="8" presetClass="emph" presetSubtype="0" fill="hold" nodeType="withEffect">
                                  <p:stCondLst>
                                    <p:cond delay="0"/>
                                  </p:stCondLst>
                                  <p:childTnLst>
                                    <p:animRot by="21600000">
                                      <p:cBhvr>
                                        <p:cTn id="891" dur="3000" fill="hold"/>
                                        <p:tgtEl>
                                          <p:spTgt spid="42"/>
                                        </p:tgtEl>
                                        <p:attrNameLst>
                                          <p:attrName>r</p:attrName>
                                        </p:attrNameLst>
                                      </p:cBhvr>
                                    </p:animRot>
                                  </p:childTnLst>
                                </p:cTn>
                              </p:par>
                              <p:par>
                                <p:cTn id="892" presetID="8" presetClass="emph" presetSubtype="0" fill="hold" nodeType="withEffect">
                                  <p:stCondLst>
                                    <p:cond delay="0"/>
                                  </p:stCondLst>
                                  <p:childTnLst>
                                    <p:animRot by="21600000">
                                      <p:cBhvr>
                                        <p:cTn id="893" dur="3000" fill="hold"/>
                                        <p:tgtEl>
                                          <p:spTgt spid="43"/>
                                        </p:tgtEl>
                                        <p:attrNameLst>
                                          <p:attrName>r</p:attrName>
                                        </p:attrNameLst>
                                      </p:cBhvr>
                                    </p:animRot>
                                  </p:childTnLst>
                                </p:cTn>
                              </p:par>
                              <p:par>
                                <p:cTn id="894" presetID="8" presetClass="emph" presetSubtype="0" fill="hold" nodeType="withEffect">
                                  <p:stCondLst>
                                    <p:cond delay="0"/>
                                  </p:stCondLst>
                                  <p:childTnLst>
                                    <p:animRot by="21600000">
                                      <p:cBhvr>
                                        <p:cTn id="895" dur="3000" fill="hold"/>
                                        <p:tgtEl>
                                          <p:spTgt spid="44"/>
                                        </p:tgtEl>
                                        <p:attrNameLst>
                                          <p:attrName>r</p:attrName>
                                        </p:attrNameLst>
                                      </p:cBhvr>
                                    </p:animRot>
                                  </p:childTnLst>
                                </p:cTn>
                              </p:par>
                              <p:par>
                                <p:cTn id="896" presetID="8" presetClass="emph" presetSubtype="0" fill="hold" nodeType="withEffect">
                                  <p:stCondLst>
                                    <p:cond delay="0"/>
                                  </p:stCondLst>
                                  <p:childTnLst>
                                    <p:animRot by="21600000">
                                      <p:cBhvr>
                                        <p:cTn id="897" dur="3000" fill="hold"/>
                                        <p:tgtEl>
                                          <p:spTgt spid="45"/>
                                        </p:tgtEl>
                                        <p:attrNameLst>
                                          <p:attrName>r</p:attrName>
                                        </p:attrNameLst>
                                      </p:cBhvr>
                                    </p:animRot>
                                  </p:childTnLst>
                                </p:cTn>
                              </p:par>
                              <p:par>
                                <p:cTn id="898" presetID="8" presetClass="emph" presetSubtype="0" fill="hold" nodeType="withEffect">
                                  <p:stCondLst>
                                    <p:cond delay="0"/>
                                  </p:stCondLst>
                                  <p:childTnLst>
                                    <p:animRot by="21600000">
                                      <p:cBhvr>
                                        <p:cTn id="899" dur="3000" fill="hold"/>
                                        <p:tgtEl>
                                          <p:spTgt spid="70"/>
                                        </p:tgtEl>
                                        <p:attrNameLst>
                                          <p:attrName>r</p:attrName>
                                        </p:attrNameLst>
                                      </p:cBhvr>
                                    </p:animRot>
                                  </p:childTnLst>
                                </p:cTn>
                              </p:par>
                              <p:par>
                                <p:cTn id="900" presetID="8" presetClass="emph" presetSubtype="0" fill="hold" nodeType="withEffect">
                                  <p:stCondLst>
                                    <p:cond delay="0"/>
                                  </p:stCondLst>
                                  <p:childTnLst>
                                    <p:animRot by="21600000">
                                      <p:cBhvr>
                                        <p:cTn id="901" dur="3000" fill="hold"/>
                                        <p:tgtEl>
                                          <p:spTgt spid="71"/>
                                        </p:tgtEl>
                                        <p:attrNameLst>
                                          <p:attrName>r</p:attrName>
                                        </p:attrNameLst>
                                      </p:cBhvr>
                                    </p:animRot>
                                  </p:childTnLst>
                                </p:cTn>
                              </p:par>
                              <p:par>
                                <p:cTn id="902" presetID="8" presetClass="emph" presetSubtype="0" fill="hold" nodeType="withEffect">
                                  <p:stCondLst>
                                    <p:cond delay="0"/>
                                  </p:stCondLst>
                                  <p:childTnLst>
                                    <p:animRot by="21600000">
                                      <p:cBhvr>
                                        <p:cTn id="903" dur="3000" fill="hold"/>
                                        <p:tgtEl>
                                          <p:spTgt spid="72"/>
                                        </p:tgtEl>
                                        <p:attrNameLst>
                                          <p:attrName>r</p:attrName>
                                        </p:attrNameLst>
                                      </p:cBhvr>
                                    </p:animRot>
                                  </p:childTnLst>
                                </p:cTn>
                              </p:par>
                              <p:par>
                                <p:cTn id="904" presetID="8" presetClass="emph" presetSubtype="0" fill="hold" nodeType="withEffect">
                                  <p:stCondLst>
                                    <p:cond delay="0"/>
                                  </p:stCondLst>
                                  <p:childTnLst>
                                    <p:animRot by="21600000">
                                      <p:cBhvr>
                                        <p:cTn id="905" dur="3000" fill="hold"/>
                                        <p:tgtEl>
                                          <p:spTgt spid="73"/>
                                        </p:tgtEl>
                                        <p:attrNameLst>
                                          <p:attrName>r</p:attrName>
                                        </p:attrNameLst>
                                      </p:cBhvr>
                                    </p:animRot>
                                  </p:childTnLst>
                                </p:cTn>
                              </p:par>
                              <p:par>
                                <p:cTn id="906" presetID="8" presetClass="emph" presetSubtype="0" fill="hold" nodeType="withEffect">
                                  <p:stCondLst>
                                    <p:cond delay="0"/>
                                  </p:stCondLst>
                                  <p:childTnLst>
                                    <p:animRot by="21600000">
                                      <p:cBhvr>
                                        <p:cTn id="907" dur="3000" fill="hold"/>
                                        <p:tgtEl>
                                          <p:spTgt spid="74"/>
                                        </p:tgtEl>
                                        <p:attrNameLst>
                                          <p:attrName>r</p:attrName>
                                        </p:attrNameLst>
                                      </p:cBhvr>
                                    </p:animRot>
                                  </p:childTnLst>
                                </p:cTn>
                              </p:par>
                              <p:par>
                                <p:cTn id="908" presetID="8" presetClass="emph" presetSubtype="0" fill="hold" nodeType="withEffect">
                                  <p:stCondLst>
                                    <p:cond delay="0"/>
                                  </p:stCondLst>
                                  <p:childTnLst>
                                    <p:animRot by="21600000">
                                      <p:cBhvr>
                                        <p:cTn id="909" dur="3000" fill="hold"/>
                                        <p:tgtEl>
                                          <p:spTgt spid="75"/>
                                        </p:tgtEl>
                                        <p:attrNameLst>
                                          <p:attrName>r</p:attrName>
                                        </p:attrNameLst>
                                      </p:cBhvr>
                                    </p:animRot>
                                  </p:childTnLst>
                                </p:cTn>
                              </p:par>
                              <p:par>
                                <p:cTn id="910" presetID="8" presetClass="emph" presetSubtype="0" fill="hold" nodeType="withEffect">
                                  <p:stCondLst>
                                    <p:cond delay="0"/>
                                  </p:stCondLst>
                                  <p:childTnLst>
                                    <p:animRot by="21600000">
                                      <p:cBhvr>
                                        <p:cTn id="911" dur="3000" fill="hold"/>
                                        <p:tgtEl>
                                          <p:spTgt spid="76"/>
                                        </p:tgtEl>
                                        <p:attrNameLst>
                                          <p:attrName>r</p:attrName>
                                        </p:attrNameLst>
                                      </p:cBhvr>
                                    </p:animRot>
                                  </p:childTnLst>
                                </p:cTn>
                              </p:par>
                              <p:par>
                                <p:cTn id="912" presetID="8" presetClass="emph" presetSubtype="0" fill="hold" nodeType="withEffect">
                                  <p:stCondLst>
                                    <p:cond delay="0"/>
                                  </p:stCondLst>
                                  <p:childTnLst>
                                    <p:animRot by="21600000">
                                      <p:cBhvr>
                                        <p:cTn id="913" dur="3000" fill="hold"/>
                                        <p:tgtEl>
                                          <p:spTgt spid="77"/>
                                        </p:tgtEl>
                                        <p:attrNameLst>
                                          <p:attrName>r</p:attrName>
                                        </p:attrNameLst>
                                      </p:cBhvr>
                                    </p:animRot>
                                  </p:childTnLst>
                                </p:cTn>
                              </p:par>
                              <p:par>
                                <p:cTn id="914" presetID="8" presetClass="emph" presetSubtype="0" fill="hold" nodeType="withEffect">
                                  <p:stCondLst>
                                    <p:cond delay="0"/>
                                  </p:stCondLst>
                                  <p:childTnLst>
                                    <p:animRot by="21600000">
                                      <p:cBhvr>
                                        <p:cTn id="915" dur="3000" fill="hold"/>
                                        <p:tgtEl>
                                          <p:spTgt spid="78"/>
                                        </p:tgtEl>
                                        <p:attrNameLst>
                                          <p:attrName>r</p:attrName>
                                        </p:attrNameLst>
                                      </p:cBhvr>
                                    </p:animRot>
                                  </p:childTnLst>
                                </p:cTn>
                              </p:par>
                              <p:par>
                                <p:cTn id="916" presetID="8" presetClass="emph" presetSubtype="0" fill="hold" nodeType="withEffect">
                                  <p:stCondLst>
                                    <p:cond delay="0"/>
                                  </p:stCondLst>
                                  <p:childTnLst>
                                    <p:animRot by="21600000">
                                      <p:cBhvr>
                                        <p:cTn id="917" dur="3000" fill="hold"/>
                                        <p:tgtEl>
                                          <p:spTgt spid="79"/>
                                        </p:tgtEl>
                                        <p:attrNameLst>
                                          <p:attrName>r</p:attrName>
                                        </p:attrNameLst>
                                      </p:cBhvr>
                                    </p:animRot>
                                  </p:childTnLst>
                                </p:cTn>
                              </p:par>
                              <p:par>
                                <p:cTn id="918" presetID="8" presetClass="emph" presetSubtype="0" fill="hold" nodeType="withEffect">
                                  <p:stCondLst>
                                    <p:cond delay="0"/>
                                  </p:stCondLst>
                                  <p:childTnLst>
                                    <p:animRot by="21600000">
                                      <p:cBhvr>
                                        <p:cTn id="919" dur="3000" fill="hold"/>
                                        <p:tgtEl>
                                          <p:spTgt spid="80"/>
                                        </p:tgtEl>
                                        <p:attrNameLst>
                                          <p:attrName>r</p:attrName>
                                        </p:attrNameLst>
                                      </p:cBhvr>
                                    </p:animRot>
                                  </p:childTnLst>
                                </p:cTn>
                              </p:par>
                              <p:par>
                                <p:cTn id="920" presetID="17" presetClass="entr" presetSubtype="1" fill="hold" nodeType="withEffect">
                                  <p:stCondLst>
                                    <p:cond delay="0"/>
                                  </p:stCondLst>
                                  <p:childTnLst>
                                    <p:set>
                                      <p:cBhvr>
                                        <p:cTn id="921" dur="1" fill="hold">
                                          <p:stCondLst>
                                            <p:cond delay="0"/>
                                          </p:stCondLst>
                                        </p:cTn>
                                        <p:tgtEl>
                                          <p:spTgt spid="2"/>
                                        </p:tgtEl>
                                        <p:attrNameLst>
                                          <p:attrName>style.visibility</p:attrName>
                                        </p:attrNameLst>
                                      </p:cBhvr>
                                      <p:to>
                                        <p:strVal val="visible"/>
                                      </p:to>
                                    </p:set>
                                    <p:anim calcmode="lin" valueType="num">
                                      <p:cBhvr>
                                        <p:cTn id="922" dur="3000" fill="hold"/>
                                        <p:tgtEl>
                                          <p:spTgt spid="2"/>
                                        </p:tgtEl>
                                        <p:attrNameLst>
                                          <p:attrName>ppt_x</p:attrName>
                                        </p:attrNameLst>
                                      </p:cBhvr>
                                      <p:tavLst>
                                        <p:tav tm="0">
                                          <p:val>
                                            <p:strVal val="#ppt_x"/>
                                          </p:val>
                                        </p:tav>
                                        <p:tav tm="100000">
                                          <p:val>
                                            <p:strVal val="#ppt_x"/>
                                          </p:val>
                                        </p:tav>
                                      </p:tavLst>
                                    </p:anim>
                                    <p:anim calcmode="lin" valueType="num">
                                      <p:cBhvr>
                                        <p:cTn id="923" dur="3000" fill="hold"/>
                                        <p:tgtEl>
                                          <p:spTgt spid="2"/>
                                        </p:tgtEl>
                                        <p:attrNameLst>
                                          <p:attrName>ppt_y</p:attrName>
                                        </p:attrNameLst>
                                      </p:cBhvr>
                                      <p:tavLst>
                                        <p:tav tm="0">
                                          <p:val>
                                            <p:strVal val="#ppt_y-#ppt_h/2"/>
                                          </p:val>
                                        </p:tav>
                                        <p:tav tm="100000">
                                          <p:val>
                                            <p:strVal val="#ppt_y"/>
                                          </p:val>
                                        </p:tav>
                                      </p:tavLst>
                                    </p:anim>
                                    <p:anim calcmode="lin" valueType="num">
                                      <p:cBhvr>
                                        <p:cTn id="924" dur="3000" fill="hold"/>
                                        <p:tgtEl>
                                          <p:spTgt spid="2"/>
                                        </p:tgtEl>
                                        <p:attrNameLst>
                                          <p:attrName>ppt_w</p:attrName>
                                        </p:attrNameLst>
                                      </p:cBhvr>
                                      <p:tavLst>
                                        <p:tav tm="0">
                                          <p:val>
                                            <p:strVal val="#ppt_w"/>
                                          </p:val>
                                        </p:tav>
                                        <p:tav tm="100000">
                                          <p:val>
                                            <p:strVal val="#ppt_w"/>
                                          </p:val>
                                        </p:tav>
                                      </p:tavLst>
                                    </p:anim>
                                    <p:anim calcmode="lin" valueType="num">
                                      <p:cBhvr>
                                        <p:cTn id="925"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5" name="4 Imagen" descr="13b0e9c93f1fa3ed3fc4654283881a8e.png"/>
          <p:cNvPicPr>
            <a:picLocks noChangeAspect="1"/>
          </p:cNvPicPr>
          <p:nvPr/>
        </p:nvPicPr>
        <p:blipFill>
          <a:blip r:embed="rId2"/>
          <a:stretch>
            <a:fillRect/>
          </a:stretch>
        </p:blipFill>
        <p:spPr>
          <a:xfrm>
            <a:off x="1500166" y="0"/>
            <a:ext cx="6506838" cy="5143500"/>
          </a:xfrm>
          <a:prstGeom prst="rect">
            <a:avLst/>
          </a:prstGeom>
        </p:spPr>
      </p:pic>
      <p:sp>
        <p:nvSpPr>
          <p:cNvPr id="6" name="5 CuadroTexto"/>
          <p:cNvSpPr txBox="1"/>
          <p:nvPr/>
        </p:nvSpPr>
        <p:spPr>
          <a:xfrm>
            <a:off x="2857488" y="1928808"/>
            <a:ext cx="4429156" cy="2308324"/>
          </a:xfrm>
          <a:prstGeom prst="rect">
            <a:avLst/>
          </a:prstGeom>
          <a:noFill/>
        </p:spPr>
        <p:txBody>
          <a:bodyPr wrap="square" rtlCol="0">
            <a:spAutoFit/>
          </a:bodyPr>
          <a:lstStyle/>
          <a:p>
            <a:pPr algn="ctr"/>
            <a:r>
              <a:rPr lang="es-PE" b="1" dirty="0" smtClean="0"/>
              <a:t>Toda Felicidad genera una sonrisa que puede terminar en carcajada, tu rostro se ilumina y a veces es  tanta su intensidad que lloras de la alegría, si te miras al espejo notas un brillo especial  en el cual te ves más bella-o, una belleza tal que sinceramente no se puede describir</a:t>
            </a:r>
          </a:p>
          <a:p>
            <a:pPr algn="ctr"/>
            <a:endParaRPr lang="es-PE" dirty="0"/>
          </a:p>
        </p:txBody>
      </p:sp>
      <p:sp>
        <p:nvSpPr>
          <p:cNvPr id="4" name="3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6666FF">
                <a:shade val="67500"/>
                <a:satMod val="115000"/>
              </a:srgbClr>
            </a:gs>
            <a:gs pos="100000">
              <a:srgbClr val="66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3794226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1142990"/>
            <a:ext cx="1857356" cy="2786082"/>
          </a:xfrm>
          <a:prstGeom prst="moon">
            <a:avLst>
              <a:gd name="adj" fmla="val 16047"/>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7286580" y="1071552"/>
            <a:ext cx="1857420" cy="2786082"/>
          </a:xfrm>
          <a:prstGeom prst="moon">
            <a:avLst>
              <a:gd name="adj" fmla="val 16047"/>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571472" y="1285866"/>
            <a:ext cx="1857356" cy="2500330"/>
          </a:xfrm>
          <a:prstGeom prst="moon">
            <a:avLst>
              <a:gd name="adj" fmla="val 16047"/>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6786578" y="1214428"/>
            <a:ext cx="1857420" cy="2500330"/>
          </a:xfrm>
          <a:prstGeom prst="moon">
            <a:avLst>
              <a:gd name="adj" fmla="val 16047"/>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6215074" y="1357304"/>
            <a:ext cx="1857420" cy="2214578"/>
          </a:xfrm>
          <a:prstGeom prst="moon">
            <a:avLst>
              <a:gd name="adj" fmla="val 16047"/>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142976" y="1428742"/>
            <a:ext cx="1857356" cy="2143140"/>
          </a:xfrm>
          <a:prstGeom prst="moon">
            <a:avLst>
              <a:gd name="adj" fmla="val 16047"/>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1785918" y="1571618"/>
            <a:ext cx="1857356" cy="1857388"/>
          </a:xfrm>
          <a:prstGeom prst="moon">
            <a:avLst>
              <a:gd name="adj" fmla="val 16047"/>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5643570" y="1500180"/>
            <a:ext cx="1857420" cy="1928826"/>
          </a:xfrm>
          <a:prstGeom prst="moon">
            <a:avLst>
              <a:gd name="adj" fmla="val 13501"/>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143504" y="1714494"/>
            <a:ext cx="1857420" cy="1571636"/>
          </a:xfrm>
          <a:prstGeom prst="moon">
            <a:avLst>
              <a:gd name="adj" fmla="val 13501"/>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2428860" y="1714494"/>
            <a:ext cx="1857356" cy="1571636"/>
          </a:xfrm>
          <a:prstGeom prst="moon">
            <a:avLst>
              <a:gd name="adj" fmla="val 16047"/>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3214678" y="1928808"/>
            <a:ext cx="1285884" cy="1143008"/>
          </a:xfrm>
          <a:prstGeom prst="moon">
            <a:avLst>
              <a:gd name="adj" fmla="val 16047"/>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4786314" y="1928808"/>
            <a:ext cx="1428760" cy="1143008"/>
          </a:xfrm>
          <a:prstGeom prst="moon">
            <a:avLst>
              <a:gd name="adj" fmla="val 13501"/>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2000" fill="hold"/>
                                        <p:tgtEl>
                                          <p:spTgt spid="4"/>
                                        </p:tgtEl>
                                        <p:attrNameLst>
                                          <p:attrName>ppt_w</p:attrName>
                                        </p:attrNameLst>
                                      </p:cBhvr>
                                      <p:tavLst>
                                        <p:tav tm="0" fmla="#ppt_w*sin(2.5*pi*$)">
                                          <p:val>
                                            <p:fltVal val="0"/>
                                          </p:val>
                                        </p:tav>
                                        <p:tav tm="100000">
                                          <p:val>
                                            <p:fltVal val="1"/>
                                          </p:val>
                                        </p:tav>
                                      </p:tavLst>
                                    </p:anim>
                                    <p:anim calcmode="lin" valueType="num">
                                      <p:cBhvr>
                                        <p:cTn id="58" dur="2000" fill="hold"/>
                                        <p:tgtEl>
                                          <p:spTgt spid="4"/>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p:cTn id="61" dur="2000" fill="hold"/>
                                        <p:tgtEl>
                                          <p:spTgt spid="5"/>
                                        </p:tgtEl>
                                        <p:attrNameLst>
                                          <p:attrName>ppt_w</p:attrName>
                                        </p:attrNameLst>
                                      </p:cBhvr>
                                      <p:tavLst>
                                        <p:tav tm="0" fmla="#ppt_w*sin(2.5*pi*$)">
                                          <p:val>
                                            <p:fltVal val="0"/>
                                          </p:val>
                                        </p:tav>
                                        <p:tav tm="100000">
                                          <p:val>
                                            <p:fltVal val="1"/>
                                          </p:val>
                                        </p:tav>
                                      </p:tavLst>
                                    </p:anim>
                                    <p:anim calcmode="lin" valueType="num">
                                      <p:cBhvr>
                                        <p:cTn id="62" dur="2000" fill="hold"/>
                                        <p:tgtEl>
                                          <p:spTgt spid="5"/>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p:cTn id="65" dur="2000" fill="hold"/>
                                        <p:tgtEl>
                                          <p:spTgt spid="6"/>
                                        </p:tgtEl>
                                        <p:attrNameLst>
                                          <p:attrName>ppt_w</p:attrName>
                                        </p:attrNameLst>
                                      </p:cBhvr>
                                      <p:tavLst>
                                        <p:tav tm="0" fmla="#ppt_w*sin(2.5*pi*$)">
                                          <p:val>
                                            <p:fltVal val="0"/>
                                          </p:val>
                                        </p:tav>
                                        <p:tav tm="100000">
                                          <p:val>
                                            <p:fltVal val="1"/>
                                          </p:val>
                                        </p:tav>
                                      </p:tavLst>
                                    </p:anim>
                                    <p:anim calcmode="lin" valueType="num">
                                      <p:cBhvr>
                                        <p:cTn id="66" dur="2000" fill="hold"/>
                                        <p:tgtEl>
                                          <p:spTgt spid="6"/>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p:cTn id="69" dur="2000" fill="hold"/>
                                        <p:tgtEl>
                                          <p:spTgt spid="7"/>
                                        </p:tgtEl>
                                        <p:attrNameLst>
                                          <p:attrName>ppt_w</p:attrName>
                                        </p:attrNameLst>
                                      </p:cBhvr>
                                      <p:tavLst>
                                        <p:tav tm="0" fmla="#ppt_w*sin(2.5*pi*$)">
                                          <p:val>
                                            <p:fltVal val="0"/>
                                          </p:val>
                                        </p:tav>
                                        <p:tav tm="100000">
                                          <p:val>
                                            <p:fltVal val="1"/>
                                          </p:val>
                                        </p:tav>
                                      </p:tavLst>
                                    </p:anim>
                                    <p:anim calcmode="lin" valueType="num">
                                      <p:cBhvr>
                                        <p:cTn id="70" dur="2000" fill="hold"/>
                                        <p:tgtEl>
                                          <p:spTgt spid="7"/>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2000" fill="hold"/>
                                        <p:tgtEl>
                                          <p:spTgt spid="8"/>
                                        </p:tgtEl>
                                        <p:attrNameLst>
                                          <p:attrName>ppt_w</p:attrName>
                                        </p:attrNameLst>
                                      </p:cBhvr>
                                      <p:tavLst>
                                        <p:tav tm="0" fmla="#ppt_w*sin(2.5*pi*$)">
                                          <p:val>
                                            <p:fltVal val="0"/>
                                          </p:val>
                                        </p:tav>
                                        <p:tav tm="100000">
                                          <p:val>
                                            <p:fltVal val="1"/>
                                          </p:val>
                                        </p:tav>
                                      </p:tavLst>
                                    </p:anim>
                                    <p:anim calcmode="lin" valueType="num">
                                      <p:cBhvr>
                                        <p:cTn id="74" dur="2000" fill="hold"/>
                                        <p:tgtEl>
                                          <p:spTgt spid="8"/>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fmla="#ppt_w*sin(2.5*pi*$)">
                                          <p:val>
                                            <p:fltVal val="0"/>
                                          </p:val>
                                        </p:tav>
                                        <p:tav tm="100000">
                                          <p:val>
                                            <p:fltVal val="1"/>
                                          </p:val>
                                        </p:tav>
                                      </p:tavLst>
                                    </p:anim>
                                    <p:anim calcmode="lin" valueType="num">
                                      <p:cBhvr>
                                        <p:cTn id="78" dur="2000" fill="hold"/>
                                        <p:tgtEl>
                                          <p:spTgt spid="9"/>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p:cTn id="81" dur="2000" fill="hold"/>
                                        <p:tgtEl>
                                          <p:spTgt spid="10"/>
                                        </p:tgtEl>
                                        <p:attrNameLst>
                                          <p:attrName>ppt_w</p:attrName>
                                        </p:attrNameLst>
                                      </p:cBhvr>
                                      <p:tavLst>
                                        <p:tav tm="0" fmla="#ppt_w*sin(2.5*pi*$)">
                                          <p:val>
                                            <p:fltVal val="0"/>
                                          </p:val>
                                        </p:tav>
                                        <p:tav tm="100000">
                                          <p:val>
                                            <p:fltVal val="1"/>
                                          </p:val>
                                        </p:tav>
                                      </p:tavLst>
                                    </p:anim>
                                    <p:anim calcmode="lin" valueType="num">
                                      <p:cBhvr>
                                        <p:cTn id="82" dur="2000" fill="hold"/>
                                        <p:tgtEl>
                                          <p:spTgt spid="10"/>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p:cTn id="85" dur="2000" fill="hold"/>
                                        <p:tgtEl>
                                          <p:spTgt spid="11"/>
                                        </p:tgtEl>
                                        <p:attrNameLst>
                                          <p:attrName>ppt_w</p:attrName>
                                        </p:attrNameLst>
                                      </p:cBhvr>
                                      <p:tavLst>
                                        <p:tav tm="0" fmla="#ppt_w*sin(2.5*pi*$)">
                                          <p:val>
                                            <p:fltVal val="0"/>
                                          </p:val>
                                        </p:tav>
                                        <p:tav tm="100000">
                                          <p:val>
                                            <p:fltVal val="1"/>
                                          </p:val>
                                        </p:tav>
                                      </p:tavLst>
                                    </p:anim>
                                    <p:anim calcmode="lin" valueType="num">
                                      <p:cBhvr>
                                        <p:cTn id="86" dur="2000" fill="hold"/>
                                        <p:tgtEl>
                                          <p:spTgt spid="11"/>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p:cTn id="89" dur="2000" fill="hold"/>
                                        <p:tgtEl>
                                          <p:spTgt spid="12"/>
                                        </p:tgtEl>
                                        <p:attrNameLst>
                                          <p:attrName>ppt_w</p:attrName>
                                        </p:attrNameLst>
                                      </p:cBhvr>
                                      <p:tavLst>
                                        <p:tav tm="0" fmla="#ppt_w*sin(2.5*pi*$)">
                                          <p:val>
                                            <p:fltVal val="0"/>
                                          </p:val>
                                        </p:tav>
                                        <p:tav tm="100000">
                                          <p:val>
                                            <p:fltVal val="1"/>
                                          </p:val>
                                        </p:tav>
                                      </p:tavLst>
                                    </p:anim>
                                    <p:anim calcmode="lin" valueType="num">
                                      <p:cBhvr>
                                        <p:cTn id="90" dur="2000" fill="hold"/>
                                        <p:tgtEl>
                                          <p:spTgt spid="12"/>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p:cTn id="93" dur="2000" fill="hold"/>
                                        <p:tgtEl>
                                          <p:spTgt spid="13"/>
                                        </p:tgtEl>
                                        <p:attrNameLst>
                                          <p:attrName>ppt_w</p:attrName>
                                        </p:attrNameLst>
                                      </p:cBhvr>
                                      <p:tavLst>
                                        <p:tav tm="0" fmla="#ppt_w*sin(2.5*pi*$)">
                                          <p:val>
                                            <p:fltVal val="0"/>
                                          </p:val>
                                        </p:tav>
                                        <p:tav tm="100000">
                                          <p:val>
                                            <p:fltVal val="1"/>
                                          </p:val>
                                        </p:tav>
                                      </p:tavLst>
                                    </p:anim>
                                    <p:anim calcmode="lin" valueType="num">
                                      <p:cBhvr>
                                        <p:cTn id="94" dur="2000" fill="hold"/>
                                        <p:tgtEl>
                                          <p:spTgt spid="13"/>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p:cTn id="97" dur="2000" fill="hold"/>
                                        <p:tgtEl>
                                          <p:spTgt spid="14"/>
                                        </p:tgtEl>
                                        <p:attrNameLst>
                                          <p:attrName>ppt_w</p:attrName>
                                        </p:attrNameLst>
                                      </p:cBhvr>
                                      <p:tavLst>
                                        <p:tav tm="0" fmla="#ppt_w*sin(2.5*pi*$)">
                                          <p:val>
                                            <p:fltVal val="0"/>
                                          </p:val>
                                        </p:tav>
                                        <p:tav tm="100000">
                                          <p:val>
                                            <p:fltVal val="1"/>
                                          </p:val>
                                        </p:tav>
                                      </p:tavLst>
                                    </p:anim>
                                    <p:anim calcmode="lin" valueType="num">
                                      <p:cBhvr>
                                        <p:cTn id="98" dur="2000" fill="hold"/>
                                        <p:tgtEl>
                                          <p:spTgt spid="14"/>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p:cTn id="101" dur="2000" fill="hold"/>
                                        <p:tgtEl>
                                          <p:spTgt spid="15"/>
                                        </p:tgtEl>
                                        <p:attrNameLst>
                                          <p:attrName>ppt_w</p:attrName>
                                        </p:attrNameLst>
                                      </p:cBhvr>
                                      <p:tavLst>
                                        <p:tav tm="0" fmla="#ppt_w*sin(2.5*pi*$)">
                                          <p:val>
                                            <p:fltVal val="0"/>
                                          </p:val>
                                        </p:tav>
                                        <p:tav tm="100000">
                                          <p:val>
                                            <p:fltVal val="1"/>
                                          </p:val>
                                        </p:tav>
                                      </p:tavLst>
                                    </p:anim>
                                    <p:anim calcmode="lin" valueType="num">
                                      <p:cBhvr>
                                        <p:cTn id="102" dur="2000" fill="hold"/>
                                        <p:tgtEl>
                                          <p:spTgt spid="15"/>
                                        </p:tgtEl>
                                        <p:attrNameLst>
                                          <p:attrName>ppt_h</p:attrName>
                                        </p:attrNameLst>
                                      </p:cBhvr>
                                      <p:tavLst>
                                        <p:tav tm="0">
                                          <p:val>
                                            <p:strVal val="#ppt_h"/>
                                          </p:val>
                                        </p:tav>
                                        <p:tav tm="100000">
                                          <p:val>
                                            <p:strVal val="#ppt_h"/>
                                          </p:val>
                                        </p:tav>
                                      </p:tavLst>
                                    </p:anim>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1+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1+ppt_w/2"/>
                                          </p:val>
                                        </p:tav>
                                      </p:tavLst>
                                    </p:anim>
                                    <p:anim calcmode="lin" valueType="num">
                                      <p:cBhvr additive="base">
                                        <p:cTn id="114" dur="2000"/>
                                        <p:tgtEl>
                                          <p:spTgt spid="9"/>
                                        </p:tgtEl>
                                        <p:attrNameLst>
                                          <p:attrName>ppt_y</p:attrName>
                                        </p:attrNameLst>
                                      </p:cBhvr>
                                      <p:tavLst>
                                        <p:tav tm="0">
                                          <p:val>
                                            <p:strVal val="ppt_y"/>
                                          </p:val>
                                        </p:tav>
                                        <p:tav tm="100000">
                                          <p:val>
                                            <p:strVal val="ppt_y"/>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ppt_y"/>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1+ppt_w/2"/>
                                          </p:val>
                                        </p:tav>
                                      </p:tavLst>
                                    </p:anim>
                                    <p:anim calcmode="lin" valueType="num">
                                      <p:cBhvr additive="base">
                                        <p:cTn id="122" dur="2000"/>
                                        <p:tgtEl>
                                          <p:spTgt spid="13"/>
                                        </p:tgtEl>
                                        <p:attrNameLst>
                                          <p:attrName>ppt_y</p:attrName>
                                        </p:attrNameLst>
                                      </p:cBhvr>
                                      <p:tavLst>
                                        <p:tav tm="0">
                                          <p:val>
                                            <p:strVal val="ppt_y"/>
                                          </p:val>
                                        </p:tav>
                                        <p:tav tm="100000">
                                          <p:val>
                                            <p:strVal val="ppt_y"/>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0-ppt_w/2"/>
                                          </p:val>
                                        </p:tav>
                                      </p:tavLst>
                                    </p:anim>
                                    <p:anim calcmode="lin" valueType="num">
                                      <p:cBhvr additive="base">
                                        <p:cTn id="130" dur="2000"/>
                                        <p:tgtEl>
                                          <p:spTgt spid="5"/>
                                        </p:tgtEl>
                                        <p:attrNameLst>
                                          <p:attrName>ppt_y</p:attrName>
                                        </p:attrNameLst>
                                      </p:cBhvr>
                                      <p:tavLst>
                                        <p:tav tm="0">
                                          <p:val>
                                            <p:strVal val="ppt_y"/>
                                          </p:val>
                                        </p:tav>
                                        <p:tav tm="100000">
                                          <p:val>
                                            <p:strVal val="ppt_y"/>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0-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0-ppt_w/2"/>
                                          </p:val>
                                        </p:tav>
                                      </p:tavLst>
                                    </p:anim>
                                    <p:anim calcmode="lin" valueType="num">
                                      <p:cBhvr additive="base">
                                        <p:cTn id="142" dur="2000"/>
                                        <p:tgtEl>
                                          <p:spTgt spid="11"/>
                                        </p:tgtEl>
                                        <p:attrNameLst>
                                          <p:attrName>ppt_y</p:attrName>
                                        </p:attrNameLst>
                                      </p:cBhvr>
                                      <p:tavLst>
                                        <p:tav tm="0">
                                          <p:val>
                                            <p:strVal val="ppt_y"/>
                                          </p:val>
                                        </p:tav>
                                        <p:tav tm="100000">
                                          <p:val>
                                            <p:strVal val="ppt_y"/>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0-ppt_w/2"/>
                                          </p:val>
                                        </p:tav>
                                      </p:tavLst>
                                    </p:anim>
                                    <p:anim calcmode="lin" valueType="num">
                                      <p:cBhvr additive="base">
                                        <p:cTn id="146" dur="2000"/>
                                        <p:tgtEl>
                                          <p:spTgt spid="12"/>
                                        </p:tgtEl>
                                        <p:attrNameLst>
                                          <p:attrName>ppt_y</p:attrName>
                                        </p:attrNameLst>
                                      </p:cBhvr>
                                      <p:tavLst>
                                        <p:tav tm="0">
                                          <p:val>
                                            <p:strVal val="ppt_y"/>
                                          </p:val>
                                        </p:tav>
                                        <p:tav tm="100000">
                                          <p:val>
                                            <p:strVal val="ppt_y"/>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17" presetClass="entr" presetSubtype="1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fltVal val="0"/>
                                          </p:val>
                                        </p:tav>
                                        <p:tav tm="100000">
                                          <p:val>
                                            <p:strVal val="#ppt_w"/>
                                          </p:val>
                                        </p:tav>
                                      </p:tavLst>
                                    </p:anim>
                                    <p:anim calcmode="lin" valueType="num">
                                      <p:cBhvr>
                                        <p:cTn id="1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8A008A">
                <a:shade val="67500"/>
                <a:satMod val="115000"/>
              </a:srgbClr>
            </a:gs>
            <a:gs pos="100000">
              <a:srgbClr val="8A008A">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185179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lipse"/>
          <p:cNvSpPr/>
          <p:nvPr/>
        </p:nvSpPr>
        <p:spPr>
          <a:xfrm>
            <a:off x="4000496" y="214296"/>
            <a:ext cx="1214446" cy="1214446"/>
          </a:xfrm>
          <a:prstGeom prst="ellipse">
            <a:avLst/>
          </a:prstGeom>
          <a:blipFill>
            <a:blip r:embed="rId3">
              <a:duotone>
                <a:prstClr val="black"/>
                <a:srgbClr val="FF66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4643438" y="357172"/>
            <a:ext cx="1214446" cy="1214446"/>
          </a:xfrm>
          <a:prstGeom prst="ellipse">
            <a:avLst/>
          </a:prstGeom>
          <a:blipFill>
            <a:blip r:embed="rId3">
              <a:duotone>
                <a:prstClr val="black"/>
                <a:srgbClr val="FF66CC">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5214942" y="714362"/>
            <a:ext cx="1214446" cy="1214446"/>
          </a:xfrm>
          <a:prstGeom prst="ellipse">
            <a:avLst/>
          </a:prstGeom>
          <a:blipFill>
            <a:blip r:embed="rId3">
              <a:duotone>
                <a:prstClr val="black"/>
                <a:srgbClr val="FF66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572132" y="1285866"/>
            <a:ext cx="1214446" cy="1214446"/>
          </a:xfrm>
          <a:prstGeom prst="ellipse">
            <a:avLst/>
          </a:prstGeom>
          <a:blipFill>
            <a:blip r:embed="rId3">
              <a:duotone>
                <a:prstClr val="black"/>
                <a:srgbClr val="FF66CC">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715008" y="1857370"/>
            <a:ext cx="1214446" cy="1214446"/>
          </a:xfrm>
          <a:prstGeom prst="ellipse">
            <a:avLst/>
          </a:prstGeom>
          <a:blipFill>
            <a:blip r:embed="rId3">
              <a:duotone>
                <a:prstClr val="black"/>
                <a:srgbClr val="FF66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5715008" y="2357436"/>
            <a:ext cx="1214446" cy="1214446"/>
          </a:xfrm>
          <a:prstGeom prst="ellipse">
            <a:avLst/>
          </a:prstGeom>
          <a:blipFill>
            <a:blip r:embed="rId3">
              <a:duotone>
                <a:prstClr val="black"/>
                <a:srgbClr val="FF66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572132" y="2857502"/>
            <a:ext cx="1214446" cy="1214446"/>
          </a:xfrm>
          <a:prstGeom prst="ellipse">
            <a:avLst/>
          </a:prstGeom>
          <a:blipFill>
            <a:blip r:embed="rId3">
              <a:duotone>
                <a:prstClr val="black"/>
                <a:srgbClr val="FF66CC">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5286380" y="3214692"/>
            <a:ext cx="1214446" cy="1214446"/>
          </a:xfrm>
          <a:prstGeom prst="ellipse">
            <a:avLst/>
          </a:prstGeom>
          <a:blipFill>
            <a:blip r:embed="rId3">
              <a:duotone>
                <a:prstClr val="black"/>
                <a:srgbClr val="FF66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857752" y="3571882"/>
            <a:ext cx="1214446" cy="1214446"/>
          </a:xfrm>
          <a:prstGeom prst="ellipse">
            <a:avLst/>
          </a:prstGeom>
          <a:blipFill>
            <a:blip r:embed="rId3">
              <a:duotone>
                <a:prstClr val="black"/>
                <a:srgbClr val="FF66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286248" y="3714758"/>
            <a:ext cx="1214446" cy="1214446"/>
          </a:xfrm>
          <a:prstGeom prst="ellipse">
            <a:avLst/>
          </a:prstGeom>
          <a:blipFill>
            <a:blip r:embed="rId3">
              <a:duotone>
                <a:prstClr val="black"/>
                <a:srgbClr val="FF66CC">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3357554" y="357172"/>
            <a:ext cx="1214446" cy="1214446"/>
          </a:xfrm>
          <a:prstGeom prst="ellipse">
            <a:avLst/>
          </a:prstGeom>
          <a:blipFill>
            <a:blip r:embed="rId3">
              <a:duotone>
                <a:prstClr val="black"/>
                <a:srgbClr val="FF66CC">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857488" y="571486"/>
            <a:ext cx="1214446" cy="1214446"/>
          </a:xfrm>
          <a:prstGeom prst="ellipse">
            <a:avLst/>
          </a:prstGeom>
          <a:blipFill>
            <a:blip r:embed="rId3">
              <a:duotone>
                <a:prstClr val="black"/>
                <a:srgbClr val="FF66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2500298" y="928676"/>
            <a:ext cx="1214446" cy="1214446"/>
          </a:xfrm>
          <a:prstGeom prst="ellipse">
            <a:avLst/>
          </a:prstGeom>
          <a:blipFill>
            <a:blip r:embed="rId3">
              <a:duotone>
                <a:prstClr val="black"/>
                <a:srgbClr val="FF66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214546" y="1285866"/>
            <a:ext cx="1214446" cy="1214446"/>
          </a:xfrm>
          <a:prstGeom prst="ellipse">
            <a:avLst/>
          </a:prstGeom>
          <a:blipFill>
            <a:blip r:embed="rId3">
              <a:duotone>
                <a:prstClr val="black"/>
                <a:srgbClr val="FF66CC">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143108" y="1785932"/>
            <a:ext cx="1214446" cy="1214446"/>
          </a:xfrm>
          <a:prstGeom prst="ellipse">
            <a:avLst/>
          </a:prstGeom>
          <a:blipFill>
            <a:blip r:embed="rId3">
              <a:duotone>
                <a:prstClr val="black"/>
                <a:srgbClr val="FF66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214546" y="2357436"/>
            <a:ext cx="1214446" cy="1214446"/>
          </a:xfrm>
          <a:prstGeom prst="ellipse">
            <a:avLst/>
          </a:prstGeom>
          <a:blipFill>
            <a:blip r:embed="rId3">
              <a:duotone>
                <a:prstClr val="black"/>
                <a:srgbClr val="FF66CC">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500298" y="2928940"/>
            <a:ext cx="1214446" cy="1214446"/>
          </a:xfrm>
          <a:prstGeom prst="ellipse">
            <a:avLst/>
          </a:prstGeom>
          <a:blipFill>
            <a:blip r:embed="rId3">
              <a:duotone>
                <a:prstClr val="black"/>
                <a:srgbClr val="FF66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2928926" y="3429006"/>
            <a:ext cx="1214446" cy="1214446"/>
          </a:xfrm>
          <a:prstGeom prst="ellipse">
            <a:avLst/>
          </a:prstGeom>
          <a:blipFill>
            <a:blip r:embed="rId3">
              <a:duotone>
                <a:prstClr val="black"/>
                <a:srgbClr val="FF66CC">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3571868" y="3714758"/>
            <a:ext cx="1214446" cy="1214446"/>
          </a:xfrm>
          <a:prstGeom prst="ellipse">
            <a:avLst/>
          </a:prstGeom>
          <a:blipFill>
            <a:blip r:embed="rId3">
              <a:duotone>
                <a:prstClr val="black"/>
                <a:srgbClr val="FF66CC">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p:val>
                                            <p:fltVal val="0"/>
                                          </p:val>
                                        </p:tav>
                                        <p:tav tm="100000">
                                          <p:val>
                                            <p:strVal val="#ppt_w"/>
                                          </p:val>
                                        </p:tav>
                                      </p:tavLst>
                                    </p:anim>
                                    <p:anim calcmode="lin" valueType="num">
                                      <p:cBhvr>
                                        <p:cTn id="70" dur="2000" fill="hold"/>
                                        <p:tgtEl>
                                          <p:spTgt spid="14"/>
                                        </p:tgtEl>
                                        <p:attrNameLst>
                                          <p:attrName>ppt_h</p:attrName>
                                        </p:attrNameLst>
                                      </p:cBhvr>
                                      <p:tavLst>
                                        <p:tav tm="0">
                                          <p:val>
                                            <p:fltVal val="0"/>
                                          </p:val>
                                        </p:tav>
                                        <p:tav tm="100000">
                                          <p:val>
                                            <p:strVal val="#ppt_h"/>
                                          </p:val>
                                        </p:tav>
                                      </p:tavLst>
                                    </p:anim>
                                    <p:anim calcmode="lin" valueType="num">
                                      <p:cBhvr>
                                        <p:cTn id="71" dur="2000" fill="hold"/>
                                        <p:tgtEl>
                                          <p:spTgt spid="14"/>
                                        </p:tgtEl>
                                        <p:attrNameLst>
                                          <p:attrName>ppt_x</p:attrName>
                                        </p:attrNameLst>
                                      </p:cBhvr>
                                      <p:tavLst>
                                        <p:tav tm="0">
                                          <p:val>
                                            <p:fltVal val="0.5"/>
                                          </p:val>
                                        </p:tav>
                                        <p:tav tm="100000">
                                          <p:val>
                                            <p:strVal val="#ppt_x"/>
                                          </p:val>
                                        </p:tav>
                                      </p:tavLst>
                                    </p:anim>
                                    <p:anim calcmode="lin" valueType="num">
                                      <p:cBhvr>
                                        <p:cTn id="72" dur="2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grpId="0"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ppt_w</p:attrName>
                                        </p:attrNameLst>
                                      </p:cBhvr>
                                      <p:tavLst>
                                        <p:tav tm="0">
                                          <p:val>
                                            <p:fltVal val="0"/>
                                          </p:val>
                                        </p:tav>
                                        <p:tav tm="100000">
                                          <p:val>
                                            <p:strVal val="#ppt_w"/>
                                          </p:val>
                                        </p:tav>
                                      </p:tavLst>
                                    </p:anim>
                                    <p:anim calcmode="lin" valueType="num">
                                      <p:cBhvr>
                                        <p:cTn id="76" dur="2000" fill="hold"/>
                                        <p:tgtEl>
                                          <p:spTgt spid="15"/>
                                        </p:tgtEl>
                                        <p:attrNameLst>
                                          <p:attrName>ppt_h</p:attrName>
                                        </p:attrNameLst>
                                      </p:cBhvr>
                                      <p:tavLst>
                                        <p:tav tm="0">
                                          <p:val>
                                            <p:fltVal val="0"/>
                                          </p:val>
                                        </p:tav>
                                        <p:tav tm="100000">
                                          <p:val>
                                            <p:strVal val="#ppt_h"/>
                                          </p:val>
                                        </p:tav>
                                      </p:tavLst>
                                    </p:anim>
                                    <p:anim calcmode="lin" valueType="num">
                                      <p:cBhvr>
                                        <p:cTn id="77" dur="2000" fill="hold"/>
                                        <p:tgtEl>
                                          <p:spTgt spid="15"/>
                                        </p:tgtEl>
                                        <p:attrNameLst>
                                          <p:attrName>ppt_x</p:attrName>
                                        </p:attrNameLst>
                                      </p:cBhvr>
                                      <p:tavLst>
                                        <p:tav tm="0">
                                          <p:val>
                                            <p:fltVal val="0.5"/>
                                          </p:val>
                                        </p:tav>
                                        <p:tav tm="100000">
                                          <p:val>
                                            <p:strVal val="#ppt_x"/>
                                          </p:val>
                                        </p:tav>
                                      </p:tavLst>
                                    </p:anim>
                                    <p:anim calcmode="lin" valueType="num">
                                      <p:cBhvr>
                                        <p:cTn id="78" dur="2000" fill="hold"/>
                                        <p:tgtEl>
                                          <p:spTgt spid="15"/>
                                        </p:tgtEl>
                                        <p:attrNameLst>
                                          <p:attrName>ppt_y</p:attrName>
                                        </p:attrNameLst>
                                      </p:cBhvr>
                                      <p:tavLst>
                                        <p:tav tm="0">
                                          <p:val>
                                            <p:fltVal val="0.5"/>
                                          </p:val>
                                        </p:tav>
                                        <p:tav tm="100000">
                                          <p:val>
                                            <p:strVal val="#ppt_y"/>
                                          </p:val>
                                        </p:tav>
                                      </p:tavLst>
                                    </p:anim>
                                  </p:childTnLst>
                                </p:cTn>
                              </p:par>
                              <p:par>
                                <p:cTn id="79" presetID="23" presetClass="entr" presetSubtype="528" fill="hold" grpId="0"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2000" fill="hold"/>
                                        <p:tgtEl>
                                          <p:spTgt spid="16"/>
                                        </p:tgtEl>
                                        <p:attrNameLst>
                                          <p:attrName>ppt_w</p:attrName>
                                        </p:attrNameLst>
                                      </p:cBhvr>
                                      <p:tavLst>
                                        <p:tav tm="0">
                                          <p:val>
                                            <p:fltVal val="0"/>
                                          </p:val>
                                        </p:tav>
                                        <p:tav tm="100000">
                                          <p:val>
                                            <p:strVal val="#ppt_w"/>
                                          </p:val>
                                        </p:tav>
                                      </p:tavLst>
                                    </p:anim>
                                    <p:anim calcmode="lin" valueType="num">
                                      <p:cBhvr>
                                        <p:cTn id="82" dur="2000" fill="hold"/>
                                        <p:tgtEl>
                                          <p:spTgt spid="16"/>
                                        </p:tgtEl>
                                        <p:attrNameLst>
                                          <p:attrName>ppt_h</p:attrName>
                                        </p:attrNameLst>
                                      </p:cBhvr>
                                      <p:tavLst>
                                        <p:tav tm="0">
                                          <p:val>
                                            <p:fltVal val="0"/>
                                          </p:val>
                                        </p:tav>
                                        <p:tav tm="100000">
                                          <p:val>
                                            <p:strVal val="#ppt_h"/>
                                          </p:val>
                                        </p:tav>
                                      </p:tavLst>
                                    </p:anim>
                                    <p:anim calcmode="lin" valueType="num">
                                      <p:cBhvr>
                                        <p:cTn id="83" dur="2000" fill="hold"/>
                                        <p:tgtEl>
                                          <p:spTgt spid="16"/>
                                        </p:tgtEl>
                                        <p:attrNameLst>
                                          <p:attrName>ppt_x</p:attrName>
                                        </p:attrNameLst>
                                      </p:cBhvr>
                                      <p:tavLst>
                                        <p:tav tm="0">
                                          <p:val>
                                            <p:fltVal val="0.5"/>
                                          </p:val>
                                        </p:tav>
                                        <p:tav tm="100000">
                                          <p:val>
                                            <p:strVal val="#ppt_x"/>
                                          </p:val>
                                        </p:tav>
                                      </p:tavLst>
                                    </p:anim>
                                    <p:anim calcmode="lin" valueType="num">
                                      <p:cBhvr>
                                        <p:cTn id="84" dur="2000" fill="hold"/>
                                        <p:tgtEl>
                                          <p:spTgt spid="16"/>
                                        </p:tgtEl>
                                        <p:attrNameLst>
                                          <p:attrName>ppt_y</p:attrName>
                                        </p:attrNameLst>
                                      </p:cBhvr>
                                      <p:tavLst>
                                        <p:tav tm="0">
                                          <p:val>
                                            <p:fltVal val="0.5"/>
                                          </p:val>
                                        </p:tav>
                                        <p:tav tm="100000">
                                          <p:val>
                                            <p:strVal val="#ppt_y"/>
                                          </p:val>
                                        </p:tav>
                                      </p:tavLst>
                                    </p:anim>
                                  </p:childTnLst>
                                </p:cTn>
                              </p:par>
                              <p:par>
                                <p:cTn id="85" presetID="23" presetClass="entr" presetSubtype="528"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2000" fill="hold"/>
                                        <p:tgtEl>
                                          <p:spTgt spid="17"/>
                                        </p:tgtEl>
                                        <p:attrNameLst>
                                          <p:attrName>ppt_w</p:attrName>
                                        </p:attrNameLst>
                                      </p:cBhvr>
                                      <p:tavLst>
                                        <p:tav tm="0">
                                          <p:val>
                                            <p:fltVal val="0"/>
                                          </p:val>
                                        </p:tav>
                                        <p:tav tm="100000">
                                          <p:val>
                                            <p:strVal val="#ppt_w"/>
                                          </p:val>
                                        </p:tav>
                                      </p:tavLst>
                                    </p:anim>
                                    <p:anim calcmode="lin" valueType="num">
                                      <p:cBhvr>
                                        <p:cTn id="88" dur="2000" fill="hold"/>
                                        <p:tgtEl>
                                          <p:spTgt spid="17"/>
                                        </p:tgtEl>
                                        <p:attrNameLst>
                                          <p:attrName>ppt_h</p:attrName>
                                        </p:attrNameLst>
                                      </p:cBhvr>
                                      <p:tavLst>
                                        <p:tav tm="0">
                                          <p:val>
                                            <p:fltVal val="0"/>
                                          </p:val>
                                        </p:tav>
                                        <p:tav tm="100000">
                                          <p:val>
                                            <p:strVal val="#ppt_h"/>
                                          </p:val>
                                        </p:tav>
                                      </p:tavLst>
                                    </p:anim>
                                    <p:anim calcmode="lin" valueType="num">
                                      <p:cBhvr>
                                        <p:cTn id="89" dur="2000" fill="hold"/>
                                        <p:tgtEl>
                                          <p:spTgt spid="17"/>
                                        </p:tgtEl>
                                        <p:attrNameLst>
                                          <p:attrName>ppt_x</p:attrName>
                                        </p:attrNameLst>
                                      </p:cBhvr>
                                      <p:tavLst>
                                        <p:tav tm="0">
                                          <p:val>
                                            <p:fltVal val="0.5"/>
                                          </p:val>
                                        </p:tav>
                                        <p:tav tm="100000">
                                          <p:val>
                                            <p:strVal val="#ppt_x"/>
                                          </p:val>
                                        </p:tav>
                                      </p:tavLst>
                                    </p:anim>
                                    <p:anim calcmode="lin" valueType="num">
                                      <p:cBhvr>
                                        <p:cTn id="90" dur="2000" fill="hold"/>
                                        <p:tgtEl>
                                          <p:spTgt spid="17"/>
                                        </p:tgtEl>
                                        <p:attrNameLst>
                                          <p:attrName>ppt_y</p:attrName>
                                        </p:attrNameLst>
                                      </p:cBhvr>
                                      <p:tavLst>
                                        <p:tav tm="0">
                                          <p:val>
                                            <p:fltVal val="0.5"/>
                                          </p:val>
                                        </p:tav>
                                        <p:tav tm="100000">
                                          <p:val>
                                            <p:strVal val="#ppt_y"/>
                                          </p:val>
                                        </p:tav>
                                      </p:tavLst>
                                    </p:anim>
                                  </p:childTnLst>
                                </p:cTn>
                              </p:par>
                              <p:par>
                                <p:cTn id="91" presetID="23" presetClass="entr" presetSubtype="528"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2000" fill="hold"/>
                                        <p:tgtEl>
                                          <p:spTgt spid="18"/>
                                        </p:tgtEl>
                                        <p:attrNameLst>
                                          <p:attrName>ppt_w</p:attrName>
                                        </p:attrNameLst>
                                      </p:cBhvr>
                                      <p:tavLst>
                                        <p:tav tm="0">
                                          <p:val>
                                            <p:fltVal val="0"/>
                                          </p:val>
                                        </p:tav>
                                        <p:tav tm="100000">
                                          <p:val>
                                            <p:strVal val="#ppt_w"/>
                                          </p:val>
                                        </p:tav>
                                      </p:tavLst>
                                    </p:anim>
                                    <p:anim calcmode="lin" valueType="num">
                                      <p:cBhvr>
                                        <p:cTn id="94" dur="2000" fill="hold"/>
                                        <p:tgtEl>
                                          <p:spTgt spid="18"/>
                                        </p:tgtEl>
                                        <p:attrNameLst>
                                          <p:attrName>ppt_h</p:attrName>
                                        </p:attrNameLst>
                                      </p:cBhvr>
                                      <p:tavLst>
                                        <p:tav tm="0">
                                          <p:val>
                                            <p:fltVal val="0"/>
                                          </p:val>
                                        </p:tav>
                                        <p:tav tm="100000">
                                          <p:val>
                                            <p:strVal val="#ppt_h"/>
                                          </p:val>
                                        </p:tav>
                                      </p:tavLst>
                                    </p:anim>
                                    <p:anim calcmode="lin" valueType="num">
                                      <p:cBhvr>
                                        <p:cTn id="95" dur="2000" fill="hold"/>
                                        <p:tgtEl>
                                          <p:spTgt spid="18"/>
                                        </p:tgtEl>
                                        <p:attrNameLst>
                                          <p:attrName>ppt_x</p:attrName>
                                        </p:attrNameLst>
                                      </p:cBhvr>
                                      <p:tavLst>
                                        <p:tav tm="0">
                                          <p:val>
                                            <p:fltVal val="0.5"/>
                                          </p:val>
                                        </p:tav>
                                        <p:tav tm="100000">
                                          <p:val>
                                            <p:strVal val="#ppt_x"/>
                                          </p:val>
                                        </p:tav>
                                      </p:tavLst>
                                    </p:anim>
                                    <p:anim calcmode="lin" valueType="num">
                                      <p:cBhvr>
                                        <p:cTn id="96" dur="2000" fill="hold"/>
                                        <p:tgtEl>
                                          <p:spTgt spid="18"/>
                                        </p:tgtEl>
                                        <p:attrNameLst>
                                          <p:attrName>ppt_y</p:attrName>
                                        </p:attrNameLst>
                                      </p:cBhvr>
                                      <p:tavLst>
                                        <p:tav tm="0">
                                          <p:val>
                                            <p:fltVal val="0.5"/>
                                          </p:val>
                                        </p:tav>
                                        <p:tav tm="100000">
                                          <p:val>
                                            <p:strVal val="#ppt_y"/>
                                          </p:val>
                                        </p:tav>
                                      </p:tavLst>
                                    </p:anim>
                                  </p:childTnLst>
                                </p:cTn>
                              </p:par>
                              <p:par>
                                <p:cTn id="97" presetID="23" presetClass="entr" presetSubtype="528" fill="hold" grpId="0"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2000" fill="hold"/>
                                        <p:tgtEl>
                                          <p:spTgt spid="19"/>
                                        </p:tgtEl>
                                        <p:attrNameLst>
                                          <p:attrName>ppt_w</p:attrName>
                                        </p:attrNameLst>
                                      </p:cBhvr>
                                      <p:tavLst>
                                        <p:tav tm="0">
                                          <p:val>
                                            <p:fltVal val="0"/>
                                          </p:val>
                                        </p:tav>
                                        <p:tav tm="100000">
                                          <p:val>
                                            <p:strVal val="#ppt_w"/>
                                          </p:val>
                                        </p:tav>
                                      </p:tavLst>
                                    </p:anim>
                                    <p:anim calcmode="lin" valueType="num">
                                      <p:cBhvr>
                                        <p:cTn id="100" dur="2000" fill="hold"/>
                                        <p:tgtEl>
                                          <p:spTgt spid="19"/>
                                        </p:tgtEl>
                                        <p:attrNameLst>
                                          <p:attrName>ppt_h</p:attrName>
                                        </p:attrNameLst>
                                      </p:cBhvr>
                                      <p:tavLst>
                                        <p:tav tm="0">
                                          <p:val>
                                            <p:fltVal val="0"/>
                                          </p:val>
                                        </p:tav>
                                        <p:tav tm="100000">
                                          <p:val>
                                            <p:strVal val="#ppt_h"/>
                                          </p:val>
                                        </p:tav>
                                      </p:tavLst>
                                    </p:anim>
                                    <p:anim calcmode="lin" valueType="num">
                                      <p:cBhvr>
                                        <p:cTn id="101" dur="2000" fill="hold"/>
                                        <p:tgtEl>
                                          <p:spTgt spid="19"/>
                                        </p:tgtEl>
                                        <p:attrNameLst>
                                          <p:attrName>ppt_x</p:attrName>
                                        </p:attrNameLst>
                                      </p:cBhvr>
                                      <p:tavLst>
                                        <p:tav tm="0">
                                          <p:val>
                                            <p:fltVal val="0.5"/>
                                          </p:val>
                                        </p:tav>
                                        <p:tav tm="100000">
                                          <p:val>
                                            <p:strVal val="#ppt_x"/>
                                          </p:val>
                                        </p:tav>
                                      </p:tavLst>
                                    </p:anim>
                                    <p:anim calcmode="lin" valueType="num">
                                      <p:cBhvr>
                                        <p:cTn id="102" dur="2000" fill="hold"/>
                                        <p:tgtEl>
                                          <p:spTgt spid="19"/>
                                        </p:tgtEl>
                                        <p:attrNameLst>
                                          <p:attrName>ppt_y</p:attrName>
                                        </p:attrNameLst>
                                      </p:cBhvr>
                                      <p:tavLst>
                                        <p:tav tm="0">
                                          <p:val>
                                            <p:fltVal val="0.5"/>
                                          </p:val>
                                        </p:tav>
                                        <p:tav tm="100000">
                                          <p:val>
                                            <p:strVal val="#ppt_y"/>
                                          </p:val>
                                        </p:tav>
                                      </p:tavLst>
                                    </p:anim>
                                  </p:childTnLst>
                                </p:cTn>
                              </p:par>
                              <p:par>
                                <p:cTn id="103" presetID="23" presetClass="entr" presetSubtype="528" fill="hold" grpId="0"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2000" fill="hold"/>
                                        <p:tgtEl>
                                          <p:spTgt spid="20"/>
                                        </p:tgtEl>
                                        <p:attrNameLst>
                                          <p:attrName>ppt_w</p:attrName>
                                        </p:attrNameLst>
                                      </p:cBhvr>
                                      <p:tavLst>
                                        <p:tav tm="0">
                                          <p:val>
                                            <p:fltVal val="0"/>
                                          </p:val>
                                        </p:tav>
                                        <p:tav tm="100000">
                                          <p:val>
                                            <p:strVal val="#ppt_w"/>
                                          </p:val>
                                        </p:tav>
                                      </p:tavLst>
                                    </p:anim>
                                    <p:anim calcmode="lin" valueType="num">
                                      <p:cBhvr>
                                        <p:cTn id="106" dur="2000" fill="hold"/>
                                        <p:tgtEl>
                                          <p:spTgt spid="20"/>
                                        </p:tgtEl>
                                        <p:attrNameLst>
                                          <p:attrName>ppt_h</p:attrName>
                                        </p:attrNameLst>
                                      </p:cBhvr>
                                      <p:tavLst>
                                        <p:tav tm="0">
                                          <p:val>
                                            <p:fltVal val="0"/>
                                          </p:val>
                                        </p:tav>
                                        <p:tav tm="100000">
                                          <p:val>
                                            <p:strVal val="#ppt_h"/>
                                          </p:val>
                                        </p:tav>
                                      </p:tavLst>
                                    </p:anim>
                                    <p:anim calcmode="lin" valueType="num">
                                      <p:cBhvr>
                                        <p:cTn id="107" dur="2000" fill="hold"/>
                                        <p:tgtEl>
                                          <p:spTgt spid="20"/>
                                        </p:tgtEl>
                                        <p:attrNameLst>
                                          <p:attrName>ppt_x</p:attrName>
                                        </p:attrNameLst>
                                      </p:cBhvr>
                                      <p:tavLst>
                                        <p:tav tm="0">
                                          <p:val>
                                            <p:fltVal val="0.5"/>
                                          </p:val>
                                        </p:tav>
                                        <p:tav tm="100000">
                                          <p:val>
                                            <p:strVal val="#ppt_x"/>
                                          </p:val>
                                        </p:tav>
                                      </p:tavLst>
                                    </p:anim>
                                    <p:anim calcmode="lin" valueType="num">
                                      <p:cBhvr>
                                        <p:cTn id="108" dur="2000" fill="hold"/>
                                        <p:tgtEl>
                                          <p:spTgt spid="20"/>
                                        </p:tgtEl>
                                        <p:attrNameLst>
                                          <p:attrName>ppt_y</p:attrName>
                                        </p:attrNameLst>
                                      </p:cBhvr>
                                      <p:tavLst>
                                        <p:tav tm="0">
                                          <p:val>
                                            <p:fltVal val="0.5"/>
                                          </p:val>
                                        </p:tav>
                                        <p:tav tm="100000">
                                          <p:val>
                                            <p:strVal val="#ppt_y"/>
                                          </p:val>
                                        </p:tav>
                                      </p:tavLst>
                                    </p:anim>
                                  </p:childTnLst>
                                </p:cTn>
                              </p:par>
                              <p:par>
                                <p:cTn id="109" presetID="23" presetClass="entr" presetSubtype="528" fill="hold" grpId="0"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p:cTn id="111" dur="2000" fill="hold"/>
                                        <p:tgtEl>
                                          <p:spTgt spid="21"/>
                                        </p:tgtEl>
                                        <p:attrNameLst>
                                          <p:attrName>ppt_w</p:attrName>
                                        </p:attrNameLst>
                                      </p:cBhvr>
                                      <p:tavLst>
                                        <p:tav tm="0">
                                          <p:val>
                                            <p:fltVal val="0"/>
                                          </p:val>
                                        </p:tav>
                                        <p:tav tm="100000">
                                          <p:val>
                                            <p:strVal val="#ppt_w"/>
                                          </p:val>
                                        </p:tav>
                                      </p:tavLst>
                                    </p:anim>
                                    <p:anim calcmode="lin" valueType="num">
                                      <p:cBhvr>
                                        <p:cTn id="112" dur="2000" fill="hold"/>
                                        <p:tgtEl>
                                          <p:spTgt spid="21"/>
                                        </p:tgtEl>
                                        <p:attrNameLst>
                                          <p:attrName>ppt_h</p:attrName>
                                        </p:attrNameLst>
                                      </p:cBhvr>
                                      <p:tavLst>
                                        <p:tav tm="0">
                                          <p:val>
                                            <p:fltVal val="0"/>
                                          </p:val>
                                        </p:tav>
                                        <p:tav tm="100000">
                                          <p:val>
                                            <p:strVal val="#ppt_h"/>
                                          </p:val>
                                        </p:tav>
                                      </p:tavLst>
                                    </p:anim>
                                    <p:anim calcmode="lin" valueType="num">
                                      <p:cBhvr>
                                        <p:cTn id="113" dur="2000" fill="hold"/>
                                        <p:tgtEl>
                                          <p:spTgt spid="21"/>
                                        </p:tgtEl>
                                        <p:attrNameLst>
                                          <p:attrName>ppt_x</p:attrName>
                                        </p:attrNameLst>
                                      </p:cBhvr>
                                      <p:tavLst>
                                        <p:tav tm="0">
                                          <p:val>
                                            <p:fltVal val="0.5"/>
                                          </p:val>
                                        </p:tav>
                                        <p:tav tm="100000">
                                          <p:val>
                                            <p:strVal val="#ppt_x"/>
                                          </p:val>
                                        </p:tav>
                                      </p:tavLst>
                                    </p:anim>
                                    <p:anim calcmode="lin" valueType="num">
                                      <p:cBhvr>
                                        <p:cTn id="114" dur="2000" fill="hold"/>
                                        <p:tgtEl>
                                          <p:spTgt spid="21"/>
                                        </p:tgtEl>
                                        <p:attrNameLst>
                                          <p:attrName>ppt_y</p:attrName>
                                        </p:attrNameLst>
                                      </p:cBhvr>
                                      <p:tavLst>
                                        <p:tav tm="0">
                                          <p:val>
                                            <p:fltVal val="0.5"/>
                                          </p:val>
                                        </p:tav>
                                        <p:tav tm="100000">
                                          <p:val>
                                            <p:strVal val="#ppt_y"/>
                                          </p:val>
                                        </p:tav>
                                      </p:tavLst>
                                    </p:anim>
                                  </p:childTnLst>
                                </p:cTn>
                              </p:par>
                              <p:par>
                                <p:cTn id="115" presetID="23" presetClass="entr" presetSubtype="528"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p:cTn id="117" dur="2000" fill="hold"/>
                                        <p:tgtEl>
                                          <p:spTgt spid="22"/>
                                        </p:tgtEl>
                                        <p:attrNameLst>
                                          <p:attrName>ppt_w</p:attrName>
                                        </p:attrNameLst>
                                      </p:cBhvr>
                                      <p:tavLst>
                                        <p:tav tm="0">
                                          <p:val>
                                            <p:fltVal val="0"/>
                                          </p:val>
                                        </p:tav>
                                        <p:tav tm="100000">
                                          <p:val>
                                            <p:strVal val="#ppt_w"/>
                                          </p:val>
                                        </p:tav>
                                      </p:tavLst>
                                    </p:anim>
                                    <p:anim calcmode="lin" valueType="num">
                                      <p:cBhvr>
                                        <p:cTn id="118" dur="2000" fill="hold"/>
                                        <p:tgtEl>
                                          <p:spTgt spid="22"/>
                                        </p:tgtEl>
                                        <p:attrNameLst>
                                          <p:attrName>ppt_h</p:attrName>
                                        </p:attrNameLst>
                                      </p:cBhvr>
                                      <p:tavLst>
                                        <p:tav tm="0">
                                          <p:val>
                                            <p:fltVal val="0"/>
                                          </p:val>
                                        </p:tav>
                                        <p:tav tm="100000">
                                          <p:val>
                                            <p:strVal val="#ppt_h"/>
                                          </p:val>
                                        </p:tav>
                                      </p:tavLst>
                                    </p:anim>
                                    <p:anim calcmode="lin" valueType="num">
                                      <p:cBhvr>
                                        <p:cTn id="119" dur="2000" fill="hold"/>
                                        <p:tgtEl>
                                          <p:spTgt spid="22"/>
                                        </p:tgtEl>
                                        <p:attrNameLst>
                                          <p:attrName>ppt_x</p:attrName>
                                        </p:attrNameLst>
                                      </p:cBhvr>
                                      <p:tavLst>
                                        <p:tav tm="0">
                                          <p:val>
                                            <p:fltVal val="0.5"/>
                                          </p:val>
                                        </p:tav>
                                        <p:tav tm="100000">
                                          <p:val>
                                            <p:strVal val="#ppt_x"/>
                                          </p:val>
                                        </p:tav>
                                      </p:tavLst>
                                    </p:anim>
                                    <p:anim calcmode="lin" valueType="num">
                                      <p:cBhvr>
                                        <p:cTn id="120" dur="2000" fill="hold"/>
                                        <p:tgtEl>
                                          <p:spTgt spid="22"/>
                                        </p:tgtEl>
                                        <p:attrNameLst>
                                          <p:attrName>ppt_y</p:attrName>
                                        </p:attrNameLst>
                                      </p:cBhvr>
                                      <p:tavLst>
                                        <p:tav tm="0">
                                          <p:val>
                                            <p:fltVal val="0.5"/>
                                          </p:val>
                                        </p:tav>
                                        <p:tav tm="100000">
                                          <p:val>
                                            <p:strVal val="#ppt_y"/>
                                          </p:val>
                                        </p:tav>
                                      </p:tavLst>
                                    </p:anim>
                                  </p:childTnLst>
                                </p:cTn>
                              </p:par>
                              <p:par>
                                <p:cTn id="121" presetID="8" presetClass="emph" presetSubtype="0" fill="hold" grpId="1"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12"/>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13"/>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4"/>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15"/>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16"/>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17"/>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18"/>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20"/>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1"/>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2"/>
                                        </p:tgtEl>
                                        <p:attrNameLst>
                                          <p:attrName>r</p:attrName>
                                        </p:attrNameLst>
                                      </p:cBhvr>
                                    </p:animRot>
                                  </p:childTnLst>
                                </p:cTn>
                              </p:par>
                            </p:childTnLst>
                          </p:cTn>
                        </p:par>
                        <p:par>
                          <p:cTn id="159" fill="hold">
                            <p:stCondLst>
                              <p:cond delay="2000"/>
                            </p:stCondLst>
                            <p:childTnLst>
                              <p:par>
                                <p:cTn id="160" presetID="23" presetClass="exit" presetSubtype="544" fill="hold" grpId="2" nodeType="afterEffect">
                                  <p:stCondLst>
                                    <p:cond delay="0"/>
                                  </p:stCondLst>
                                  <p:childTnLst>
                                    <p:anim calcmode="lin" valueType="num">
                                      <p:cBhvr>
                                        <p:cTn id="161" dur="2000"/>
                                        <p:tgtEl>
                                          <p:spTgt spid="4"/>
                                        </p:tgtEl>
                                        <p:attrNameLst>
                                          <p:attrName>ppt_w</p:attrName>
                                        </p:attrNameLst>
                                      </p:cBhvr>
                                      <p:tavLst>
                                        <p:tav tm="0">
                                          <p:val>
                                            <p:strVal val="ppt_w"/>
                                          </p:val>
                                        </p:tav>
                                        <p:tav tm="100000">
                                          <p:val>
                                            <p:fltVal val="0"/>
                                          </p:val>
                                        </p:tav>
                                      </p:tavLst>
                                    </p:anim>
                                    <p:anim calcmode="lin" valueType="num">
                                      <p:cBhvr>
                                        <p:cTn id="162" dur="2000"/>
                                        <p:tgtEl>
                                          <p:spTgt spid="4"/>
                                        </p:tgtEl>
                                        <p:attrNameLst>
                                          <p:attrName>ppt_h</p:attrName>
                                        </p:attrNameLst>
                                      </p:cBhvr>
                                      <p:tavLst>
                                        <p:tav tm="0">
                                          <p:val>
                                            <p:strVal val="ppt_h"/>
                                          </p:val>
                                        </p:tav>
                                        <p:tav tm="100000">
                                          <p:val>
                                            <p:fltVal val="0"/>
                                          </p:val>
                                        </p:tav>
                                      </p:tavLst>
                                    </p:anim>
                                    <p:anim calcmode="lin" valueType="num">
                                      <p:cBhvr>
                                        <p:cTn id="163" dur="2000"/>
                                        <p:tgtEl>
                                          <p:spTgt spid="4"/>
                                        </p:tgtEl>
                                        <p:attrNameLst>
                                          <p:attrName>ppt_x</p:attrName>
                                        </p:attrNameLst>
                                      </p:cBhvr>
                                      <p:tavLst>
                                        <p:tav tm="0">
                                          <p:val>
                                            <p:strVal val="ppt_x"/>
                                          </p:val>
                                        </p:tav>
                                        <p:tav tm="100000">
                                          <p:val>
                                            <p:fltVal val="0.5"/>
                                          </p:val>
                                        </p:tav>
                                      </p:tavLst>
                                    </p:anim>
                                    <p:anim calcmode="lin" valueType="num">
                                      <p:cBhvr>
                                        <p:cTn id="164" dur="2000"/>
                                        <p:tgtEl>
                                          <p:spTgt spid="4"/>
                                        </p:tgtEl>
                                        <p:attrNameLst>
                                          <p:attrName>ppt_y</p:attrName>
                                        </p:attrNameLst>
                                      </p:cBhvr>
                                      <p:tavLst>
                                        <p:tav tm="0">
                                          <p:val>
                                            <p:strVal val="ppt_y"/>
                                          </p:val>
                                        </p:tav>
                                        <p:tav tm="100000">
                                          <p:val>
                                            <p:fltVal val="0.5"/>
                                          </p:val>
                                        </p:tav>
                                      </p:tavLst>
                                    </p:anim>
                                    <p:set>
                                      <p:cBhvr>
                                        <p:cTn id="165" dur="1" fill="hold">
                                          <p:stCondLst>
                                            <p:cond delay="1999"/>
                                          </p:stCondLst>
                                        </p:cTn>
                                        <p:tgtEl>
                                          <p:spTgt spid="4"/>
                                        </p:tgtEl>
                                        <p:attrNameLst>
                                          <p:attrName>style.visibility</p:attrName>
                                        </p:attrNameLst>
                                      </p:cBhvr>
                                      <p:to>
                                        <p:strVal val="hidden"/>
                                      </p:to>
                                    </p:set>
                                  </p:childTnLst>
                                </p:cTn>
                              </p:par>
                              <p:par>
                                <p:cTn id="166" presetID="23" presetClass="exit" presetSubtype="544" fill="hold" grpId="2" nodeType="withEffect">
                                  <p:stCondLst>
                                    <p:cond delay="0"/>
                                  </p:stCondLst>
                                  <p:childTnLst>
                                    <p:anim calcmode="lin" valueType="num">
                                      <p:cBhvr>
                                        <p:cTn id="167" dur="2000"/>
                                        <p:tgtEl>
                                          <p:spTgt spid="5"/>
                                        </p:tgtEl>
                                        <p:attrNameLst>
                                          <p:attrName>ppt_w</p:attrName>
                                        </p:attrNameLst>
                                      </p:cBhvr>
                                      <p:tavLst>
                                        <p:tav tm="0">
                                          <p:val>
                                            <p:strVal val="ppt_w"/>
                                          </p:val>
                                        </p:tav>
                                        <p:tav tm="100000">
                                          <p:val>
                                            <p:fltVal val="0"/>
                                          </p:val>
                                        </p:tav>
                                      </p:tavLst>
                                    </p:anim>
                                    <p:anim calcmode="lin" valueType="num">
                                      <p:cBhvr>
                                        <p:cTn id="168" dur="2000"/>
                                        <p:tgtEl>
                                          <p:spTgt spid="5"/>
                                        </p:tgtEl>
                                        <p:attrNameLst>
                                          <p:attrName>ppt_h</p:attrName>
                                        </p:attrNameLst>
                                      </p:cBhvr>
                                      <p:tavLst>
                                        <p:tav tm="0">
                                          <p:val>
                                            <p:strVal val="ppt_h"/>
                                          </p:val>
                                        </p:tav>
                                        <p:tav tm="100000">
                                          <p:val>
                                            <p:fltVal val="0"/>
                                          </p:val>
                                        </p:tav>
                                      </p:tavLst>
                                    </p:anim>
                                    <p:anim calcmode="lin" valueType="num">
                                      <p:cBhvr>
                                        <p:cTn id="169" dur="2000"/>
                                        <p:tgtEl>
                                          <p:spTgt spid="5"/>
                                        </p:tgtEl>
                                        <p:attrNameLst>
                                          <p:attrName>ppt_x</p:attrName>
                                        </p:attrNameLst>
                                      </p:cBhvr>
                                      <p:tavLst>
                                        <p:tav tm="0">
                                          <p:val>
                                            <p:strVal val="ppt_x"/>
                                          </p:val>
                                        </p:tav>
                                        <p:tav tm="100000">
                                          <p:val>
                                            <p:fltVal val="0.5"/>
                                          </p:val>
                                        </p:tav>
                                      </p:tavLst>
                                    </p:anim>
                                    <p:anim calcmode="lin" valueType="num">
                                      <p:cBhvr>
                                        <p:cTn id="170" dur="2000"/>
                                        <p:tgtEl>
                                          <p:spTgt spid="5"/>
                                        </p:tgtEl>
                                        <p:attrNameLst>
                                          <p:attrName>ppt_y</p:attrName>
                                        </p:attrNameLst>
                                      </p:cBhvr>
                                      <p:tavLst>
                                        <p:tav tm="0">
                                          <p:val>
                                            <p:strVal val="ppt_y"/>
                                          </p:val>
                                        </p:tav>
                                        <p:tav tm="100000">
                                          <p:val>
                                            <p:fltVal val="0.5"/>
                                          </p:val>
                                        </p:tav>
                                      </p:tavLst>
                                    </p:anim>
                                    <p:set>
                                      <p:cBhvr>
                                        <p:cTn id="171" dur="1" fill="hold">
                                          <p:stCondLst>
                                            <p:cond delay="1999"/>
                                          </p:stCondLst>
                                        </p:cTn>
                                        <p:tgtEl>
                                          <p:spTgt spid="5"/>
                                        </p:tgtEl>
                                        <p:attrNameLst>
                                          <p:attrName>style.visibility</p:attrName>
                                        </p:attrNameLst>
                                      </p:cBhvr>
                                      <p:to>
                                        <p:strVal val="hidden"/>
                                      </p:to>
                                    </p:set>
                                  </p:childTnLst>
                                </p:cTn>
                              </p:par>
                              <p:par>
                                <p:cTn id="172" presetID="23" presetClass="exit" presetSubtype="544" fill="hold" grpId="2" nodeType="withEffect">
                                  <p:stCondLst>
                                    <p:cond delay="0"/>
                                  </p:stCondLst>
                                  <p:childTnLst>
                                    <p:anim calcmode="lin" valueType="num">
                                      <p:cBhvr>
                                        <p:cTn id="173" dur="2000"/>
                                        <p:tgtEl>
                                          <p:spTgt spid="6"/>
                                        </p:tgtEl>
                                        <p:attrNameLst>
                                          <p:attrName>ppt_w</p:attrName>
                                        </p:attrNameLst>
                                      </p:cBhvr>
                                      <p:tavLst>
                                        <p:tav tm="0">
                                          <p:val>
                                            <p:strVal val="ppt_w"/>
                                          </p:val>
                                        </p:tav>
                                        <p:tav tm="100000">
                                          <p:val>
                                            <p:fltVal val="0"/>
                                          </p:val>
                                        </p:tav>
                                      </p:tavLst>
                                    </p:anim>
                                    <p:anim calcmode="lin" valueType="num">
                                      <p:cBhvr>
                                        <p:cTn id="174" dur="2000"/>
                                        <p:tgtEl>
                                          <p:spTgt spid="6"/>
                                        </p:tgtEl>
                                        <p:attrNameLst>
                                          <p:attrName>ppt_h</p:attrName>
                                        </p:attrNameLst>
                                      </p:cBhvr>
                                      <p:tavLst>
                                        <p:tav tm="0">
                                          <p:val>
                                            <p:strVal val="ppt_h"/>
                                          </p:val>
                                        </p:tav>
                                        <p:tav tm="100000">
                                          <p:val>
                                            <p:fltVal val="0"/>
                                          </p:val>
                                        </p:tav>
                                      </p:tavLst>
                                    </p:anim>
                                    <p:anim calcmode="lin" valueType="num">
                                      <p:cBhvr>
                                        <p:cTn id="175" dur="2000"/>
                                        <p:tgtEl>
                                          <p:spTgt spid="6"/>
                                        </p:tgtEl>
                                        <p:attrNameLst>
                                          <p:attrName>ppt_x</p:attrName>
                                        </p:attrNameLst>
                                      </p:cBhvr>
                                      <p:tavLst>
                                        <p:tav tm="0">
                                          <p:val>
                                            <p:strVal val="ppt_x"/>
                                          </p:val>
                                        </p:tav>
                                        <p:tav tm="100000">
                                          <p:val>
                                            <p:fltVal val="0.5"/>
                                          </p:val>
                                        </p:tav>
                                      </p:tavLst>
                                    </p:anim>
                                    <p:anim calcmode="lin" valueType="num">
                                      <p:cBhvr>
                                        <p:cTn id="176" dur="2000"/>
                                        <p:tgtEl>
                                          <p:spTgt spid="6"/>
                                        </p:tgtEl>
                                        <p:attrNameLst>
                                          <p:attrName>ppt_y</p:attrName>
                                        </p:attrNameLst>
                                      </p:cBhvr>
                                      <p:tavLst>
                                        <p:tav tm="0">
                                          <p:val>
                                            <p:strVal val="ppt_y"/>
                                          </p:val>
                                        </p:tav>
                                        <p:tav tm="100000">
                                          <p:val>
                                            <p:fltVal val="0.5"/>
                                          </p:val>
                                        </p:tav>
                                      </p:tavLst>
                                    </p:anim>
                                    <p:set>
                                      <p:cBhvr>
                                        <p:cTn id="177" dur="1" fill="hold">
                                          <p:stCondLst>
                                            <p:cond delay="1999"/>
                                          </p:stCondLst>
                                        </p:cTn>
                                        <p:tgtEl>
                                          <p:spTgt spid="6"/>
                                        </p:tgtEl>
                                        <p:attrNameLst>
                                          <p:attrName>style.visibility</p:attrName>
                                        </p:attrNameLst>
                                      </p:cBhvr>
                                      <p:to>
                                        <p:strVal val="hidden"/>
                                      </p:to>
                                    </p:set>
                                  </p:childTnLst>
                                </p:cTn>
                              </p:par>
                              <p:par>
                                <p:cTn id="178" presetID="23" presetClass="exit" presetSubtype="544" fill="hold" grpId="2" nodeType="withEffect">
                                  <p:stCondLst>
                                    <p:cond delay="0"/>
                                  </p:stCondLst>
                                  <p:childTnLst>
                                    <p:anim calcmode="lin" valueType="num">
                                      <p:cBhvr>
                                        <p:cTn id="179" dur="2000"/>
                                        <p:tgtEl>
                                          <p:spTgt spid="7"/>
                                        </p:tgtEl>
                                        <p:attrNameLst>
                                          <p:attrName>ppt_w</p:attrName>
                                        </p:attrNameLst>
                                      </p:cBhvr>
                                      <p:tavLst>
                                        <p:tav tm="0">
                                          <p:val>
                                            <p:strVal val="ppt_w"/>
                                          </p:val>
                                        </p:tav>
                                        <p:tav tm="100000">
                                          <p:val>
                                            <p:fltVal val="0"/>
                                          </p:val>
                                        </p:tav>
                                      </p:tavLst>
                                    </p:anim>
                                    <p:anim calcmode="lin" valueType="num">
                                      <p:cBhvr>
                                        <p:cTn id="180" dur="2000"/>
                                        <p:tgtEl>
                                          <p:spTgt spid="7"/>
                                        </p:tgtEl>
                                        <p:attrNameLst>
                                          <p:attrName>ppt_h</p:attrName>
                                        </p:attrNameLst>
                                      </p:cBhvr>
                                      <p:tavLst>
                                        <p:tav tm="0">
                                          <p:val>
                                            <p:strVal val="ppt_h"/>
                                          </p:val>
                                        </p:tav>
                                        <p:tav tm="100000">
                                          <p:val>
                                            <p:fltVal val="0"/>
                                          </p:val>
                                        </p:tav>
                                      </p:tavLst>
                                    </p:anim>
                                    <p:anim calcmode="lin" valueType="num">
                                      <p:cBhvr>
                                        <p:cTn id="181" dur="2000"/>
                                        <p:tgtEl>
                                          <p:spTgt spid="7"/>
                                        </p:tgtEl>
                                        <p:attrNameLst>
                                          <p:attrName>ppt_x</p:attrName>
                                        </p:attrNameLst>
                                      </p:cBhvr>
                                      <p:tavLst>
                                        <p:tav tm="0">
                                          <p:val>
                                            <p:strVal val="ppt_x"/>
                                          </p:val>
                                        </p:tav>
                                        <p:tav tm="100000">
                                          <p:val>
                                            <p:fltVal val="0.5"/>
                                          </p:val>
                                        </p:tav>
                                      </p:tavLst>
                                    </p:anim>
                                    <p:anim calcmode="lin" valueType="num">
                                      <p:cBhvr>
                                        <p:cTn id="182" dur="2000"/>
                                        <p:tgtEl>
                                          <p:spTgt spid="7"/>
                                        </p:tgtEl>
                                        <p:attrNameLst>
                                          <p:attrName>ppt_y</p:attrName>
                                        </p:attrNameLst>
                                      </p:cBhvr>
                                      <p:tavLst>
                                        <p:tav tm="0">
                                          <p:val>
                                            <p:strVal val="ppt_y"/>
                                          </p:val>
                                        </p:tav>
                                        <p:tav tm="100000">
                                          <p:val>
                                            <p:fltVal val="0.5"/>
                                          </p:val>
                                        </p:tav>
                                      </p:tavLst>
                                    </p:anim>
                                    <p:set>
                                      <p:cBhvr>
                                        <p:cTn id="183" dur="1" fill="hold">
                                          <p:stCondLst>
                                            <p:cond delay="1999"/>
                                          </p:stCondLst>
                                        </p:cTn>
                                        <p:tgtEl>
                                          <p:spTgt spid="7"/>
                                        </p:tgtEl>
                                        <p:attrNameLst>
                                          <p:attrName>style.visibility</p:attrName>
                                        </p:attrNameLst>
                                      </p:cBhvr>
                                      <p:to>
                                        <p:strVal val="hidden"/>
                                      </p:to>
                                    </p:set>
                                  </p:childTnLst>
                                </p:cTn>
                              </p:par>
                              <p:par>
                                <p:cTn id="184" presetID="23" presetClass="exit" presetSubtype="544" fill="hold" grpId="2" nodeType="withEffect">
                                  <p:stCondLst>
                                    <p:cond delay="0"/>
                                  </p:stCondLst>
                                  <p:childTnLst>
                                    <p:anim calcmode="lin" valueType="num">
                                      <p:cBhvr>
                                        <p:cTn id="185" dur="2000"/>
                                        <p:tgtEl>
                                          <p:spTgt spid="8"/>
                                        </p:tgtEl>
                                        <p:attrNameLst>
                                          <p:attrName>ppt_w</p:attrName>
                                        </p:attrNameLst>
                                      </p:cBhvr>
                                      <p:tavLst>
                                        <p:tav tm="0">
                                          <p:val>
                                            <p:strVal val="ppt_w"/>
                                          </p:val>
                                        </p:tav>
                                        <p:tav tm="100000">
                                          <p:val>
                                            <p:fltVal val="0"/>
                                          </p:val>
                                        </p:tav>
                                      </p:tavLst>
                                    </p:anim>
                                    <p:anim calcmode="lin" valueType="num">
                                      <p:cBhvr>
                                        <p:cTn id="186" dur="2000"/>
                                        <p:tgtEl>
                                          <p:spTgt spid="8"/>
                                        </p:tgtEl>
                                        <p:attrNameLst>
                                          <p:attrName>ppt_h</p:attrName>
                                        </p:attrNameLst>
                                      </p:cBhvr>
                                      <p:tavLst>
                                        <p:tav tm="0">
                                          <p:val>
                                            <p:strVal val="ppt_h"/>
                                          </p:val>
                                        </p:tav>
                                        <p:tav tm="100000">
                                          <p:val>
                                            <p:fltVal val="0"/>
                                          </p:val>
                                        </p:tav>
                                      </p:tavLst>
                                    </p:anim>
                                    <p:anim calcmode="lin" valueType="num">
                                      <p:cBhvr>
                                        <p:cTn id="187" dur="2000"/>
                                        <p:tgtEl>
                                          <p:spTgt spid="8"/>
                                        </p:tgtEl>
                                        <p:attrNameLst>
                                          <p:attrName>ppt_x</p:attrName>
                                        </p:attrNameLst>
                                      </p:cBhvr>
                                      <p:tavLst>
                                        <p:tav tm="0">
                                          <p:val>
                                            <p:strVal val="ppt_x"/>
                                          </p:val>
                                        </p:tav>
                                        <p:tav tm="100000">
                                          <p:val>
                                            <p:fltVal val="0.5"/>
                                          </p:val>
                                        </p:tav>
                                      </p:tavLst>
                                    </p:anim>
                                    <p:anim calcmode="lin" valueType="num">
                                      <p:cBhvr>
                                        <p:cTn id="188" dur="2000"/>
                                        <p:tgtEl>
                                          <p:spTgt spid="8"/>
                                        </p:tgtEl>
                                        <p:attrNameLst>
                                          <p:attrName>ppt_y</p:attrName>
                                        </p:attrNameLst>
                                      </p:cBhvr>
                                      <p:tavLst>
                                        <p:tav tm="0">
                                          <p:val>
                                            <p:strVal val="ppt_y"/>
                                          </p:val>
                                        </p:tav>
                                        <p:tav tm="100000">
                                          <p:val>
                                            <p:fltVal val="0.5"/>
                                          </p:val>
                                        </p:tav>
                                      </p:tavLst>
                                    </p:anim>
                                    <p:set>
                                      <p:cBhvr>
                                        <p:cTn id="189" dur="1" fill="hold">
                                          <p:stCondLst>
                                            <p:cond delay="1999"/>
                                          </p:stCondLst>
                                        </p:cTn>
                                        <p:tgtEl>
                                          <p:spTgt spid="8"/>
                                        </p:tgtEl>
                                        <p:attrNameLst>
                                          <p:attrName>style.visibility</p:attrName>
                                        </p:attrNameLst>
                                      </p:cBhvr>
                                      <p:to>
                                        <p:strVal val="hidden"/>
                                      </p:to>
                                    </p:set>
                                  </p:childTnLst>
                                </p:cTn>
                              </p:par>
                              <p:par>
                                <p:cTn id="190" presetID="23" presetClass="exit" presetSubtype="544" fill="hold" grpId="2" nodeType="withEffect">
                                  <p:stCondLst>
                                    <p:cond delay="0"/>
                                  </p:stCondLst>
                                  <p:childTnLst>
                                    <p:anim calcmode="lin" valueType="num">
                                      <p:cBhvr>
                                        <p:cTn id="191" dur="2000"/>
                                        <p:tgtEl>
                                          <p:spTgt spid="9"/>
                                        </p:tgtEl>
                                        <p:attrNameLst>
                                          <p:attrName>ppt_w</p:attrName>
                                        </p:attrNameLst>
                                      </p:cBhvr>
                                      <p:tavLst>
                                        <p:tav tm="0">
                                          <p:val>
                                            <p:strVal val="ppt_w"/>
                                          </p:val>
                                        </p:tav>
                                        <p:tav tm="100000">
                                          <p:val>
                                            <p:fltVal val="0"/>
                                          </p:val>
                                        </p:tav>
                                      </p:tavLst>
                                    </p:anim>
                                    <p:anim calcmode="lin" valueType="num">
                                      <p:cBhvr>
                                        <p:cTn id="192" dur="2000"/>
                                        <p:tgtEl>
                                          <p:spTgt spid="9"/>
                                        </p:tgtEl>
                                        <p:attrNameLst>
                                          <p:attrName>ppt_h</p:attrName>
                                        </p:attrNameLst>
                                      </p:cBhvr>
                                      <p:tavLst>
                                        <p:tav tm="0">
                                          <p:val>
                                            <p:strVal val="ppt_h"/>
                                          </p:val>
                                        </p:tav>
                                        <p:tav tm="100000">
                                          <p:val>
                                            <p:fltVal val="0"/>
                                          </p:val>
                                        </p:tav>
                                      </p:tavLst>
                                    </p:anim>
                                    <p:anim calcmode="lin" valueType="num">
                                      <p:cBhvr>
                                        <p:cTn id="193" dur="2000"/>
                                        <p:tgtEl>
                                          <p:spTgt spid="9"/>
                                        </p:tgtEl>
                                        <p:attrNameLst>
                                          <p:attrName>ppt_x</p:attrName>
                                        </p:attrNameLst>
                                      </p:cBhvr>
                                      <p:tavLst>
                                        <p:tav tm="0">
                                          <p:val>
                                            <p:strVal val="ppt_x"/>
                                          </p:val>
                                        </p:tav>
                                        <p:tav tm="100000">
                                          <p:val>
                                            <p:fltVal val="0.5"/>
                                          </p:val>
                                        </p:tav>
                                      </p:tavLst>
                                    </p:anim>
                                    <p:anim calcmode="lin" valueType="num">
                                      <p:cBhvr>
                                        <p:cTn id="194" dur="2000"/>
                                        <p:tgtEl>
                                          <p:spTgt spid="9"/>
                                        </p:tgtEl>
                                        <p:attrNameLst>
                                          <p:attrName>ppt_y</p:attrName>
                                        </p:attrNameLst>
                                      </p:cBhvr>
                                      <p:tavLst>
                                        <p:tav tm="0">
                                          <p:val>
                                            <p:strVal val="ppt_y"/>
                                          </p:val>
                                        </p:tav>
                                        <p:tav tm="100000">
                                          <p:val>
                                            <p:fltVal val="0.5"/>
                                          </p:val>
                                        </p:tav>
                                      </p:tavLst>
                                    </p:anim>
                                    <p:set>
                                      <p:cBhvr>
                                        <p:cTn id="195" dur="1" fill="hold">
                                          <p:stCondLst>
                                            <p:cond delay="1999"/>
                                          </p:stCondLst>
                                        </p:cTn>
                                        <p:tgtEl>
                                          <p:spTgt spid="9"/>
                                        </p:tgtEl>
                                        <p:attrNameLst>
                                          <p:attrName>style.visibility</p:attrName>
                                        </p:attrNameLst>
                                      </p:cBhvr>
                                      <p:to>
                                        <p:strVal val="hidden"/>
                                      </p:to>
                                    </p:set>
                                  </p:childTnLst>
                                </p:cTn>
                              </p:par>
                              <p:par>
                                <p:cTn id="196" presetID="23" presetClass="exit" presetSubtype="544" fill="hold" grpId="2" nodeType="withEffect">
                                  <p:stCondLst>
                                    <p:cond delay="0"/>
                                  </p:stCondLst>
                                  <p:childTnLst>
                                    <p:anim calcmode="lin" valueType="num">
                                      <p:cBhvr>
                                        <p:cTn id="197" dur="2000"/>
                                        <p:tgtEl>
                                          <p:spTgt spid="10"/>
                                        </p:tgtEl>
                                        <p:attrNameLst>
                                          <p:attrName>ppt_w</p:attrName>
                                        </p:attrNameLst>
                                      </p:cBhvr>
                                      <p:tavLst>
                                        <p:tav tm="0">
                                          <p:val>
                                            <p:strVal val="ppt_w"/>
                                          </p:val>
                                        </p:tav>
                                        <p:tav tm="100000">
                                          <p:val>
                                            <p:fltVal val="0"/>
                                          </p:val>
                                        </p:tav>
                                      </p:tavLst>
                                    </p:anim>
                                    <p:anim calcmode="lin" valueType="num">
                                      <p:cBhvr>
                                        <p:cTn id="198" dur="2000"/>
                                        <p:tgtEl>
                                          <p:spTgt spid="10"/>
                                        </p:tgtEl>
                                        <p:attrNameLst>
                                          <p:attrName>ppt_h</p:attrName>
                                        </p:attrNameLst>
                                      </p:cBhvr>
                                      <p:tavLst>
                                        <p:tav tm="0">
                                          <p:val>
                                            <p:strVal val="ppt_h"/>
                                          </p:val>
                                        </p:tav>
                                        <p:tav tm="100000">
                                          <p:val>
                                            <p:fltVal val="0"/>
                                          </p:val>
                                        </p:tav>
                                      </p:tavLst>
                                    </p:anim>
                                    <p:anim calcmode="lin" valueType="num">
                                      <p:cBhvr>
                                        <p:cTn id="199" dur="2000"/>
                                        <p:tgtEl>
                                          <p:spTgt spid="10"/>
                                        </p:tgtEl>
                                        <p:attrNameLst>
                                          <p:attrName>ppt_x</p:attrName>
                                        </p:attrNameLst>
                                      </p:cBhvr>
                                      <p:tavLst>
                                        <p:tav tm="0">
                                          <p:val>
                                            <p:strVal val="ppt_x"/>
                                          </p:val>
                                        </p:tav>
                                        <p:tav tm="100000">
                                          <p:val>
                                            <p:fltVal val="0.5"/>
                                          </p:val>
                                        </p:tav>
                                      </p:tavLst>
                                    </p:anim>
                                    <p:anim calcmode="lin" valueType="num">
                                      <p:cBhvr>
                                        <p:cTn id="200" dur="2000"/>
                                        <p:tgtEl>
                                          <p:spTgt spid="10"/>
                                        </p:tgtEl>
                                        <p:attrNameLst>
                                          <p:attrName>ppt_y</p:attrName>
                                        </p:attrNameLst>
                                      </p:cBhvr>
                                      <p:tavLst>
                                        <p:tav tm="0">
                                          <p:val>
                                            <p:strVal val="ppt_y"/>
                                          </p:val>
                                        </p:tav>
                                        <p:tav tm="100000">
                                          <p:val>
                                            <p:fltVal val="0.5"/>
                                          </p:val>
                                        </p:tav>
                                      </p:tavLst>
                                    </p:anim>
                                    <p:set>
                                      <p:cBhvr>
                                        <p:cTn id="201" dur="1" fill="hold">
                                          <p:stCondLst>
                                            <p:cond delay="1999"/>
                                          </p:stCondLst>
                                        </p:cTn>
                                        <p:tgtEl>
                                          <p:spTgt spid="10"/>
                                        </p:tgtEl>
                                        <p:attrNameLst>
                                          <p:attrName>style.visibility</p:attrName>
                                        </p:attrNameLst>
                                      </p:cBhvr>
                                      <p:to>
                                        <p:strVal val="hidden"/>
                                      </p:to>
                                    </p:set>
                                  </p:childTnLst>
                                </p:cTn>
                              </p:par>
                              <p:par>
                                <p:cTn id="202" presetID="23" presetClass="exit" presetSubtype="544" fill="hold" grpId="2" nodeType="withEffect">
                                  <p:stCondLst>
                                    <p:cond delay="0"/>
                                  </p:stCondLst>
                                  <p:childTnLst>
                                    <p:anim calcmode="lin" valueType="num">
                                      <p:cBhvr>
                                        <p:cTn id="203" dur="2000"/>
                                        <p:tgtEl>
                                          <p:spTgt spid="11"/>
                                        </p:tgtEl>
                                        <p:attrNameLst>
                                          <p:attrName>ppt_w</p:attrName>
                                        </p:attrNameLst>
                                      </p:cBhvr>
                                      <p:tavLst>
                                        <p:tav tm="0">
                                          <p:val>
                                            <p:strVal val="ppt_w"/>
                                          </p:val>
                                        </p:tav>
                                        <p:tav tm="100000">
                                          <p:val>
                                            <p:fltVal val="0"/>
                                          </p:val>
                                        </p:tav>
                                      </p:tavLst>
                                    </p:anim>
                                    <p:anim calcmode="lin" valueType="num">
                                      <p:cBhvr>
                                        <p:cTn id="204" dur="2000"/>
                                        <p:tgtEl>
                                          <p:spTgt spid="11"/>
                                        </p:tgtEl>
                                        <p:attrNameLst>
                                          <p:attrName>ppt_h</p:attrName>
                                        </p:attrNameLst>
                                      </p:cBhvr>
                                      <p:tavLst>
                                        <p:tav tm="0">
                                          <p:val>
                                            <p:strVal val="ppt_h"/>
                                          </p:val>
                                        </p:tav>
                                        <p:tav tm="100000">
                                          <p:val>
                                            <p:fltVal val="0"/>
                                          </p:val>
                                        </p:tav>
                                      </p:tavLst>
                                    </p:anim>
                                    <p:anim calcmode="lin" valueType="num">
                                      <p:cBhvr>
                                        <p:cTn id="205" dur="2000"/>
                                        <p:tgtEl>
                                          <p:spTgt spid="11"/>
                                        </p:tgtEl>
                                        <p:attrNameLst>
                                          <p:attrName>ppt_x</p:attrName>
                                        </p:attrNameLst>
                                      </p:cBhvr>
                                      <p:tavLst>
                                        <p:tav tm="0">
                                          <p:val>
                                            <p:strVal val="ppt_x"/>
                                          </p:val>
                                        </p:tav>
                                        <p:tav tm="100000">
                                          <p:val>
                                            <p:fltVal val="0.5"/>
                                          </p:val>
                                        </p:tav>
                                      </p:tavLst>
                                    </p:anim>
                                    <p:anim calcmode="lin" valueType="num">
                                      <p:cBhvr>
                                        <p:cTn id="206" dur="2000"/>
                                        <p:tgtEl>
                                          <p:spTgt spid="11"/>
                                        </p:tgtEl>
                                        <p:attrNameLst>
                                          <p:attrName>ppt_y</p:attrName>
                                        </p:attrNameLst>
                                      </p:cBhvr>
                                      <p:tavLst>
                                        <p:tav tm="0">
                                          <p:val>
                                            <p:strVal val="ppt_y"/>
                                          </p:val>
                                        </p:tav>
                                        <p:tav tm="100000">
                                          <p:val>
                                            <p:fltVal val="0.5"/>
                                          </p:val>
                                        </p:tav>
                                      </p:tavLst>
                                    </p:anim>
                                    <p:set>
                                      <p:cBhvr>
                                        <p:cTn id="207" dur="1" fill="hold">
                                          <p:stCondLst>
                                            <p:cond delay="1999"/>
                                          </p:stCondLst>
                                        </p:cTn>
                                        <p:tgtEl>
                                          <p:spTgt spid="11"/>
                                        </p:tgtEl>
                                        <p:attrNameLst>
                                          <p:attrName>style.visibility</p:attrName>
                                        </p:attrNameLst>
                                      </p:cBhvr>
                                      <p:to>
                                        <p:strVal val="hidden"/>
                                      </p:to>
                                    </p:set>
                                  </p:childTnLst>
                                </p:cTn>
                              </p:par>
                              <p:par>
                                <p:cTn id="208" presetID="23" presetClass="exit" presetSubtype="544" fill="hold" grpId="2" nodeType="withEffect">
                                  <p:stCondLst>
                                    <p:cond delay="0"/>
                                  </p:stCondLst>
                                  <p:childTnLst>
                                    <p:anim calcmode="lin" valueType="num">
                                      <p:cBhvr>
                                        <p:cTn id="209" dur="2000"/>
                                        <p:tgtEl>
                                          <p:spTgt spid="12"/>
                                        </p:tgtEl>
                                        <p:attrNameLst>
                                          <p:attrName>ppt_w</p:attrName>
                                        </p:attrNameLst>
                                      </p:cBhvr>
                                      <p:tavLst>
                                        <p:tav tm="0">
                                          <p:val>
                                            <p:strVal val="ppt_w"/>
                                          </p:val>
                                        </p:tav>
                                        <p:tav tm="100000">
                                          <p:val>
                                            <p:fltVal val="0"/>
                                          </p:val>
                                        </p:tav>
                                      </p:tavLst>
                                    </p:anim>
                                    <p:anim calcmode="lin" valueType="num">
                                      <p:cBhvr>
                                        <p:cTn id="210" dur="2000"/>
                                        <p:tgtEl>
                                          <p:spTgt spid="12"/>
                                        </p:tgtEl>
                                        <p:attrNameLst>
                                          <p:attrName>ppt_h</p:attrName>
                                        </p:attrNameLst>
                                      </p:cBhvr>
                                      <p:tavLst>
                                        <p:tav tm="0">
                                          <p:val>
                                            <p:strVal val="ppt_h"/>
                                          </p:val>
                                        </p:tav>
                                        <p:tav tm="100000">
                                          <p:val>
                                            <p:fltVal val="0"/>
                                          </p:val>
                                        </p:tav>
                                      </p:tavLst>
                                    </p:anim>
                                    <p:anim calcmode="lin" valueType="num">
                                      <p:cBhvr>
                                        <p:cTn id="211" dur="2000"/>
                                        <p:tgtEl>
                                          <p:spTgt spid="12"/>
                                        </p:tgtEl>
                                        <p:attrNameLst>
                                          <p:attrName>ppt_x</p:attrName>
                                        </p:attrNameLst>
                                      </p:cBhvr>
                                      <p:tavLst>
                                        <p:tav tm="0">
                                          <p:val>
                                            <p:strVal val="ppt_x"/>
                                          </p:val>
                                        </p:tav>
                                        <p:tav tm="100000">
                                          <p:val>
                                            <p:fltVal val="0.5"/>
                                          </p:val>
                                        </p:tav>
                                      </p:tavLst>
                                    </p:anim>
                                    <p:anim calcmode="lin" valueType="num">
                                      <p:cBhvr>
                                        <p:cTn id="212" dur="2000"/>
                                        <p:tgtEl>
                                          <p:spTgt spid="12"/>
                                        </p:tgtEl>
                                        <p:attrNameLst>
                                          <p:attrName>ppt_y</p:attrName>
                                        </p:attrNameLst>
                                      </p:cBhvr>
                                      <p:tavLst>
                                        <p:tav tm="0">
                                          <p:val>
                                            <p:strVal val="ppt_y"/>
                                          </p:val>
                                        </p:tav>
                                        <p:tav tm="100000">
                                          <p:val>
                                            <p:fltVal val="0.5"/>
                                          </p:val>
                                        </p:tav>
                                      </p:tavLst>
                                    </p:anim>
                                    <p:set>
                                      <p:cBhvr>
                                        <p:cTn id="213" dur="1" fill="hold">
                                          <p:stCondLst>
                                            <p:cond delay="1999"/>
                                          </p:stCondLst>
                                        </p:cTn>
                                        <p:tgtEl>
                                          <p:spTgt spid="12"/>
                                        </p:tgtEl>
                                        <p:attrNameLst>
                                          <p:attrName>style.visibility</p:attrName>
                                        </p:attrNameLst>
                                      </p:cBhvr>
                                      <p:to>
                                        <p:strVal val="hidden"/>
                                      </p:to>
                                    </p:set>
                                  </p:childTnLst>
                                </p:cTn>
                              </p:par>
                              <p:par>
                                <p:cTn id="214" presetID="23" presetClass="exit" presetSubtype="544" fill="hold" grpId="2" nodeType="withEffect">
                                  <p:stCondLst>
                                    <p:cond delay="0"/>
                                  </p:stCondLst>
                                  <p:childTnLst>
                                    <p:anim calcmode="lin" valueType="num">
                                      <p:cBhvr>
                                        <p:cTn id="215" dur="2000"/>
                                        <p:tgtEl>
                                          <p:spTgt spid="13"/>
                                        </p:tgtEl>
                                        <p:attrNameLst>
                                          <p:attrName>ppt_w</p:attrName>
                                        </p:attrNameLst>
                                      </p:cBhvr>
                                      <p:tavLst>
                                        <p:tav tm="0">
                                          <p:val>
                                            <p:strVal val="ppt_w"/>
                                          </p:val>
                                        </p:tav>
                                        <p:tav tm="100000">
                                          <p:val>
                                            <p:fltVal val="0"/>
                                          </p:val>
                                        </p:tav>
                                      </p:tavLst>
                                    </p:anim>
                                    <p:anim calcmode="lin" valueType="num">
                                      <p:cBhvr>
                                        <p:cTn id="216" dur="2000"/>
                                        <p:tgtEl>
                                          <p:spTgt spid="13"/>
                                        </p:tgtEl>
                                        <p:attrNameLst>
                                          <p:attrName>ppt_h</p:attrName>
                                        </p:attrNameLst>
                                      </p:cBhvr>
                                      <p:tavLst>
                                        <p:tav tm="0">
                                          <p:val>
                                            <p:strVal val="ppt_h"/>
                                          </p:val>
                                        </p:tav>
                                        <p:tav tm="100000">
                                          <p:val>
                                            <p:fltVal val="0"/>
                                          </p:val>
                                        </p:tav>
                                      </p:tavLst>
                                    </p:anim>
                                    <p:anim calcmode="lin" valueType="num">
                                      <p:cBhvr>
                                        <p:cTn id="217" dur="2000"/>
                                        <p:tgtEl>
                                          <p:spTgt spid="13"/>
                                        </p:tgtEl>
                                        <p:attrNameLst>
                                          <p:attrName>ppt_x</p:attrName>
                                        </p:attrNameLst>
                                      </p:cBhvr>
                                      <p:tavLst>
                                        <p:tav tm="0">
                                          <p:val>
                                            <p:strVal val="ppt_x"/>
                                          </p:val>
                                        </p:tav>
                                        <p:tav tm="100000">
                                          <p:val>
                                            <p:fltVal val="0.5"/>
                                          </p:val>
                                        </p:tav>
                                      </p:tavLst>
                                    </p:anim>
                                    <p:anim calcmode="lin" valueType="num">
                                      <p:cBhvr>
                                        <p:cTn id="218" dur="2000"/>
                                        <p:tgtEl>
                                          <p:spTgt spid="13"/>
                                        </p:tgtEl>
                                        <p:attrNameLst>
                                          <p:attrName>ppt_y</p:attrName>
                                        </p:attrNameLst>
                                      </p:cBhvr>
                                      <p:tavLst>
                                        <p:tav tm="0">
                                          <p:val>
                                            <p:strVal val="ppt_y"/>
                                          </p:val>
                                        </p:tav>
                                        <p:tav tm="100000">
                                          <p:val>
                                            <p:fltVal val="0.5"/>
                                          </p:val>
                                        </p:tav>
                                      </p:tavLst>
                                    </p:anim>
                                    <p:set>
                                      <p:cBhvr>
                                        <p:cTn id="219" dur="1" fill="hold">
                                          <p:stCondLst>
                                            <p:cond delay="1999"/>
                                          </p:stCondLst>
                                        </p:cTn>
                                        <p:tgtEl>
                                          <p:spTgt spid="13"/>
                                        </p:tgtEl>
                                        <p:attrNameLst>
                                          <p:attrName>style.visibility</p:attrName>
                                        </p:attrNameLst>
                                      </p:cBhvr>
                                      <p:to>
                                        <p:strVal val="hidden"/>
                                      </p:to>
                                    </p:set>
                                  </p:childTnLst>
                                </p:cTn>
                              </p:par>
                              <p:par>
                                <p:cTn id="220" presetID="23" presetClass="exit" presetSubtype="544" fill="hold" grpId="2" nodeType="withEffect">
                                  <p:stCondLst>
                                    <p:cond delay="0"/>
                                  </p:stCondLst>
                                  <p:childTnLst>
                                    <p:anim calcmode="lin" valueType="num">
                                      <p:cBhvr>
                                        <p:cTn id="221" dur="2000"/>
                                        <p:tgtEl>
                                          <p:spTgt spid="14"/>
                                        </p:tgtEl>
                                        <p:attrNameLst>
                                          <p:attrName>ppt_w</p:attrName>
                                        </p:attrNameLst>
                                      </p:cBhvr>
                                      <p:tavLst>
                                        <p:tav tm="0">
                                          <p:val>
                                            <p:strVal val="ppt_w"/>
                                          </p:val>
                                        </p:tav>
                                        <p:tav tm="100000">
                                          <p:val>
                                            <p:fltVal val="0"/>
                                          </p:val>
                                        </p:tav>
                                      </p:tavLst>
                                    </p:anim>
                                    <p:anim calcmode="lin" valueType="num">
                                      <p:cBhvr>
                                        <p:cTn id="222" dur="2000"/>
                                        <p:tgtEl>
                                          <p:spTgt spid="14"/>
                                        </p:tgtEl>
                                        <p:attrNameLst>
                                          <p:attrName>ppt_h</p:attrName>
                                        </p:attrNameLst>
                                      </p:cBhvr>
                                      <p:tavLst>
                                        <p:tav tm="0">
                                          <p:val>
                                            <p:strVal val="ppt_h"/>
                                          </p:val>
                                        </p:tav>
                                        <p:tav tm="100000">
                                          <p:val>
                                            <p:fltVal val="0"/>
                                          </p:val>
                                        </p:tav>
                                      </p:tavLst>
                                    </p:anim>
                                    <p:anim calcmode="lin" valueType="num">
                                      <p:cBhvr>
                                        <p:cTn id="223" dur="2000"/>
                                        <p:tgtEl>
                                          <p:spTgt spid="14"/>
                                        </p:tgtEl>
                                        <p:attrNameLst>
                                          <p:attrName>ppt_x</p:attrName>
                                        </p:attrNameLst>
                                      </p:cBhvr>
                                      <p:tavLst>
                                        <p:tav tm="0">
                                          <p:val>
                                            <p:strVal val="ppt_x"/>
                                          </p:val>
                                        </p:tav>
                                        <p:tav tm="100000">
                                          <p:val>
                                            <p:fltVal val="0.5"/>
                                          </p:val>
                                        </p:tav>
                                      </p:tavLst>
                                    </p:anim>
                                    <p:anim calcmode="lin" valueType="num">
                                      <p:cBhvr>
                                        <p:cTn id="224" dur="2000"/>
                                        <p:tgtEl>
                                          <p:spTgt spid="14"/>
                                        </p:tgtEl>
                                        <p:attrNameLst>
                                          <p:attrName>ppt_y</p:attrName>
                                        </p:attrNameLst>
                                      </p:cBhvr>
                                      <p:tavLst>
                                        <p:tav tm="0">
                                          <p:val>
                                            <p:strVal val="ppt_y"/>
                                          </p:val>
                                        </p:tav>
                                        <p:tav tm="100000">
                                          <p:val>
                                            <p:fltVal val="0.5"/>
                                          </p:val>
                                        </p:tav>
                                      </p:tavLst>
                                    </p:anim>
                                    <p:set>
                                      <p:cBhvr>
                                        <p:cTn id="225" dur="1" fill="hold">
                                          <p:stCondLst>
                                            <p:cond delay="1999"/>
                                          </p:stCondLst>
                                        </p:cTn>
                                        <p:tgtEl>
                                          <p:spTgt spid="14"/>
                                        </p:tgtEl>
                                        <p:attrNameLst>
                                          <p:attrName>style.visibility</p:attrName>
                                        </p:attrNameLst>
                                      </p:cBhvr>
                                      <p:to>
                                        <p:strVal val="hidden"/>
                                      </p:to>
                                    </p:set>
                                  </p:childTnLst>
                                </p:cTn>
                              </p:par>
                              <p:par>
                                <p:cTn id="226" presetID="23" presetClass="exit" presetSubtype="544" fill="hold" grpId="2" nodeType="withEffect">
                                  <p:stCondLst>
                                    <p:cond delay="0"/>
                                  </p:stCondLst>
                                  <p:childTnLst>
                                    <p:anim calcmode="lin" valueType="num">
                                      <p:cBhvr>
                                        <p:cTn id="227" dur="2000"/>
                                        <p:tgtEl>
                                          <p:spTgt spid="15"/>
                                        </p:tgtEl>
                                        <p:attrNameLst>
                                          <p:attrName>ppt_w</p:attrName>
                                        </p:attrNameLst>
                                      </p:cBhvr>
                                      <p:tavLst>
                                        <p:tav tm="0">
                                          <p:val>
                                            <p:strVal val="ppt_w"/>
                                          </p:val>
                                        </p:tav>
                                        <p:tav tm="100000">
                                          <p:val>
                                            <p:fltVal val="0"/>
                                          </p:val>
                                        </p:tav>
                                      </p:tavLst>
                                    </p:anim>
                                    <p:anim calcmode="lin" valueType="num">
                                      <p:cBhvr>
                                        <p:cTn id="228" dur="2000"/>
                                        <p:tgtEl>
                                          <p:spTgt spid="15"/>
                                        </p:tgtEl>
                                        <p:attrNameLst>
                                          <p:attrName>ppt_h</p:attrName>
                                        </p:attrNameLst>
                                      </p:cBhvr>
                                      <p:tavLst>
                                        <p:tav tm="0">
                                          <p:val>
                                            <p:strVal val="ppt_h"/>
                                          </p:val>
                                        </p:tav>
                                        <p:tav tm="100000">
                                          <p:val>
                                            <p:fltVal val="0"/>
                                          </p:val>
                                        </p:tav>
                                      </p:tavLst>
                                    </p:anim>
                                    <p:anim calcmode="lin" valueType="num">
                                      <p:cBhvr>
                                        <p:cTn id="229" dur="2000"/>
                                        <p:tgtEl>
                                          <p:spTgt spid="15"/>
                                        </p:tgtEl>
                                        <p:attrNameLst>
                                          <p:attrName>ppt_x</p:attrName>
                                        </p:attrNameLst>
                                      </p:cBhvr>
                                      <p:tavLst>
                                        <p:tav tm="0">
                                          <p:val>
                                            <p:strVal val="ppt_x"/>
                                          </p:val>
                                        </p:tav>
                                        <p:tav tm="100000">
                                          <p:val>
                                            <p:fltVal val="0.5"/>
                                          </p:val>
                                        </p:tav>
                                      </p:tavLst>
                                    </p:anim>
                                    <p:anim calcmode="lin" valueType="num">
                                      <p:cBhvr>
                                        <p:cTn id="230" dur="2000"/>
                                        <p:tgtEl>
                                          <p:spTgt spid="15"/>
                                        </p:tgtEl>
                                        <p:attrNameLst>
                                          <p:attrName>ppt_y</p:attrName>
                                        </p:attrNameLst>
                                      </p:cBhvr>
                                      <p:tavLst>
                                        <p:tav tm="0">
                                          <p:val>
                                            <p:strVal val="ppt_y"/>
                                          </p:val>
                                        </p:tav>
                                        <p:tav tm="100000">
                                          <p:val>
                                            <p:fltVal val="0.5"/>
                                          </p:val>
                                        </p:tav>
                                      </p:tavLst>
                                    </p:anim>
                                    <p:set>
                                      <p:cBhvr>
                                        <p:cTn id="231" dur="1" fill="hold">
                                          <p:stCondLst>
                                            <p:cond delay="1999"/>
                                          </p:stCondLst>
                                        </p:cTn>
                                        <p:tgtEl>
                                          <p:spTgt spid="15"/>
                                        </p:tgtEl>
                                        <p:attrNameLst>
                                          <p:attrName>style.visibility</p:attrName>
                                        </p:attrNameLst>
                                      </p:cBhvr>
                                      <p:to>
                                        <p:strVal val="hidden"/>
                                      </p:to>
                                    </p:set>
                                  </p:childTnLst>
                                </p:cTn>
                              </p:par>
                              <p:par>
                                <p:cTn id="232" presetID="23" presetClass="exit" presetSubtype="544" fill="hold" grpId="2" nodeType="withEffect">
                                  <p:stCondLst>
                                    <p:cond delay="0"/>
                                  </p:stCondLst>
                                  <p:childTnLst>
                                    <p:anim calcmode="lin" valueType="num">
                                      <p:cBhvr>
                                        <p:cTn id="233" dur="2000"/>
                                        <p:tgtEl>
                                          <p:spTgt spid="16"/>
                                        </p:tgtEl>
                                        <p:attrNameLst>
                                          <p:attrName>ppt_w</p:attrName>
                                        </p:attrNameLst>
                                      </p:cBhvr>
                                      <p:tavLst>
                                        <p:tav tm="0">
                                          <p:val>
                                            <p:strVal val="ppt_w"/>
                                          </p:val>
                                        </p:tav>
                                        <p:tav tm="100000">
                                          <p:val>
                                            <p:fltVal val="0"/>
                                          </p:val>
                                        </p:tav>
                                      </p:tavLst>
                                    </p:anim>
                                    <p:anim calcmode="lin" valueType="num">
                                      <p:cBhvr>
                                        <p:cTn id="234" dur="2000"/>
                                        <p:tgtEl>
                                          <p:spTgt spid="16"/>
                                        </p:tgtEl>
                                        <p:attrNameLst>
                                          <p:attrName>ppt_h</p:attrName>
                                        </p:attrNameLst>
                                      </p:cBhvr>
                                      <p:tavLst>
                                        <p:tav tm="0">
                                          <p:val>
                                            <p:strVal val="ppt_h"/>
                                          </p:val>
                                        </p:tav>
                                        <p:tav tm="100000">
                                          <p:val>
                                            <p:fltVal val="0"/>
                                          </p:val>
                                        </p:tav>
                                      </p:tavLst>
                                    </p:anim>
                                    <p:anim calcmode="lin" valueType="num">
                                      <p:cBhvr>
                                        <p:cTn id="235" dur="2000"/>
                                        <p:tgtEl>
                                          <p:spTgt spid="16"/>
                                        </p:tgtEl>
                                        <p:attrNameLst>
                                          <p:attrName>ppt_x</p:attrName>
                                        </p:attrNameLst>
                                      </p:cBhvr>
                                      <p:tavLst>
                                        <p:tav tm="0">
                                          <p:val>
                                            <p:strVal val="ppt_x"/>
                                          </p:val>
                                        </p:tav>
                                        <p:tav tm="100000">
                                          <p:val>
                                            <p:fltVal val="0.5"/>
                                          </p:val>
                                        </p:tav>
                                      </p:tavLst>
                                    </p:anim>
                                    <p:anim calcmode="lin" valueType="num">
                                      <p:cBhvr>
                                        <p:cTn id="236" dur="2000"/>
                                        <p:tgtEl>
                                          <p:spTgt spid="16"/>
                                        </p:tgtEl>
                                        <p:attrNameLst>
                                          <p:attrName>ppt_y</p:attrName>
                                        </p:attrNameLst>
                                      </p:cBhvr>
                                      <p:tavLst>
                                        <p:tav tm="0">
                                          <p:val>
                                            <p:strVal val="ppt_y"/>
                                          </p:val>
                                        </p:tav>
                                        <p:tav tm="100000">
                                          <p:val>
                                            <p:fltVal val="0.5"/>
                                          </p:val>
                                        </p:tav>
                                      </p:tavLst>
                                    </p:anim>
                                    <p:set>
                                      <p:cBhvr>
                                        <p:cTn id="237" dur="1" fill="hold">
                                          <p:stCondLst>
                                            <p:cond delay="1999"/>
                                          </p:stCondLst>
                                        </p:cTn>
                                        <p:tgtEl>
                                          <p:spTgt spid="16"/>
                                        </p:tgtEl>
                                        <p:attrNameLst>
                                          <p:attrName>style.visibility</p:attrName>
                                        </p:attrNameLst>
                                      </p:cBhvr>
                                      <p:to>
                                        <p:strVal val="hidden"/>
                                      </p:to>
                                    </p:set>
                                  </p:childTnLst>
                                </p:cTn>
                              </p:par>
                              <p:par>
                                <p:cTn id="238" presetID="23" presetClass="exit" presetSubtype="544" fill="hold" grpId="2" nodeType="withEffect">
                                  <p:stCondLst>
                                    <p:cond delay="0"/>
                                  </p:stCondLst>
                                  <p:childTnLst>
                                    <p:anim calcmode="lin" valueType="num">
                                      <p:cBhvr>
                                        <p:cTn id="239" dur="2000"/>
                                        <p:tgtEl>
                                          <p:spTgt spid="17"/>
                                        </p:tgtEl>
                                        <p:attrNameLst>
                                          <p:attrName>ppt_w</p:attrName>
                                        </p:attrNameLst>
                                      </p:cBhvr>
                                      <p:tavLst>
                                        <p:tav tm="0">
                                          <p:val>
                                            <p:strVal val="ppt_w"/>
                                          </p:val>
                                        </p:tav>
                                        <p:tav tm="100000">
                                          <p:val>
                                            <p:fltVal val="0"/>
                                          </p:val>
                                        </p:tav>
                                      </p:tavLst>
                                    </p:anim>
                                    <p:anim calcmode="lin" valueType="num">
                                      <p:cBhvr>
                                        <p:cTn id="240" dur="2000"/>
                                        <p:tgtEl>
                                          <p:spTgt spid="17"/>
                                        </p:tgtEl>
                                        <p:attrNameLst>
                                          <p:attrName>ppt_h</p:attrName>
                                        </p:attrNameLst>
                                      </p:cBhvr>
                                      <p:tavLst>
                                        <p:tav tm="0">
                                          <p:val>
                                            <p:strVal val="ppt_h"/>
                                          </p:val>
                                        </p:tav>
                                        <p:tav tm="100000">
                                          <p:val>
                                            <p:fltVal val="0"/>
                                          </p:val>
                                        </p:tav>
                                      </p:tavLst>
                                    </p:anim>
                                    <p:anim calcmode="lin" valueType="num">
                                      <p:cBhvr>
                                        <p:cTn id="241" dur="2000"/>
                                        <p:tgtEl>
                                          <p:spTgt spid="17"/>
                                        </p:tgtEl>
                                        <p:attrNameLst>
                                          <p:attrName>ppt_x</p:attrName>
                                        </p:attrNameLst>
                                      </p:cBhvr>
                                      <p:tavLst>
                                        <p:tav tm="0">
                                          <p:val>
                                            <p:strVal val="ppt_x"/>
                                          </p:val>
                                        </p:tav>
                                        <p:tav tm="100000">
                                          <p:val>
                                            <p:fltVal val="0.5"/>
                                          </p:val>
                                        </p:tav>
                                      </p:tavLst>
                                    </p:anim>
                                    <p:anim calcmode="lin" valueType="num">
                                      <p:cBhvr>
                                        <p:cTn id="242" dur="2000"/>
                                        <p:tgtEl>
                                          <p:spTgt spid="17"/>
                                        </p:tgtEl>
                                        <p:attrNameLst>
                                          <p:attrName>ppt_y</p:attrName>
                                        </p:attrNameLst>
                                      </p:cBhvr>
                                      <p:tavLst>
                                        <p:tav tm="0">
                                          <p:val>
                                            <p:strVal val="ppt_y"/>
                                          </p:val>
                                        </p:tav>
                                        <p:tav tm="100000">
                                          <p:val>
                                            <p:fltVal val="0.5"/>
                                          </p:val>
                                        </p:tav>
                                      </p:tavLst>
                                    </p:anim>
                                    <p:set>
                                      <p:cBhvr>
                                        <p:cTn id="243" dur="1" fill="hold">
                                          <p:stCondLst>
                                            <p:cond delay="1999"/>
                                          </p:stCondLst>
                                        </p:cTn>
                                        <p:tgtEl>
                                          <p:spTgt spid="17"/>
                                        </p:tgtEl>
                                        <p:attrNameLst>
                                          <p:attrName>style.visibility</p:attrName>
                                        </p:attrNameLst>
                                      </p:cBhvr>
                                      <p:to>
                                        <p:strVal val="hidden"/>
                                      </p:to>
                                    </p:set>
                                  </p:childTnLst>
                                </p:cTn>
                              </p:par>
                              <p:par>
                                <p:cTn id="244" presetID="23" presetClass="exit" presetSubtype="544" fill="hold" grpId="2" nodeType="withEffect">
                                  <p:stCondLst>
                                    <p:cond delay="0"/>
                                  </p:stCondLst>
                                  <p:childTnLst>
                                    <p:anim calcmode="lin" valueType="num">
                                      <p:cBhvr>
                                        <p:cTn id="245" dur="2000"/>
                                        <p:tgtEl>
                                          <p:spTgt spid="18"/>
                                        </p:tgtEl>
                                        <p:attrNameLst>
                                          <p:attrName>ppt_w</p:attrName>
                                        </p:attrNameLst>
                                      </p:cBhvr>
                                      <p:tavLst>
                                        <p:tav tm="0">
                                          <p:val>
                                            <p:strVal val="ppt_w"/>
                                          </p:val>
                                        </p:tav>
                                        <p:tav tm="100000">
                                          <p:val>
                                            <p:fltVal val="0"/>
                                          </p:val>
                                        </p:tav>
                                      </p:tavLst>
                                    </p:anim>
                                    <p:anim calcmode="lin" valueType="num">
                                      <p:cBhvr>
                                        <p:cTn id="246" dur="2000"/>
                                        <p:tgtEl>
                                          <p:spTgt spid="18"/>
                                        </p:tgtEl>
                                        <p:attrNameLst>
                                          <p:attrName>ppt_h</p:attrName>
                                        </p:attrNameLst>
                                      </p:cBhvr>
                                      <p:tavLst>
                                        <p:tav tm="0">
                                          <p:val>
                                            <p:strVal val="ppt_h"/>
                                          </p:val>
                                        </p:tav>
                                        <p:tav tm="100000">
                                          <p:val>
                                            <p:fltVal val="0"/>
                                          </p:val>
                                        </p:tav>
                                      </p:tavLst>
                                    </p:anim>
                                    <p:anim calcmode="lin" valueType="num">
                                      <p:cBhvr>
                                        <p:cTn id="247" dur="2000"/>
                                        <p:tgtEl>
                                          <p:spTgt spid="18"/>
                                        </p:tgtEl>
                                        <p:attrNameLst>
                                          <p:attrName>ppt_x</p:attrName>
                                        </p:attrNameLst>
                                      </p:cBhvr>
                                      <p:tavLst>
                                        <p:tav tm="0">
                                          <p:val>
                                            <p:strVal val="ppt_x"/>
                                          </p:val>
                                        </p:tav>
                                        <p:tav tm="100000">
                                          <p:val>
                                            <p:fltVal val="0.5"/>
                                          </p:val>
                                        </p:tav>
                                      </p:tavLst>
                                    </p:anim>
                                    <p:anim calcmode="lin" valueType="num">
                                      <p:cBhvr>
                                        <p:cTn id="248" dur="2000"/>
                                        <p:tgtEl>
                                          <p:spTgt spid="18"/>
                                        </p:tgtEl>
                                        <p:attrNameLst>
                                          <p:attrName>ppt_y</p:attrName>
                                        </p:attrNameLst>
                                      </p:cBhvr>
                                      <p:tavLst>
                                        <p:tav tm="0">
                                          <p:val>
                                            <p:strVal val="ppt_y"/>
                                          </p:val>
                                        </p:tav>
                                        <p:tav tm="100000">
                                          <p:val>
                                            <p:fltVal val="0.5"/>
                                          </p:val>
                                        </p:tav>
                                      </p:tavLst>
                                    </p:anim>
                                    <p:set>
                                      <p:cBhvr>
                                        <p:cTn id="249" dur="1" fill="hold">
                                          <p:stCondLst>
                                            <p:cond delay="1999"/>
                                          </p:stCondLst>
                                        </p:cTn>
                                        <p:tgtEl>
                                          <p:spTgt spid="18"/>
                                        </p:tgtEl>
                                        <p:attrNameLst>
                                          <p:attrName>style.visibility</p:attrName>
                                        </p:attrNameLst>
                                      </p:cBhvr>
                                      <p:to>
                                        <p:strVal val="hidden"/>
                                      </p:to>
                                    </p:set>
                                  </p:childTnLst>
                                </p:cTn>
                              </p:par>
                              <p:par>
                                <p:cTn id="250" presetID="23" presetClass="exit" presetSubtype="544" fill="hold" grpId="2" nodeType="withEffect">
                                  <p:stCondLst>
                                    <p:cond delay="0"/>
                                  </p:stCondLst>
                                  <p:childTnLst>
                                    <p:anim calcmode="lin" valueType="num">
                                      <p:cBhvr>
                                        <p:cTn id="251" dur="2000"/>
                                        <p:tgtEl>
                                          <p:spTgt spid="19"/>
                                        </p:tgtEl>
                                        <p:attrNameLst>
                                          <p:attrName>ppt_w</p:attrName>
                                        </p:attrNameLst>
                                      </p:cBhvr>
                                      <p:tavLst>
                                        <p:tav tm="0">
                                          <p:val>
                                            <p:strVal val="ppt_w"/>
                                          </p:val>
                                        </p:tav>
                                        <p:tav tm="100000">
                                          <p:val>
                                            <p:fltVal val="0"/>
                                          </p:val>
                                        </p:tav>
                                      </p:tavLst>
                                    </p:anim>
                                    <p:anim calcmode="lin" valueType="num">
                                      <p:cBhvr>
                                        <p:cTn id="252" dur="2000"/>
                                        <p:tgtEl>
                                          <p:spTgt spid="19"/>
                                        </p:tgtEl>
                                        <p:attrNameLst>
                                          <p:attrName>ppt_h</p:attrName>
                                        </p:attrNameLst>
                                      </p:cBhvr>
                                      <p:tavLst>
                                        <p:tav tm="0">
                                          <p:val>
                                            <p:strVal val="ppt_h"/>
                                          </p:val>
                                        </p:tav>
                                        <p:tav tm="100000">
                                          <p:val>
                                            <p:fltVal val="0"/>
                                          </p:val>
                                        </p:tav>
                                      </p:tavLst>
                                    </p:anim>
                                    <p:anim calcmode="lin" valueType="num">
                                      <p:cBhvr>
                                        <p:cTn id="253" dur="2000"/>
                                        <p:tgtEl>
                                          <p:spTgt spid="19"/>
                                        </p:tgtEl>
                                        <p:attrNameLst>
                                          <p:attrName>ppt_x</p:attrName>
                                        </p:attrNameLst>
                                      </p:cBhvr>
                                      <p:tavLst>
                                        <p:tav tm="0">
                                          <p:val>
                                            <p:strVal val="ppt_x"/>
                                          </p:val>
                                        </p:tav>
                                        <p:tav tm="100000">
                                          <p:val>
                                            <p:fltVal val="0.5"/>
                                          </p:val>
                                        </p:tav>
                                      </p:tavLst>
                                    </p:anim>
                                    <p:anim calcmode="lin" valueType="num">
                                      <p:cBhvr>
                                        <p:cTn id="254" dur="2000"/>
                                        <p:tgtEl>
                                          <p:spTgt spid="19"/>
                                        </p:tgtEl>
                                        <p:attrNameLst>
                                          <p:attrName>ppt_y</p:attrName>
                                        </p:attrNameLst>
                                      </p:cBhvr>
                                      <p:tavLst>
                                        <p:tav tm="0">
                                          <p:val>
                                            <p:strVal val="ppt_y"/>
                                          </p:val>
                                        </p:tav>
                                        <p:tav tm="100000">
                                          <p:val>
                                            <p:fltVal val="0.5"/>
                                          </p:val>
                                        </p:tav>
                                      </p:tavLst>
                                    </p:anim>
                                    <p:set>
                                      <p:cBhvr>
                                        <p:cTn id="255" dur="1" fill="hold">
                                          <p:stCondLst>
                                            <p:cond delay="1999"/>
                                          </p:stCondLst>
                                        </p:cTn>
                                        <p:tgtEl>
                                          <p:spTgt spid="19"/>
                                        </p:tgtEl>
                                        <p:attrNameLst>
                                          <p:attrName>style.visibility</p:attrName>
                                        </p:attrNameLst>
                                      </p:cBhvr>
                                      <p:to>
                                        <p:strVal val="hidden"/>
                                      </p:to>
                                    </p:set>
                                  </p:childTnLst>
                                </p:cTn>
                              </p:par>
                              <p:par>
                                <p:cTn id="256" presetID="23" presetClass="exit" presetSubtype="544" fill="hold" grpId="2" nodeType="withEffect">
                                  <p:stCondLst>
                                    <p:cond delay="0"/>
                                  </p:stCondLst>
                                  <p:childTnLst>
                                    <p:anim calcmode="lin" valueType="num">
                                      <p:cBhvr>
                                        <p:cTn id="257" dur="2000"/>
                                        <p:tgtEl>
                                          <p:spTgt spid="20"/>
                                        </p:tgtEl>
                                        <p:attrNameLst>
                                          <p:attrName>ppt_w</p:attrName>
                                        </p:attrNameLst>
                                      </p:cBhvr>
                                      <p:tavLst>
                                        <p:tav tm="0">
                                          <p:val>
                                            <p:strVal val="ppt_w"/>
                                          </p:val>
                                        </p:tav>
                                        <p:tav tm="100000">
                                          <p:val>
                                            <p:fltVal val="0"/>
                                          </p:val>
                                        </p:tav>
                                      </p:tavLst>
                                    </p:anim>
                                    <p:anim calcmode="lin" valueType="num">
                                      <p:cBhvr>
                                        <p:cTn id="258" dur="2000"/>
                                        <p:tgtEl>
                                          <p:spTgt spid="20"/>
                                        </p:tgtEl>
                                        <p:attrNameLst>
                                          <p:attrName>ppt_h</p:attrName>
                                        </p:attrNameLst>
                                      </p:cBhvr>
                                      <p:tavLst>
                                        <p:tav tm="0">
                                          <p:val>
                                            <p:strVal val="ppt_h"/>
                                          </p:val>
                                        </p:tav>
                                        <p:tav tm="100000">
                                          <p:val>
                                            <p:fltVal val="0"/>
                                          </p:val>
                                        </p:tav>
                                      </p:tavLst>
                                    </p:anim>
                                    <p:anim calcmode="lin" valueType="num">
                                      <p:cBhvr>
                                        <p:cTn id="259" dur="2000"/>
                                        <p:tgtEl>
                                          <p:spTgt spid="20"/>
                                        </p:tgtEl>
                                        <p:attrNameLst>
                                          <p:attrName>ppt_x</p:attrName>
                                        </p:attrNameLst>
                                      </p:cBhvr>
                                      <p:tavLst>
                                        <p:tav tm="0">
                                          <p:val>
                                            <p:strVal val="ppt_x"/>
                                          </p:val>
                                        </p:tav>
                                        <p:tav tm="100000">
                                          <p:val>
                                            <p:fltVal val="0.5"/>
                                          </p:val>
                                        </p:tav>
                                      </p:tavLst>
                                    </p:anim>
                                    <p:anim calcmode="lin" valueType="num">
                                      <p:cBhvr>
                                        <p:cTn id="260" dur="2000"/>
                                        <p:tgtEl>
                                          <p:spTgt spid="20"/>
                                        </p:tgtEl>
                                        <p:attrNameLst>
                                          <p:attrName>ppt_y</p:attrName>
                                        </p:attrNameLst>
                                      </p:cBhvr>
                                      <p:tavLst>
                                        <p:tav tm="0">
                                          <p:val>
                                            <p:strVal val="ppt_y"/>
                                          </p:val>
                                        </p:tav>
                                        <p:tav tm="100000">
                                          <p:val>
                                            <p:fltVal val="0.5"/>
                                          </p:val>
                                        </p:tav>
                                      </p:tavLst>
                                    </p:anim>
                                    <p:set>
                                      <p:cBhvr>
                                        <p:cTn id="261" dur="1" fill="hold">
                                          <p:stCondLst>
                                            <p:cond delay="1999"/>
                                          </p:stCondLst>
                                        </p:cTn>
                                        <p:tgtEl>
                                          <p:spTgt spid="20"/>
                                        </p:tgtEl>
                                        <p:attrNameLst>
                                          <p:attrName>style.visibility</p:attrName>
                                        </p:attrNameLst>
                                      </p:cBhvr>
                                      <p:to>
                                        <p:strVal val="hidden"/>
                                      </p:to>
                                    </p:set>
                                  </p:childTnLst>
                                </p:cTn>
                              </p:par>
                              <p:par>
                                <p:cTn id="262" presetID="23" presetClass="exit" presetSubtype="544" fill="hold" grpId="2" nodeType="withEffect">
                                  <p:stCondLst>
                                    <p:cond delay="0"/>
                                  </p:stCondLst>
                                  <p:childTnLst>
                                    <p:anim calcmode="lin" valueType="num">
                                      <p:cBhvr>
                                        <p:cTn id="263" dur="2000"/>
                                        <p:tgtEl>
                                          <p:spTgt spid="21"/>
                                        </p:tgtEl>
                                        <p:attrNameLst>
                                          <p:attrName>ppt_w</p:attrName>
                                        </p:attrNameLst>
                                      </p:cBhvr>
                                      <p:tavLst>
                                        <p:tav tm="0">
                                          <p:val>
                                            <p:strVal val="ppt_w"/>
                                          </p:val>
                                        </p:tav>
                                        <p:tav tm="100000">
                                          <p:val>
                                            <p:fltVal val="0"/>
                                          </p:val>
                                        </p:tav>
                                      </p:tavLst>
                                    </p:anim>
                                    <p:anim calcmode="lin" valueType="num">
                                      <p:cBhvr>
                                        <p:cTn id="264" dur="2000"/>
                                        <p:tgtEl>
                                          <p:spTgt spid="21"/>
                                        </p:tgtEl>
                                        <p:attrNameLst>
                                          <p:attrName>ppt_h</p:attrName>
                                        </p:attrNameLst>
                                      </p:cBhvr>
                                      <p:tavLst>
                                        <p:tav tm="0">
                                          <p:val>
                                            <p:strVal val="ppt_h"/>
                                          </p:val>
                                        </p:tav>
                                        <p:tav tm="100000">
                                          <p:val>
                                            <p:fltVal val="0"/>
                                          </p:val>
                                        </p:tav>
                                      </p:tavLst>
                                    </p:anim>
                                    <p:anim calcmode="lin" valueType="num">
                                      <p:cBhvr>
                                        <p:cTn id="265" dur="2000"/>
                                        <p:tgtEl>
                                          <p:spTgt spid="21"/>
                                        </p:tgtEl>
                                        <p:attrNameLst>
                                          <p:attrName>ppt_x</p:attrName>
                                        </p:attrNameLst>
                                      </p:cBhvr>
                                      <p:tavLst>
                                        <p:tav tm="0">
                                          <p:val>
                                            <p:strVal val="ppt_x"/>
                                          </p:val>
                                        </p:tav>
                                        <p:tav tm="100000">
                                          <p:val>
                                            <p:fltVal val="0.5"/>
                                          </p:val>
                                        </p:tav>
                                      </p:tavLst>
                                    </p:anim>
                                    <p:anim calcmode="lin" valueType="num">
                                      <p:cBhvr>
                                        <p:cTn id="266" dur="2000"/>
                                        <p:tgtEl>
                                          <p:spTgt spid="21"/>
                                        </p:tgtEl>
                                        <p:attrNameLst>
                                          <p:attrName>ppt_y</p:attrName>
                                        </p:attrNameLst>
                                      </p:cBhvr>
                                      <p:tavLst>
                                        <p:tav tm="0">
                                          <p:val>
                                            <p:strVal val="ppt_y"/>
                                          </p:val>
                                        </p:tav>
                                        <p:tav tm="100000">
                                          <p:val>
                                            <p:fltVal val="0.5"/>
                                          </p:val>
                                        </p:tav>
                                      </p:tavLst>
                                    </p:anim>
                                    <p:set>
                                      <p:cBhvr>
                                        <p:cTn id="267" dur="1" fill="hold">
                                          <p:stCondLst>
                                            <p:cond delay="1999"/>
                                          </p:stCondLst>
                                        </p:cTn>
                                        <p:tgtEl>
                                          <p:spTgt spid="21"/>
                                        </p:tgtEl>
                                        <p:attrNameLst>
                                          <p:attrName>style.visibility</p:attrName>
                                        </p:attrNameLst>
                                      </p:cBhvr>
                                      <p:to>
                                        <p:strVal val="hidden"/>
                                      </p:to>
                                    </p:set>
                                  </p:childTnLst>
                                </p:cTn>
                              </p:par>
                              <p:par>
                                <p:cTn id="268" presetID="23" presetClass="exit" presetSubtype="544" fill="hold" grpId="2" nodeType="withEffect">
                                  <p:stCondLst>
                                    <p:cond delay="0"/>
                                  </p:stCondLst>
                                  <p:childTnLst>
                                    <p:anim calcmode="lin" valueType="num">
                                      <p:cBhvr>
                                        <p:cTn id="269" dur="2000"/>
                                        <p:tgtEl>
                                          <p:spTgt spid="22"/>
                                        </p:tgtEl>
                                        <p:attrNameLst>
                                          <p:attrName>ppt_w</p:attrName>
                                        </p:attrNameLst>
                                      </p:cBhvr>
                                      <p:tavLst>
                                        <p:tav tm="0">
                                          <p:val>
                                            <p:strVal val="ppt_w"/>
                                          </p:val>
                                        </p:tav>
                                        <p:tav tm="100000">
                                          <p:val>
                                            <p:fltVal val="0"/>
                                          </p:val>
                                        </p:tav>
                                      </p:tavLst>
                                    </p:anim>
                                    <p:anim calcmode="lin" valueType="num">
                                      <p:cBhvr>
                                        <p:cTn id="270" dur="2000"/>
                                        <p:tgtEl>
                                          <p:spTgt spid="22"/>
                                        </p:tgtEl>
                                        <p:attrNameLst>
                                          <p:attrName>ppt_h</p:attrName>
                                        </p:attrNameLst>
                                      </p:cBhvr>
                                      <p:tavLst>
                                        <p:tav tm="0">
                                          <p:val>
                                            <p:strVal val="ppt_h"/>
                                          </p:val>
                                        </p:tav>
                                        <p:tav tm="100000">
                                          <p:val>
                                            <p:fltVal val="0"/>
                                          </p:val>
                                        </p:tav>
                                      </p:tavLst>
                                    </p:anim>
                                    <p:anim calcmode="lin" valueType="num">
                                      <p:cBhvr>
                                        <p:cTn id="271" dur="2000"/>
                                        <p:tgtEl>
                                          <p:spTgt spid="22"/>
                                        </p:tgtEl>
                                        <p:attrNameLst>
                                          <p:attrName>ppt_x</p:attrName>
                                        </p:attrNameLst>
                                      </p:cBhvr>
                                      <p:tavLst>
                                        <p:tav tm="0">
                                          <p:val>
                                            <p:strVal val="ppt_x"/>
                                          </p:val>
                                        </p:tav>
                                        <p:tav tm="100000">
                                          <p:val>
                                            <p:fltVal val="0.5"/>
                                          </p:val>
                                        </p:tav>
                                      </p:tavLst>
                                    </p:anim>
                                    <p:anim calcmode="lin" valueType="num">
                                      <p:cBhvr>
                                        <p:cTn id="272" dur="2000"/>
                                        <p:tgtEl>
                                          <p:spTgt spid="22"/>
                                        </p:tgtEl>
                                        <p:attrNameLst>
                                          <p:attrName>ppt_y</p:attrName>
                                        </p:attrNameLst>
                                      </p:cBhvr>
                                      <p:tavLst>
                                        <p:tav tm="0">
                                          <p:val>
                                            <p:strVal val="ppt_y"/>
                                          </p:val>
                                        </p:tav>
                                        <p:tav tm="100000">
                                          <p:val>
                                            <p:fltVal val="0.5"/>
                                          </p:val>
                                        </p:tav>
                                      </p:tavLst>
                                    </p:anim>
                                    <p:set>
                                      <p:cBhvr>
                                        <p:cTn id="273" dur="1" fill="hold">
                                          <p:stCondLst>
                                            <p:cond delay="1999"/>
                                          </p:stCondLst>
                                        </p:cTn>
                                        <p:tgtEl>
                                          <p:spTgt spid="22"/>
                                        </p:tgtEl>
                                        <p:attrNameLst>
                                          <p:attrName>style.visibility</p:attrName>
                                        </p:attrNameLst>
                                      </p:cBhvr>
                                      <p:to>
                                        <p:strVal val="hidden"/>
                                      </p:to>
                                    </p:set>
                                  </p:childTnLst>
                                </p:cTn>
                              </p:par>
                              <p:par>
                                <p:cTn id="274" presetID="8" presetClass="emph" presetSubtype="0" fill="hold" grpId="3" nodeType="withEffect">
                                  <p:stCondLst>
                                    <p:cond delay="0"/>
                                  </p:stCondLst>
                                  <p:childTnLst>
                                    <p:animRot by="-21600000">
                                      <p:cBhvr>
                                        <p:cTn id="275" dur="2000" fill="hold"/>
                                        <p:tgtEl>
                                          <p:spTgt spid="4"/>
                                        </p:tgtEl>
                                        <p:attrNameLst>
                                          <p:attrName>r</p:attrName>
                                        </p:attrNameLst>
                                      </p:cBhvr>
                                    </p:animRot>
                                  </p:childTnLst>
                                </p:cTn>
                              </p:par>
                              <p:par>
                                <p:cTn id="276" presetID="8" presetClass="emph" presetSubtype="0" fill="hold" grpId="3" nodeType="withEffect">
                                  <p:stCondLst>
                                    <p:cond delay="0"/>
                                  </p:stCondLst>
                                  <p:childTnLst>
                                    <p:animRot by="21600000">
                                      <p:cBhvr>
                                        <p:cTn id="277" dur="2000" fill="hold"/>
                                        <p:tgtEl>
                                          <p:spTgt spid="5"/>
                                        </p:tgtEl>
                                        <p:attrNameLst>
                                          <p:attrName>r</p:attrName>
                                        </p:attrNameLst>
                                      </p:cBhvr>
                                    </p:animRot>
                                  </p:childTnLst>
                                </p:cTn>
                              </p:par>
                              <p:par>
                                <p:cTn id="278" presetID="8" presetClass="emph" presetSubtype="0" fill="hold" grpId="3" nodeType="withEffect">
                                  <p:stCondLst>
                                    <p:cond delay="0"/>
                                  </p:stCondLst>
                                  <p:childTnLst>
                                    <p:animRot by="-21600000">
                                      <p:cBhvr>
                                        <p:cTn id="279" dur="2000" fill="hold"/>
                                        <p:tgtEl>
                                          <p:spTgt spid="6"/>
                                        </p:tgtEl>
                                        <p:attrNameLst>
                                          <p:attrName>r</p:attrName>
                                        </p:attrNameLst>
                                      </p:cBhvr>
                                    </p:animRot>
                                  </p:childTnLst>
                                </p:cTn>
                              </p:par>
                              <p:par>
                                <p:cTn id="280" presetID="8" presetClass="emph" presetSubtype="0" fill="hold" grpId="3" nodeType="withEffect">
                                  <p:stCondLst>
                                    <p:cond delay="0"/>
                                  </p:stCondLst>
                                  <p:childTnLst>
                                    <p:animRot by="21600000">
                                      <p:cBhvr>
                                        <p:cTn id="281" dur="2000" fill="hold"/>
                                        <p:tgtEl>
                                          <p:spTgt spid="7"/>
                                        </p:tgtEl>
                                        <p:attrNameLst>
                                          <p:attrName>r</p:attrName>
                                        </p:attrNameLst>
                                      </p:cBhvr>
                                    </p:animRot>
                                  </p:childTnLst>
                                </p:cTn>
                              </p:par>
                              <p:par>
                                <p:cTn id="282" presetID="8" presetClass="emph" presetSubtype="0" fill="hold" grpId="3" nodeType="withEffect">
                                  <p:stCondLst>
                                    <p:cond delay="0"/>
                                  </p:stCondLst>
                                  <p:childTnLst>
                                    <p:animRot by="-21600000">
                                      <p:cBhvr>
                                        <p:cTn id="283" dur="2000" fill="hold"/>
                                        <p:tgtEl>
                                          <p:spTgt spid="8"/>
                                        </p:tgtEl>
                                        <p:attrNameLst>
                                          <p:attrName>r</p:attrName>
                                        </p:attrNameLst>
                                      </p:cBhvr>
                                    </p:animRot>
                                  </p:childTnLst>
                                </p:cTn>
                              </p:par>
                              <p:par>
                                <p:cTn id="284" presetID="8" presetClass="emph" presetSubtype="0" fill="hold" grpId="3" nodeType="withEffect">
                                  <p:stCondLst>
                                    <p:cond delay="0"/>
                                  </p:stCondLst>
                                  <p:childTnLst>
                                    <p:animRot by="21600000">
                                      <p:cBhvr>
                                        <p:cTn id="285" dur="2000" fill="hold"/>
                                        <p:tgtEl>
                                          <p:spTgt spid="9"/>
                                        </p:tgtEl>
                                        <p:attrNameLst>
                                          <p:attrName>r</p:attrName>
                                        </p:attrNameLst>
                                      </p:cBhvr>
                                    </p:animRot>
                                  </p:childTnLst>
                                </p:cTn>
                              </p:par>
                              <p:par>
                                <p:cTn id="286" presetID="8" presetClass="emph" presetSubtype="0" fill="hold" grpId="3" nodeType="withEffect">
                                  <p:stCondLst>
                                    <p:cond delay="0"/>
                                  </p:stCondLst>
                                  <p:childTnLst>
                                    <p:animRot by="-21600000">
                                      <p:cBhvr>
                                        <p:cTn id="287" dur="2000" fill="hold"/>
                                        <p:tgtEl>
                                          <p:spTgt spid="10"/>
                                        </p:tgtEl>
                                        <p:attrNameLst>
                                          <p:attrName>r</p:attrName>
                                        </p:attrNameLst>
                                      </p:cBhvr>
                                    </p:animRot>
                                  </p:childTnLst>
                                </p:cTn>
                              </p:par>
                              <p:par>
                                <p:cTn id="288" presetID="8" presetClass="emph" presetSubtype="0" fill="hold" grpId="3" nodeType="withEffect">
                                  <p:stCondLst>
                                    <p:cond delay="0"/>
                                  </p:stCondLst>
                                  <p:childTnLst>
                                    <p:animRot by="21600000">
                                      <p:cBhvr>
                                        <p:cTn id="289" dur="2000" fill="hold"/>
                                        <p:tgtEl>
                                          <p:spTgt spid="11"/>
                                        </p:tgtEl>
                                        <p:attrNameLst>
                                          <p:attrName>r</p:attrName>
                                        </p:attrNameLst>
                                      </p:cBhvr>
                                    </p:animRot>
                                  </p:childTnLst>
                                </p:cTn>
                              </p:par>
                              <p:par>
                                <p:cTn id="290" presetID="8" presetClass="emph" presetSubtype="0" fill="hold" grpId="3" nodeType="withEffect">
                                  <p:stCondLst>
                                    <p:cond delay="0"/>
                                  </p:stCondLst>
                                  <p:childTnLst>
                                    <p:animRot by="-21600000">
                                      <p:cBhvr>
                                        <p:cTn id="291" dur="2000" fill="hold"/>
                                        <p:tgtEl>
                                          <p:spTgt spid="12"/>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13"/>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14"/>
                                        </p:tgtEl>
                                        <p:attrNameLst>
                                          <p:attrName>r</p:attrName>
                                        </p:attrNameLst>
                                      </p:cBhvr>
                                    </p:animRot>
                                  </p:childTnLst>
                                </p:cTn>
                              </p:par>
                              <p:par>
                                <p:cTn id="296" presetID="8" presetClass="emph" presetSubtype="0" fill="hold" grpId="3" nodeType="withEffect">
                                  <p:stCondLst>
                                    <p:cond delay="0"/>
                                  </p:stCondLst>
                                  <p:childTnLst>
                                    <p:animRot by="21600000">
                                      <p:cBhvr>
                                        <p:cTn id="297" dur="2000" fill="hold"/>
                                        <p:tgtEl>
                                          <p:spTgt spid="15"/>
                                        </p:tgtEl>
                                        <p:attrNameLst>
                                          <p:attrName>r</p:attrName>
                                        </p:attrNameLst>
                                      </p:cBhvr>
                                    </p:animRot>
                                  </p:childTnLst>
                                </p:cTn>
                              </p:par>
                              <p:par>
                                <p:cTn id="298" presetID="8" presetClass="emph" presetSubtype="0" fill="hold" grpId="3" nodeType="withEffect">
                                  <p:stCondLst>
                                    <p:cond delay="0"/>
                                  </p:stCondLst>
                                  <p:childTnLst>
                                    <p:animRot by="-21600000">
                                      <p:cBhvr>
                                        <p:cTn id="299" dur="2000" fill="hold"/>
                                        <p:tgtEl>
                                          <p:spTgt spid="16"/>
                                        </p:tgtEl>
                                        <p:attrNameLst>
                                          <p:attrName>r</p:attrName>
                                        </p:attrNameLst>
                                      </p:cBhvr>
                                    </p:animRot>
                                  </p:childTnLst>
                                </p:cTn>
                              </p:par>
                              <p:par>
                                <p:cTn id="300" presetID="8" presetClass="emph" presetSubtype="0" fill="hold" grpId="3" nodeType="withEffect">
                                  <p:stCondLst>
                                    <p:cond delay="0"/>
                                  </p:stCondLst>
                                  <p:childTnLst>
                                    <p:animRot by="21600000">
                                      <p:cBhvr>
                                        <p:cTn id="301" dur="2000" fill="hold"/>
                                        <p:tgtEl>
                                          <p:spTgt spid="17"/>
                                        </p:tgtEl>
                                        <p:attrNameLst>
                                          <p:attrName>r</p:attrName>
                                        </p:attrNameLst>
                                      </p:cBhvr>
                                    </p:animRot>
                                  </p:childTnLst>
                                </p:cTn>
                              </p:par>
                              <p:par>
                                <p:cTn id="302" presetID="8" presetClass="emph" presetSubtype="0" fill="hold" grpId="3" nodeType="withEffect">
                                  <p:stCondLst>
                                    <p:cond delay="0"/>
                                  </p:stCondLst>
                                  <p:childTnLst>
                                    <p:animRot by="-21600000">
                                      <p:cBhvr>
                                        <p:cTn id="303" dur="2000" fill="hold"/>
                                        <p:tgtEl>
                                          <p:spTgt spid="18"/>
                                        </p:tgtEl>
                                        <p:attrNameLst>
                                          <p:attrName>r</p:attrName>
                                        </p:attrNameLst>
                                      </p:cBhvr>
                                    </p:animRot>
                                  </p:childTnLst>
                                </p:cTn>
                              </p:par>
                              <p:par>
                                <p:cTn id="304" presetID="8" presetClass="emph" presetSubtype="0" fill="hold" grpId="3" nodeType="withEffect">
                                  <p:stCondLst>
                                    <p:cond delay="0"/>
                                  </p:stCondLst>
                                  <p:childTnLst>
                                    <p:animRot by="21600000">
                                      <p:cBhvr>
                                        <p:cTn id="305" dur="2000" fill="hold"/>
                                        <p:tgtEl>
                                          <p:spTgt spid="19"/>
                                        </p:tgtEl>
                                        <p:attrNameLst>
                                          <p:attrName>r</p:attrName>
                                        </p:attrNameLst>
                                      </p:cBhvr>
                                    </p:animRot>
                                  </p:childTnLst>
                                </p:cTn>
                              </p:par>
                              <p:par>
                                <p:cTn id="306" presetID="8" presetClass="emph" presetSubtype="0" fill="hold" grpId="3" nodeType="withEffect">
                                  <p:stCondLst>
                                    <p:cond delay="0"/>
                                  </p:stCondLst>
                                  <p:childTnLst>
                                    <p:animRot by="-21600000">
                                      <p:cBhvr>
                                        <p:cTn id="307" dur="2000" fill="hold"/>
                                        <p:tgtEl>
                                          <p:spTgt spid="20"/>
                                        </p:tgtEl>
                                        <p:attrNameLst>
                                          <p:attrName>r</p:attrName>
                                        </p:attrNameLst>
                                      </p:cBhvr>
                                    </p:animRot>
                                  </p:childTnLst>
                                </p:cTn>
                              </p:par>
                              <p:par>
                                <p:cTn id="308" presetID="8" presetClass="emph" presetSubtype="0" fill="hold" grpId="3" nodeType="withEffect">
                                  <p:stCondLst>
                                    <p:cond delay="0"/>
                                  </p:stCondLst>
                                  <p:childTnLst>
                                    <p:animRot by="21600000">
                                      <p:cBhvr>
                                        <p:cTn id="309" dur="2000" fill="hold"/>
                                        <p:tgtEl>
                                          <p:spTgt spid="21"/>
                                        </p:tgtEl>
                                        <p:attrNameLst>
                                          <p:attrName>r</p:attrName>
                                        </p:attrNameLst>
                                      </p:cBhvr>
                                    </p:animRot>
                                  </p:childTnLst>
                                </p:cTn>
                              </p:par>
                              <p:par>
                                <p:cTn id="310" presetID="8" presetClass="emph" presetSubtype="0" fill="hold" grpId="3" nodeType="withEffect">
                                  <p:stCondLst>
                                    <p:cond delay="0"/>
                                  </p:stCondLst>
                                  <p:childTnLst>
                                    <p:animRot by="-21600000">
                                      <p:cBhvr>
                                        <p:cTn id="311" dur="2000" fill="hold"/>
                                        <p:tgtEl>
                                          <p:spTgt spid="22"/>
                                        </p:tgtEl>
                                        <p:attrNameLst>
                                          <p:attrName>r</p:attrName>
                                        </p:attrNameLst>
                                      </p:cBhvr>
                                    </p:animRot>
                                  </p:childTnLst>
                                </p:cTn>
                              </p:par>
                              <p:par>
                                <p:cTn id="312" presetID="35" presetClass="exit" presetSubtype="0" fill="hold" grpId="4" nodeType="withEffect">
                                  <p:stCondLst>
                                    <p:cond delay="0"/>
                                  </p:stCondLst>
                                  <p:childTnLst>
                                    <p:animEffect transition="out" filter="fade">
                                      <p:cBhvr>
                                        <p:cTn id="313" dur="2000"/>
                                        <p:tgtEl>
                                          <p:spTgt spid="4"/>
                                        </p:tgtEl>
                                      </p:cBhvr>
                                    </p:animEffect>
                                    <p:anim calcmode="lin" valueType="num">
                                      <p:cBhvr>
                                        <p:cTn id="314" dur="2000"/>
                                        <p:tgtEl>
                                          <p:spTgt spid="4"/>
                                        </p:tgtEl>
                                        <p:attrNameLst>
                                          <p:attrName>style.rotation</p:attrName>
                                        </p:attrNameLst>
                                      </p:cBhvr>
                                      <p:tavLst>
                                        <p:tav tm="0">
                                          <p:val>
                                            <p:fltVal val="0"/>
                                          </p:val>
                                        </p:tav>
                                        <p:tav tm="100000">
                                          <p:val>
                                            <p:fltVal val="720"/>
                                          </p:val>
                                        </p:tav>
                                      </p:tavLst>
                                    </p:anim>
                                    <p:anim calcmode="lin" valueType="num">
                                      <p:cBhvr>
                                        <p:cTn id="315" dur="2000"/>
                                        <p:tgtEl>
                                          <p:spTgt spid="4"/>
                                        </p:tgtEl>
                                        <p:attrNameLst>
                                          <p:attrName>ppt_h</p:attrName>
                                        </p:attrNameLst>
                                      </p:cBhvr>
                                      <p:tavLst>
                                        <p:tav tm="0">
                                          <p:val>
                                            <p:strVal val="ppt_h"/>
                                          </p:val>
                                        </p:tav>
                                        <p:tav tm="100000">
                                          <p:val>
                                            <p:fltVal val="0"/>
                                          </p:val>
                                        </p:tav>
                                      </p:tavLst>
                                    </p:anim>
                                    <p:anim calcmode="lin" valueType="num">
                                      <p:cBhvr>
                                        <p:cTn id="316" dur="2000"/>
                                        <p:tgtEl>
                                          <p:spTgt spid="4"/>
                                        </p:tgtEl>
                                        <p:attrNameLst>
                                          <p:attrName>ppt_w</p:attrName>
                                        </p:attrNameLst>
                                      </p:cBhvr>
                                      <p:tavLst>
                                        <p:tav tm="0">
                                          <p:val>
                                            <p:strVal val="ppt_w"/>
                                          </p:val>
                                        </p:tav>
                                        <p:tav tm="100000">
                                          <p:val>
                                            <p:fltVal val="0"/>
                                          </p:val>
                                        </p:tav>
                                      </p:tavLst>
                                    </p:anim>
                                    <p:set>
                                      <p:cBhvr>
                                        <p:cTn id="317" dur="1" fill="hold">
                                          <p:stCondLst>
                                            <p:cond delay="1999"/>
                                          </p:stCondLst>
                                        </p:cTn>
                                        <p:tgtEl>
                                          <p:spTgt spid="4"/>
                                        </p:tgtEl>
                                        <p:attrNameLst>
                                          <p:attrName>style.visibility</p:attrName>
                                        </p:attrNameLst>
                                      </p:cBhvr>
                                      <p:to>
                                        <p:strVal val="hidden"/>
                                      </p:to>
                                    </p:set>
                                  </p:childTnLst>
                                </p:cTn>
                              </p:par>
                              <p:par>
                                <p:cTn id="318" presetID="35" presetClass="exit" presetSubtype="0" fill="hold" grpId="4" nodeType="withEffect">
                                  <p:stCondLst>
                                    <p:cond delay="0"/>
                                  </p:stCondLst>
                                  <p:childTnLst>
                                    <p:animEffect transition="out" filter="fade">
                                      <p:cBhvr>
                                        <p:cTn id="319" dur="2000"/>
                                        <p:tgtEl>
                                          <p:spTgt spid="5"/>
                                        </p:tgtEl>
                                      </p:cBhvr>
                                    </p:animEffect>
                                    <p:anim calcmode="lin" valueType="num">
                                      <p:cBhvr>
                                        <p:cTn id="320" dur="2000"/>
                                        <p:tgtEl>
                                          <p:spTgt spid="5"/>
                                        </p:tgtEl>
                                        <p:attrNameLst>
                                          <p:attrName>style.rotation</p:attrName>
                                        </p:attrNameLst>
                                      </p:cBhvr>
                                      <p:tavLst>
                                        <p:tav tm="0">
                                          <p:val>
                                            <p:fltVal val="0"/>
                                          </p:val>
                                        </p:tav>
                                        <p:tav tm="100000">
                                          <p:val>
                                            <p:fltVal val="720"/>
                                          </p:val>
                                        </p:tav>
                                      </p:tavLst>
                                    </p:anim>
                                    <p:anim calcmode="lin" valueType="num">
                                      <p:cBhvr>
                                        <p:cTn id="321" dur="2000"/>
                                        <p:tgtEl>
                                          <p:spTgt spid="5"/>
                                        </p:tgtEl>
                                        <p:attrNameLst>
                                          <p:attrName>ppt_h</p:attrName>
                                        </p:attrNameLst>
                                      </p:cBhvr>
                                      <p:tavLst>
                                        <p:tav tm="0">
                                          <p:val>
                                            <p:strVal val="ppt_h"/>
                                          </p:val>
                                        </p:tav>
                                        <p:tav tm="100000">
                                          <p:val>
                                            <p:fltVal val="0"/>
                                          </p:val>
                                        </p:tav>
                                      </p:tavLst>
                                    </p:anim>
                                    <p:anim calcmode="lin" valueType="num">
                                      <p:cBhvr>
                                        <p:cTn id="322" dur="2000"/>
                                        <p:tgtEl>
                                          <p:spTgt spid="5"/>
                                        </p:tgtEl>
                                        <p:attrNameLst>
                                          <p:attrName>ppt_w</p:attrName>
                                        </p:attrNameLst>
                                      </p:cBhvr>
                                      <p:tavLst>
                                        <p:tav tm="0">
                                          <p:val>
                                            <p:strVal val="ppt_w"/>
                                          </p:val>
                                        </p:tav>
                                        <p:tav tm="100000">
                                          <p:val>
                                            <p:fltVal val="0"/>
                                          </p:val>
                                        </p:tav>
                                      </p:tavLst>
                                    </p:anim>
                                    <p:set>
                                      <p:cBhvr>
                                        <p:cTn id="323" dur="1" fill="hold">
                                          <p:stCondLst>
                                            <p:cond delay="1999"/>
                                          </p:stCondLst>
                                        </p:cTn>
                                        <p:tgtEl>
                                          <p:spTgt spid="5"/>
                                        </p:tgtEl>
                                        <p:attrNameLst>
                                          <p:attrName>style.visibility</p:attrName>
                                        </p:attrNameLst>
                                      </p:cBhvr>
                                      <p:to>
                                        <p:strVal val="hidden"/>
                                      </p:to>
                                    </p:set>
                                  </p:childTnLst>
                                </p:cTn>
                              </p:par>
                              <p:par>
                                <p:cTn id="324" presetID="35" presetClass="exit" presetSubtype="0" fill="hold" grpId="4" nodeType="withEffect">
                                  <p:stCondLst>
                                    <p:cond delay="0"/>
                                  </p:stCondLst>
                                  <p:childTnLst>
                                    <p:animEffect transition="out" filter="fade">
                                      <p:cBhvr>
                                        <p:cTn id="325" dur="2000"/>
                                        <p:tgtEl>
                                          <p:spTgt spid="6"/>
                                        </p:tgtEl>
                                      </p:cBhvr>
                                    </p:animEffect>
                                    <p:anim calcmode="lin" valueType="num">
                                      <p:cBhvr>
                                        <p:cTn id="326" dur="2000"/>
                                        <p:tgtEl>
                                          <p:spTgt spid="6"/>
                                        </p:tgtEl>
                                        <p:attrNameLst>
                                          <p:attrName>style.rotation</p:attrName>
                                        </p:attrNameLst>
                                      </p:cBhvr>
                                      <p:tavLst>
                                        <p:tav tm="0">
                                          <p:val>
                                            <p:fltVal val="0"/>
                                          </p:val>
                                        </p:tav>
                                        <p:tav tm="100000">
                                          <p:val>
                                            <p:fltVal val="720"/>
                                          </p:val>
                                        </p:tav>
                                      </p:tavLst>
                                    </p:anim>
                                    <p:anim calcmode="lin" valueType="num">
                                      <p:cBhvr>
                                        <p:cTn id="327" dur="2000"/>
                                        <p:tgtEl>
                                          <p:spTgt spid="6"/>
                                        </p:tgtEl>
                                        <p:attrNameLst>
                                          <p:attrName>ppt_h</p:attrName>
                                        </p:attrNameLst>
                                      </p:cBhvr>
                                      <p:tavLst>
                                        <p:tav tm="0">
                                          <p:val>
                                            <p:strVal val="ppt_h"/>
                                          </p:val>
                                        </p:tav>
                                        <p:tav tm="100000">
                                          <p:val>
                                            <p:fltVal val="0"/>
                                          </p:val>
                                        </p:tav>
                                      </p:tavLst>
                                    </p:anim>
                                    <p:anim calcmode="lin" valueType="num">
                                      <p:cBhvr>
                                        <p:cTn id="328" dur="2000"/>
                                        <p:tgtEl>
                                          <p:spTgt spid="6"/>
                                        </p:tgtEl>
                                        <p:attrNameLst>
                                          <p:attrName>ppt_w</p:attrName>
                                        </p:attrNameLst>
                                      </p:cBhvr>
                                      <p:tavLst>
                                        <p:tav tm="0">
                                          <p:val>
                                            <p:strVal val="ppt_w"/>
                                          </p:val>
                                        </p:tav>
                                        <p:tav tm="100000">
                                          <p:val>
                                            <p:fltVal val="0"/>
                                          </p:val>
                                        </p:tav>
                                      </p:tavLst>
                                    </p:anim>
                                    <p:set>
                                      <p:cBhvr>
                                        <p:cTn id="329" dur="1" fill="hold">
                                          <p:stCondLst>
                                            <p:cond delay="1999"/>
                                          </p:stCondLst>
                                        </p:cTn>
                                        <p:tgtEl>
                                          <p:spTgt spid="6"/>
                                        </p:tgtEl>
                                        <p:attrNameLst>
                                          <p:attrName>style.visibility</p:attrName>
                                        </p:attrNameLst>
                                      </p:cBhvr>
                                      <p:to>
                                        <p:strVal val="hidden"/>
                                      </p:to>
                                    </p:set>
                                  </p:childTnLst>
                                </p:cTn>
                              </p:par>
                              <p:par>
                                <p:cTn id="330" presetID="35" presetClass="exit" presetSubtype="0" fill="hold" grpId="4" nodeType="withEffect">
                                  <p:stCondLst>
                                    <p:cond delay="0"/>
                                  </p:stCondLst>
                                  <p:childTnLst>
                                    <p:animEffect transition="out" filter="fade">
                                      <p:cBhvr>
                                        <p:cTn id="331" dur="2000"/>
                                        <p:tgtEl>
                                          <p:spTgt spid="7"/>
                                        </p:tgtEl>
                                      </p:cBhvr>
                                    </p:animEffect>
                                    <p:anim calcmode="lin" valueType="num">
                                      <p:cBhvr>
                                        <p:cTn id="332" dur="2000"/>
                                        <p:tgtEl>
                                          <p:spTgt spid="7"/>
                                        </p:tgtEl>
                                        <p:attrNameLst>
                                          <p:attrName>style.rotation</p:attrName>
                                        </p:attrNameLst>
                                      </p:cBhvr>
                                      <p:tavLst>
                                        <p:tav tm="0">
                                          <p:val>
                                            <p:fltVal val="0"/>
                                          </p:val>
                                        </p:tav>
                                        <p:tav tm="100000">
                                          <p:val>
                                            <p:fltVal val="720"/>
                                          </p:val>
                                        </p:tav>
                                      </p:tavLst>
                                    </p:anim>
                                    <p:anim calcmode="lin" valueType="num">
                                      <p:cBhvr>
                                        <p:cTn id="333" dur="2000"/>
                                        <p:tgtEl>
                                          <p:spTgt spid="7"/>
                                        </p:tgtEl>
                                        <p:attrNameLst>
                                          <p:attrName>ppt_h</p:attrName>
                                        </p:attrNameLst>
                                      </p:cBhvr>
                                      <p:tavLst>
                                        <p:tav tm="0">
                                          <p:val>
                                            <p:strVal val="ppt_h"/>
                                          </p:val>
                                        </p:tav>
                                        <p:tav tm="100000">
                                          <p:val>
                                            <p:fltVal val="0"/>
                                          </p:val>
                                        </p:tav>
                                      </p:tavLst>
                                    </p:anim>
                                    <p:anim calcmode="lin" valueType="num">
                                      <p:cBhvr>
                                        <p:cTn id="334" dur="2000"/>
                                        <p:tgtEl>
                                          <p:spTgt spid="7"/>
                                        </p:tgtEl>
                                        <p:attrNameLst>
                                          <p:attrName>ppt_w</p:attrName>
                                        </p:attrNameLst>
                                      </p:cBhvr>
                                      <p:tavLst>
                                        <p:tav tm="0">
                                          <p:val>
                                            <p:strVal val="ppt_w"/>
                                          </p:val>
                                        </p:tav>
                                        <p:tav tm="100000">
                                          <p:val>
                                            <p:fltVal val="0"/>
                                          </p:val>
                                        </p:tav>
                                      </p:tavLst>
                                    </p:anim>
                                    <p:set>
                                      <p:cBhvr>
                                        <p:cTn id="335" dur="1" fill="hold">
                                          <p:stCondLst>
                                            <p:cond delay="1999"/>
                                          </p:stCondLst>
                                        </p:cTn>
                                        <p:tgtEl>
                                          <p:spTgt spid="7"/>
                                        </p:tgtEl>
                                        <p:attrNameLst>
                                          <p:attrName>style.visibility</p:attrName>
                                        </p:attrNameLst>
                                      </p:cBhvr>
                                      <p:to>
                                        <p:strVal val="hidden"/>
                                      </p:to>
                                    </p:set>
                                  </p:childTnLst>
                                </p:cTn>
                              </p:par>
                              <p:par>
                                <p:cTn id="336" presetID="35" presetClass="exit" presetSubtype="0" fill="hold" grpId="4" nodeType="withEffect">
                                  <p:stCondLst>
                                    <p:cond delay="0"/>
                                  </p:stCondLst>
                                  <p:childTnLst>
                                    <p:animEffect transition="out" filter="fade">
                                      <p:cBhvr>
                                        <p:cTn id="337" dur="2000"/>
                                        <p:tgtEl>
                                          <p:spTgt spid="8"/>
                                        </p:tgtEl>
                                      </p:cBhvr>
                                    </p:animEffect>
                                    <p:anim calcmode="lin" valueType="num">
                                      <p:cBhvr>
                                        <p:cTn id="338" dur="2000"/>
                                        <p:tgtEl>
                                          <p:spTgt spid="8"/>
                                        </p:tgtEl>
                                        <p:attrNameLst>
                                          <p:attrName>style.rotation</p:attrName>
                                        </p:attrNameLst>
                                      </p:cBhvr>
                                      <p:tavLst>
                                        <p:tav tm="0">
                                          <p:val>
                                            <p:fltVal val="0"/>
                                          </p:val>
                                        </p:tav>
                                        <p:tav tm="100000">
                                          <p:val>
                                            <p:fltVal val="720"/>
                                          </p:val>
                                        </p:tav>
                                      </p:tavLst>
                                    </p:anim>
                                    <p:anim calcmode="lin" valueType="num">
                                      <p:cBhvr>
                                        <p:cTn id="339" dur="2000"/>
                                        <p:tgtEl>
                                          <p:spTgt spid="8"/>
                                        </p:tgtEl>
                                        <p:attrNameLst>
                                          <p:attrName>ppt_h</p:attrName>
                                        </p:attrNameLst>
                                      </p:cBhvr>
                                      <p:tavLst>
                                        <p:tav tm="0">
                                          <p:val>
                                            <p:strVal val="ppt_h"/>
                                          </p:val>
                                        </p:tav>
                                        <p:tav tm="100000">
                                          <p:val>
                                            <p:fltVal val="0"/>
                                          </p:val>
                                        </p:tav>
                                      </p:tavLst>
                                    </p:anim>
                                    <p:anim calcmode="lin" valueType="num">
                                      <p:cBhvr>
                                        <p:cTn id="340" dur="2000"/>
                                        <p:tgtEl>
                                          <p:spTgt spid="8"/>
                                        </p:tgtEl>
                                        <p:attrNameLst>
                                          <p:attrName>ppt_w</p:attrName>
                                        </p:attrNameLst>
                                      </p:cBhvr>
                                      <p:tavLst>
                                        <p:tav tm="0">
                                          <p:val>
                                            <p:strVal val="ppt_w"/>
                                          </p:val>
                                        </p:tav>
                                        <p:tav tm="100000">
                                          <p:val>
                                            <p:fltVal val="0"/>
                                          </p:val>
                                        </p:tav>
                                      </p:tavLst>
                                    </p:anim>
                                    <p:set>
                                      <p:cBhvr>
                                        <p:cTn id="341" dur="1" fill="hold">
                                          <p:stCondLst>
                                            <p:cond delay="1999"/>
                                          </p:stCondLst>
                                        </p:cTn>
                                        <p:tgtEl>
                                          <p:spTgt spid="8"/>
                                        </p:tgtEl>
                                        <p:attrNameLst>
                                          <p:attrName>style.visibility</p:attrName>
                                        </p:attrNameLst>
                                      </p:cBhvr>
                                      <p:to>
                                        <p:strVal val="hidden"/>
                                      </p:to>
                                    </p:set>
                                  </p:childTnLst>
                                </p:cTn>
                              </p:par>
                              <p:par>
                                <p:cTn id="342" presetID="35" presetClass="exit" presetSubtype="0" fill="hold" grpId="4" nodeType="withEffect">
                                  <p:stCondLst>
                                    <p:cond delay="0"/>
                                  </p:stCondLst>
                                  <p:childTnLst>
                                    <p:animEffect transition="out" filter="fade">
                                      <p:cBhvr>
                                        <p:cTn id="343" dur="2000"/>
                                        <p:tgtEl>
                                          <p:spTgt spid="9"/>
                                        </p:tgtEl>
                                      </p:cBhvr>
                                    </p:animEffect>
                                    <p:anim calcmode="lin" valueType="num">
                                      <p:cBhvr>
                                        <p:cTn id="344" dur="2000"/>
                                        <p:tgtEl>
                                          <p:spTgt spid="9"/>
                                        </p:tgtEl>
                                        <p:attrNameLst>
                                          <p:attrName>style.rotation</p:attrName>
                                        </p:attrNameLst>
                                      </p:cBhvr>
                                      <p:tavLst>
                                        <p:tav tm="0">
                                          <p:val>
                                            <p:fltVal val="0"/>
                                          </p:val>
                                        </p:tav>
                                        <p:tav tm="100000">
                                          <p:val>
                                            <p:fltVal val="720"/>
                                          </p:val>
                                        </p:tav>
                                      </p:tavLst>
                                    </p:anim>
                                    <p:anim calcmode="lin" valueType="num">
                                      <p:cBhvr>
                                        <p:cTn id="345" dur="2000"/>
                                        <p:tgtEl>
                                          <p:spTgt spid="9"/>
                                        </p:tgtEl>
                                        <p:attrNameLst>
                                          <p:attrName>ppt_h</p:attrName>
                                        </p:attrNameLst>
                                      </p:cBhvr>
                                      <p:tavLst>
                                        <p:tav tm="0">
                                          <p:val>
                                            <p:strVal val="ppt_h"/>
                                          </p:val>
                                        </p:tav>
                                        <p:tav tm="100000">
                                          <p:val>
                                            <p:fltVal val="0"/>
                                          </p:val>
                                        </p:tav>
                                      </p:tavLst>
                                    </p:anim>
                                    <p:anim calcmode="lin" valueType="num">
                                      <p:cBhvr>
                                        <p:cTn id="346" dur="2000"/>
                                        <p:tgtEl>
                                          <p:spTgt spid="9"/>
                                        </p:tgtEl>
                                        <p:attrNameLst>
                                          <p:attrName>ppt_w</p:attrName>
                                        </p:attrNameLst>
                                      </p:cBhvr>
                                      <p:tavLst>
                                        <p:tav tm="0">
                                          <p:val>
                                            <p:strVal val="ppt_w"/>
                                          </p:val>
                                        </p:tav>
                                        <p:tav tm="100000">
                                          <p:val>
                                            <p:fltVal val="0"/>
                                          </p:val>
                                        </p:tav>
                                      </p:tavLst>
                                    </p:anim>
                                    <p:set>
                                      <p:cBhvr>
                                        <p:cTn id="347" dur="1" fill="hold">
                                          <p:stCondLst>
                                            <p:cond delay="1999"/>
                                          </p:stCondLst>
                                        </p:cTn>
                                        <p:tgtEl>
                                          <p:spTgt spid="9"/>
                                        </p:tgtEl>
                                        <p:attrNameLst>
                                          <p:attrName>style.visibility</p:attrName>
                                        </p:attrNameLst>
                                      </p:cBhvr>
                                      <p:to>
                                        <p:strVal val="hidden"/>
                                      </p:to>
                                    </p:set>
                                  </p:childTnLst>
                                </p:cTn>
                              </p:par>
                              <p:par>
                                <p:cTn id="348" presetID="35" presetClass="exit" presetSubtype="0" fill="hold" grpId="4" nodeType="withEffect">
                                  <p:stCondLst>
                                    <p:cond delay="0"/>
                                  </p:stCondLst>
                                  <p:childTnLst>
                                    <p:animEffect transition="out" filter="fade">
                                      <p:cBhvr>
                                        <p:cTn id="349" dur="2000"/>
                                        <p:tgtEl>
                                          <p:spTgt spid="10"/>
                                        </p:tgtEl>
                                      </p:cBhvr>
                                    </p:animEffect>
                                    <p:anim calcmode="lin" valueType="num">
                                      <p:cBhvr>
                                        <p:cTn id="350" dur="2000"/>
                                        <p:tgtEl>
                                          <p:spTgt spid="10"/>
                                        </p:tgtEl>
                                        <p:attrNameLst>
                                          <p:attrName>style.rotation</p:attrName>
                                        </p:attrNameLst>
                                      </p:cBhvr>
                                      <p:tavLst>
                                        <p:tav tm="0">
                                          <p:val>
                                            <p:fltVal val="0"/>
                                          </p:val>
                                        </p:tav>
                                        <p:tav tm="100000">
                                          <p:val>
                                            <p:fltVal val="720"/>
                                          </p:val>
                                        </p:tav>
                                      </p:tavLst>
                                    </p:anim>
                                    <p:anim calcmode="lin" valueType="num">
                                      <p:cBhvr>
                                        <p:cTn id="351" dur="2000"/>
                                        <p:tgtEl>
                                          <p:spTgt spid="10"/>
                                        </p:tgtEl>
                                        <p:attrNameLst>
                                          <p:attrName>ppt_h</p:attrName>
                                        </p:attrNameLst>
                                      </p:cBhvr>
                                      <p:tavLst>
                                        <p:tav tm="0">
                                          <p:val>
                                            <p:strVal val="ppt_h"/>
                                          </p:val>
                                        </p:tav>
                                        <p:tav tm="100000">
                                          <p:val>
                                            <p:fltVal val="0"/>
                                          </p:val>
                                        </p:tav>
                                      </p:tavLst>
                                    </p:anim>
                                    <p:anim calcmode="lin" valueType="num">
                                      <p:cBhvr>
                                        <p:cTn id="352" dur="2000"/>
                                        <p:tgtEl>
                                          <p:spTgt spid="10"/>
                                        </p:tgtEl>
                                        <p:attrNameLst>
                                          <p:attrName>ppt_w</p:attrName>
                                        </p:attrNameLst>
                                      </p:cBhvr>
                                      <p:tavLst>
                                        <p:tav tm="0">
                                          <p:val>
                                            <p:strVal val="ppt_w"/>
                                          </p:val>
                                        </p:tav>
                                        <p:tav tm="100000">
                                          <p:val>
                                            <p:fltVal val="0"/>
                                          </p:val>
                                        </p:tav>
                                      </p:tavLst>
                                    </p:anim>
                                    <p:set>
                                      <p:cBhvr>
                                        <p:cTn id="353" dur="1" fill="hold">
                                          <p:stCondLst>
                                            <p:cond delay="1999"/>
                                          </p:stCondLst>
                                        </p:cTn>
                                        <p:tgtEl>
                                          <p:spTgt spid="10"/>
                                        </p:tgtEl>
                                        <p:attrNameLst>
                                          <p:attrName>style.visibility</p:attrName>
                                        </p:attrNameLst>
                                      </p:cBhvr>
                                      <p:to>
                                        <p:strVal val="hidden"/>
                                      </p:to>
                                    </p:set>
                                  </p:childTnLst>
                                </p:cTn>
                              </p:par>
                              <p:par>
                                <p:cTn id="354" presetID="35" presetClass="exit" presetSubtype="0" fill="hold" grpId="4" nodeType="withEffect">
                                  <p:stCondLst>
                                    <p:cond delay="0"/>
                                  </p:stCondLst>
                                  <p:childTnLst>
                                    <p:animEffect transition="out" filter="fade">
                                      <p:cBhvr>
                                        <p:cTn id="355" dur="2000"/>
                                        <p:tgtEl>
                                          <p:spTgt spid="11"/>
                                        </p:tgtEl>
                                      </p:cBhvr>
                                    </p:animEffect>
                                    <p:anim calcmode="lin" valueType="num">
                                      <p:cBhvr>
                                        <p:cTn id="356" dur="2000"/>
                                        <p:tgtEl>
                                          <p:spTgt spid="11"/>
                                        </p:tgtEl>
                                        <p:attrNameLst>
                                          <p:attrName>style.rotation</p:attrName>
                                        </p:attrNameLst>
                                      </p:cBhvr>
                                      <p:tavLst>
                                        <p:tav tm="0">
                                          <p:val>
                                            <p:fltVal val="0"/>
                                          </p:val>
                                        </p:tav>
                                        <p:tav tm="100000">
                                          <p:val>
                                            <p:fltVal val="720"/>
                                          </p:val>
                                        </p:tav>
                                      </p:tavLst>
                                    </p:anim>
                                    <p:anim calcmode="lin" valueType="num">
                                      <p:cBhvr>
                                        <p:cTn id="357" dur="2000"/>
                                        <p:tgtEl>
                                          <p:spTgt spid="11"/>
                                        </p:tgtEl>
                                        <p:attrNameLst>
                                          <p:attrName>ppt_h</p:attrName>
                                        </p:attrNameLst>
                                      </p:cBhvr>
                                      <p:tavLst>
                                        <p:tav tm="0">
                                          <p:val>
                                            <p:strVal val="ppt_h"/>
                                          </p:val>
                                        </p:tav>
                                        <p:tav tm="100000">
                                          <p:val>
                                            <p:fltVal val="0"/>
                                          </p:val>
                                        </p:tav>
                                      </p:tavLst>
                                    </p:anim>
                                    <p:anim calcmode="lin" valueType="num">
                                      <p:cBhvr>
                                        <p:cTn id="358" dur="2000"/>
                                        <p:tgtEl>
                                          <p:spTgt spid="11"/>
                                        </p:tgtEl>
                                        <p:attrNameLst>
                                          <p:attrName>ppt_w</p:attrName>
                                        </p:attrNameLst>
                                      </p:cBhvr>
                                      <p:tavLst>
                                        <p:tav tm="0">
                                          <p:val>
                                            <p:strVal val="ppt_w"/>
                                          </p:val>
                                        </p:tav>
                                        <p:tav tm="100000">
                                          <p:val>
                                            <p:fltVal val="0"/>
                                          </p:val>
                                        </p:tav>
                                      </p:tavLst>
                                    </p:anim>
                                    <p:set>
                                      <p:cBhvr>
                                        <p:cTn id="359" dur="1" fill="hold">
                                          <p:stCondLst>
                                            <p:cond delay="1999"/>
                                          </p:stCondLst>
                                        </p:cTn>
                                        <p:tgtEl>
                                          <p:spTgt spid="11"/>
                                        </p:tgtEl>
                                        <p:attrNameLst>
                                          <p:attrName>style.visibility</p:attrName>
                                        </p:attrNameLst>
                                      </p:cBhvr>
                                      <p:to>
                                        <p:strVal val="hidden"/>
                                      </p:to>
                                    </p:set>
                                  </p:childTnLst>
                                </p:cTn>
                              </p:par>
                              <p:par>
                                <p:cTn id="360" presetID="35" presetClass="exit" presetSubtype="0" fill="hold" grpId="4" nodeType="withEffect">
                                  <p:stCondLst>
                                    <p:cond delay="0"/>
                                  </p:stCondLst>
                                  <p:childTnLst>
                                    <p:animEffect transition="out" filter="fade">
                                      <p:cBhvr>
                                        <p:cTn id="361" dur="2000"/>
                                        <p:tgtEl>
                                          <p:spTgt spid="12"/>
                                        </p:tgtEl>
                                      </p:cBhvr>
                                    </p:animEffect>
                                    <p:anim calcmode="lin" valueType="num">
                                      <p:cBhvr>
                                        <p:cTn id="362" dur="2000"/>
                                        <p:tgtEl>
                                          <p:spTgt spid="12"/>
                                        </p:tgtEl>
                                        <p:attrNameLst>
                                          <p:attrName>style.rotation</p:attrName>
                                        </p:attrNameLst>
                                      </p:cBhvr>
                                      <p:tavLst>
                                        <p:tav tm="0">
                                          <p:val>
                                            <p:fltVal val="0"/>
                                          </p:val>
                                        </p:tav>
                                        <p:tav tm="100000">
                                          <p:val>
                                            <p:fltVal val="720"/>
                                          </p:val>
                                        </p:tav>
                                      </p:tavLst>
                                    </p:anim>
                                    <p:anim calcmode="lin" valueType="num">
                                      <p:cBhvr>
                                        <p:cTn id="363" dur="2000"/>
                                        <p:tgtEl>
                                          <p:spTgt spid="12"/>
                                        </p:tgtEl>
                                        <p:attrNameLst>
                                          <p:attrName>ppt_h</p:attrName>
                                        </p:attrNameLst>
                                      </p:cBhvr>
                                      <p:tavLst>
                                        <p:tav tm="0">
                                          <p:val>
                                            <p:strVal val="ppt_h"/>
                                          </p:val>
                                        </p:tav>
                                        <p:tav tm="100000">
                                          <p:val>
                                            <p:fltVal val="0"/>
                                          </p:val>
                                        </p:tav>
                                      </p:tavLst>
                                    </p:anim>
                                    <p:anim calcmode="lin" valueType="num">
                                      <p:cBhvr>
                                        <p:cTn id="364" dur="2000"/>
                                        <p:tgtEl>
                                          <p:spTgt spid="12"/>
                                        </p:tgtEl>
                                        <p:attrNameLst>
                                          <p:attrName>ppt_w</p:attrName>
                                        </p:attrNameLst>
                                      </p:cBhvr>
                                      <p:tavLst>
                                        <p:tav tm="0">
                                          <p:val>
                                            <p:strVal val="ppt_w"/>
                                          </p:val>
                                        </p:tav>
                                        <p:tav tm="100000">
                                          <p:val>
                                            <p:fltVal val="0"/>
                                          </p:val>
                                        </p:tav>
                                      </p:tavLst>
                                    </p:anim>
                                    <p:set>
                                      <p:cBhvr>
                                        <p:cTn id="365" dur="1" fill="hold">
                                          <p:stCondLst>
                                            <p:cond delay="1999"/>
                                          </p:stCondLst>
                                        </p:cTn>
                                        <p:tgtEl>
                                          <p:spTgt spid="12"/>
                                        </p:tgtEl>
                                        <p:attrNameLst>
                                          <p:attrName>style.visibility</p:attrName>
                                        </p:attrNameLst>
                                      </p:cBhvr>
                                      <p:to>
                                        <p:strVal val="hidden"/>
                                      </p:to>
                                    </p:set>
                                  </p:childTnLst>
                                </p:cTn>
                              </p:par>
                              <p:par>
                                <p:cTn id="366" presetID="35" presetClass="exit" presetSubtype="0" fill="hold" grpId="4" nodeType="withEffect">
                                  <p:stCondLst>
                                    <p:cond delay="0"/>
                                  </p:stCondLst>
                                  <p:childTnLst>
                                    <p:animEffect transition="out" filter="fade">
                                      <p:cBhvr>
                                        <p:cTn id="367" dur="2000"/>
                                        <p:tgtEl>
                                          <p:spTgt spid="13"/>
                                        </p:tgtEl>
                                      </p:cBhvr>
                                    </p:animEffect>
                                    <p:anim calcmode="lin" valueType="num">
                                      <p:cBhvr>
                                        <p:cTn id="368" dur="2000"/>
                                        <p:tgtEl>
                                          <p:spTgt spid="13"/>
                                        </p:tgtEl>
                                        <p:attrNameLst>
                                          <p:attrName>style.rotation</p:attrName>
                                        </p:attrNameLst>
                                      </p:cBhvr>
                                      <p:tavLst>
                                        <p:tav tm="0">
                                          <p:val>
                                            <p:fltVal val="0"/>
                                          </p:val>
                                        </p:tav>
                                        <p:tav tm="100000">
                                          <p:val>
                                            <p:fltVal val="720"/>
                                          </p:val>
                                        </p:tav>
                                      </p:tavLst>
                                    </p:anim>
                                    <p:anim calcmode="lin" valueType="num">
                                      <p:cBhvr>
                                        <p:cTn id="369" dur="2000"/>
                                        <p:tgtEl>
                                          <p:spTgt spid="13"/>
                                        </p:tgtEl>
                                        <p:attrNameLst>
                                          <p:attrName>ppt_h</p:attrName>
                                        </p:attrNameLst>
                                      </p:cBhvr>
                                      <p:tavLst>
                                        <p:tav tm="0">
                                          <p:val>
                                            <p:strVal val="ppt_h"/>
                                          </p:val>
                                        </p:tav>
                                        <p:tav tm="100000">
                                          <p:val>
                                            <p:fltVal val="0"/>
                                          </p:val>
                                        </p:tav>
                                      </p:tavLst>
                                    </p:anim>
                                    <p:anim calcmode="lin" valueType="num">
                                      <p:cBhvr>
                                        <p:cTn id="370" dur="2000"/>
                                        <p:tgtEl>
                                          <p:spTgt spid="13"/>
                                        </p:tgtEl>
                                        <p:attrNameLst>
                                          <p:attrName>ppt_w</p:attrName>
                                        </p:attrNameLst>
                                      </p:cBhvr>
                                      <p:tavLst>
                                        <p:tav tm="0">
                                          <p:val>
                                            <p:strVal val="ppt_w"/>
                                          </p:val>
                                        </p:tav>
                                        <p:tav tm="100000">
                                          <p:val>
                                            <p:fltVal val="0"/>
                                          </p:val>
                                        </p:tav>
                                      </p:tavLst>
                                    </p:anim>
                                    <p:set>
                                      <p:cBhvr>
                                        <p:cTn id="371" dur="1" fill="hold">
                                          <p:stCondLst>
                                            <p:cond delay="1999"/>
                                          </p:stCondLst>
                                        </p:cTn>
                                        <p:tgtEl>
                                          <p:spTgt spid="13"/>
                                        </p:tgtEl>
                                        <p:attrNameLst>
                                          <p:attrName>style.visibility</p:attrName>
                                        </p:attrNameLst>
                                      </p:cBhvr>
                                      <p:to>
                                        <p:strVal val="hidden"/>
                                      </p:to>
                                    </p:set>
                                  </p:childTnLst>
                                </p:cTn>
                              </p:par>
                              <p:par>
                                <p:cTn id="372" presetID="35" presetClass="exit" presetSubtype="0" fill="hold" grpId="4" nodeType="withEffect">
                                  <p:stCondLst>
                                    <p:cond delay="0"/>
                                  </p:stCondLst>
                                  <p:childTnLst>
                                    <p:animEffect transition="out" filter="fade">
                                      <p:cBhvr>
                                        <p:cTn id="373" dur="2000"/>
                                        <p:tgtEl>
                                          <p:spTgt spid="14"/>
                                        </p:tgtEl>
                                      </p:cBhvr>
                                    </p:animEffect>
                                    <p:anim calcmode="lin" valueType="num">
                                      <p:cBhvr>
                                        <p:cTn id="374" dur="2000"/>
                                        <p:tgtEl>
                                          <p:spTgt spid="14"/>
                                        </p:tgtEl>
                                        <p:attrNameLst>
                                          <p:attrName>style.rotation</p:attrName>
                                        </p:attrNameLst>
                                      </p:cBhvr>
                                      <p:tavLst>
                                        <p:tav tm="0">
                                          <p:val>
                                            <p:fltVal val="0"/>
                                          </p:val>
                                        </p:tav>
                                        <p:tav tm="100000">
                                          <p:val>
                                            <p:fltVal val="720"/>
                                          </p:val>
                                        </p:tav>
                                      </p:tavLst>
                                    </p:anim>
                                    <p:anim calcmode="lin" valueType="num">
                                      <p:cBhvr>
                                        <p:cTn id="375" dur="2000"/>
                                        <p:tgtEl>
                                          <p:spTgt spid="14"/>
                                        </p:tgtEl>
                                        <p:attrNameLst>
                                          <p:attrName>ppt_h</p:attrName>
                                        </p:attrNameLst>
                                      </p:cBhvr>
                                      <p:tavLst>
                                        <p:tav tm="0">
                                          <p:val>
                                            <p:strVal val="ppt_h"/>
                                          </p:val>
                                        </p:tav>
                                        <p:tav tm="100000">
                                          <p:val>
                                            <p:fltVal val="0"/>
                                          </p:val>
                                        </p:tav>
                                      </p:tavLst>
                                    </p:anim>
                                    <p:anim calcmode="lin" valueType="num">
                                      <p:cBhvr>
                                        <p:cTn id="376" dur="2000"/>
                                        <p:tgtEl>
                                          <p:spTgt spid="14"/>
                                        </p:tgtEl>
                                        <p:attrNameLst>
                                          <p:attrName>ppt_w</p:attrName>
                                        </p:attrNameLst>
                                      </p:cBhvr>
                                      <p:tavLst>
                                        <p:tav tm="0">
                                          <p:val>
                                            <p:strVal val="ppt_w"/>
                                          </p:val>
                                        </p:tav>
                                        <p:tav tm="100000">
                                          <p:val>
                                            <p:fltVal val="0"/>
                                          </p:val>
                                        </p:tav>
                                      </p:tavLst>
                                    </p:anim>
                                    <p:set>
                                      <p:cBhvr>
                                        <p:cTn id="377" dur="1" fill="hold">
                                          <p:stCondLst>
                                            <p:cond delay="1999"/>
                                          </p:stCondLst>
                                        </p:cTn>
                                        <p:tgtEl>
                                          <p:spTgt spid="14"/>
                                        </p:tgtEl>
                                        <p:attrNameLst>
                                          <p:attrName>style.visibility</p:attrName>
                                        </p:attrNameLst>
                                      </p:cBhvr>
                                      <p:to>
                                        <p:strVal val="hidden"/>
                                      </p:to>
                                    </p:set>
                                  </p:childTnLst>
                                </p:cTn>
                              </p:par>
                              <p:par>
                                <p:cTn id="378" presetID="35" presetClass="exit" presetSubtype="0" fill="hold" grpId="4" nodeType="withEffect">
                                  <p:stCondLst>
                                    <p:cond delay="0"/>
                                  </p:stCondLst>
                                  <p:childTnLst>
                                    <p:animEffect transition="out" filter="fade">
                                      <p:cBhvr>
                                        <p:cTn id="379" dur="2000"/>
                                        <p:tgtEl>
                                          <p:spTgt spid="15"/>
                                        </p:tgtEl>
                                      </p:cBhvr>
                                    </p:animEffect>
                                    <p:anim calcmode="lin" valueType="num">
                                      <p:cBhvr>
                                        <p:cTn id="380" dur="2000"/>
                                        <p:tgtEl>
                                          <p:spTgt spid="15"/>
                                        </p:tgtEl>
                                        <p:attrNameLst>
                                          <p:attrName>style.rotation</p:attrName>
                                        </p:attrNameLst>
                                      </p:cBhvr>
                                      <p:tavLst>
                                        <p:tav tm="0">
                                          <p:val>
                                            <p:fltVal val="0"/>
                                          </p:val>
                                        </p:tav>
                                        <p:tav tm="100000">
                                          <p:val>
                                            <p:fltVal val="720"/>
                                          </p:val>
                                        </p:tav>
                                      </p:tavLst>
                                    </p:anim>
                                    <p:anim calcmode="lin" valueType="num">
                                      <p:cBhvr>
                                        <p:cTn id="381" dur="2000"/>
                                        <p:tgtEl>
                                          <p:spTgt spid="15"/>
                                        </p:tgtEl>
                                        <p:attrNameLst>
                                          <p:attrName>ppt_h</p:attrName>
                                        </p:attrNameLst>
                                      </p:cBhvr>
                                      <p:tavLst>
                                        <p:tav tm="0">
                                          <p:val>
                                            <p:strVal val="ppt_h"/>
                                          </p:val>
                                        </p:tav>
                                        <p:tav tm="100000">
                                          <p:val>
                                            <p:fltVal val="0"/>
                                          </p:val>
                                        </p:tav>
                                      </p:tavLst>
                                    </p:anim>
                                    <p:anim calcmode="lin" valueType="num">
                                      <p:cBhvr>
                                        <p:cTn id="382" dur="2000"/>
                                        <p:tgtEl>
                                          <p:spTgt spid="15"/>
                                        </p:tgtEl>
                                        <p:attrNameLst>
                                          <p:attrName>ppt_w</p:attrName>
                                        </p:attrNameLst>
                                      </p:cBhvr>
                                      <p:tavLst>
                                        <p:tav tm="0">
                                          <p:val>
                                            <p:strVal val="ppt_w"/>
                                          </p:val>
                                        </p:tav>
                                        <p:tav tm="100000">
                                          <p:val>
                                            <p:fltVal val="0"/>
                                          </p:val>
                                        </p:tav>
                                      </p:tavLst>
                                    </p:anim>
                                    <p:set>
                                      <p:cBhvr>
                                        <p:cTn id="383" dur="1" fill="hold">
                                          <p:stCondLst>
                                            <p:cond delay="1999"/>
                                          </p:stCondLst>
                                        </p:cTn>
                                        <p:tgtEl>
                                          <p:spTgt spid="15"/>
                                        </p:tgtEl>
                                        <p:attrNameLst>
                                          <p:attrName>style.visibility</p:attrName>
                                        </p:attrNameLst>
                                      </p:cBhvr>
                                      <p:to>
                                        <p:strVal val="hidden"/>
                                      </p:to>
                                    </p:set>
                                  </p:childTnLst>
                                </p:cTn>
                              </p:par>
                              <p:par>
                                <p:cTn id="384" presetID="35" presetClass="exit" presetSubtype="0" fill="hold" grpId="4" nodeType="withEffect">
                                  <p:stCondLst>
                                    <p:cond delay="0"/>
                                  </p:stCondLst>
                                  <p:childTnLst>
                                    <p:animEffect transition="out" filter="fade">
                                      <p:cBhvr>
                                        <p:cTn id="385" dur="2000"/>
                                        <p:tgtEl>
                                          <p:spTgt spid="16"/>
                                        </p:tgtEl>
                                      </p:cBhvr>
                                    </p:animEffect>
                                    <p:anim calcmode="lin" valueType="num">
                                      <p:cBhvr>
                                        <p:cTn id="386" dur="2000"/>
                                        <p:tgtEl>
                                          <p:spTgt spid="16"/>
                                        </p:tgtEl>
                                        <p:attrNameLst>
                                          <p:attrName>style.rotation</p:attrName>
                                        </p:attrNameLst>
                                      </p:cBhvr>
                                      <p:tavLst>
                                        <p:tav tm="0">
                                          <p:val>
                                            <p:fltVal val="0"/>
                                          </p:val>
                                        </p:tav>
                                        <p:tav tm="100000">
                                          <p:val>
                                            <p:fltVal val="720"/>
                                          </p:val>
                                        </p:tav>
                                      </p:tavLst>
                                    </p:anim>
                                    <p:anim calcmode="lin" valueType="num">
                                      <p:cBhvr>
                                        <p:cTn id="387" dur="2000"/>
                                        <p:tgtEl>
                                          <p:spTgt spid="16"/>
                                        </p:tgtEl>
                                        <p:attrNameLst>
                                          <p:attrName>ppt_h</p:attrName>
                                        </p:attrNameLst>
                                      </p:cBhvr>
                                      <p:tavLst>
                                        <p:tav tm="0">
                                          <p:val>
                                            <p:strVal val="ppt_h"/>
                                          </p:val>
                                        </p:tav>
                                        <p:tav tm="100000">
                                          <p:val>
                                            <p:fltVal val="0"/>
                                          </p:val>
                                        </p:tav>
                                      </p:tavLst>
                                    </p:anim>
                                    <p:anim calcmode="lin" valueType="num">
                                      <p:cBhvr>
                                        <p:cTn id="388" dur="2000"/>
                                        <p:tgtEl>
                                          <p:spTgt spid="16"/>
                                        </p:tgtEl>
                                        <p:attrNameLst>
                                          <p:attrName>ppt_w</p:attrName>
                                        </p:attrNameLst>
                                      </p:cBhvr>
                                      <p:tavLst>
                                        <p:tav tm="0">
                                          <p:val>
                                            <p:strVal val="ppt_w"/>
                                          </p:val>
                                        </p:tav>
                                        <p:tav tm="100000">
                                          <p:val>
                                            <p:fltVal val="0"/>
                                          </p:val>
                                        </p:tav>
                                      </p:tavLst>
                                    </p:anim>
                                    <p:set>
                                      <p:cBhvr>
                                        <p:cTn id="389" dur="1" fill="hold">
                                          <p:stCondLst>
                                            <p:cond delay="1999"/>
                                          </p:stCondLst>
                                        </p:cTn>
                                        <p:tgtEl>
                                          <p:spTgt spid="16"/>
                                        </p:tgtEl>
                                        <p:attrNameLst>
                                          <p:attrName>style.visibility</p:attrName>
                                        </p:attrNameLst>
                                      </p:cBhvr>
                                      <p:to>
                                        <p:strVal val="hidden"/>
                                      </p:to>
                                    </p:set>
                                  </p:childTnLst>
                                </p:cTn>
                              </p:par>
                              <p:par>
                                <p:cTn id="390" presetID="35" presetClass="exit" presetSubtype="0" fill="hold" grpId="4" nodeType="withEffect">
                                  <p:stCondLst>
                                    <p:cond delay="0"/>
                                  </p:stCondLst>
                                  <p:childTnLst>
                                    <p:animEffect transition="out" filter="fade">
                                      <p:cBhvr>
                                        <p:cTn id="391" dur="2000"/>
                                        <p:tgtEl>
                                          <p:spTgt spid="17"/>
                                        </p:tgtEl>
                                      </p:cBhvr>
                                    </p:animEffect>
                                    <p:anim calcmode="lin" valueType="num">
                                      <p:cBhvr>
                                        <p:cTn id="392" dur="2000"/>
                                        <p:tgtEl>
                                          <p:spTgt spid="17"/>
                                        </p:tgtEl>
                                        <p:attrNameLst>
                                          <p:attrName>style.rotation</p:attrName>
                                        </p:attrNameLst>
                                      </p:cBhvr>
                                      <p:tavLst>
                                        <p:tav tm="0">
                                          <p:val>
                                            <p:fltVal val="0"/>
                                          </p:val>
                                        </p:tav>
                                        <p:tav tm="100000">
                                          <p:val>
                                            <p:fltVal val="720"/>
                                          </p:val>
                                        </p:tav>
                                      </p:tavLst>
                                    </p:anim>
                                    <p:anim calcmode="lin" valueType="num">
                                      <p:cBhvr>
                                        <p:cTn id="393" dur="2000"/>
                                        <p:tgtEl>
                                          <p:spTgt spid="17"/>
                                        </p:tgtEl>
                                        <p:attrNameLst>
                                          <p:attrName>ppt_h</p:attrName>
                                        </p:attrNameLst>
                                      </p:cBhvr>
                                      <p:tavLst>
                                        <p:tav tm="0">
                                          <p:val>
                                            <p:strVal val="ppt_h"/>
                                          </p:val>
                                        </p:tav>
                                        <p:tav tm="100000">
                                          <p:val>
                                            <p:fltVal val="0"/>
                                          </p:val>
                                        </p:tav>
                                      </p:tavLst>
                                    </p:anim>
                                    <p:anim calcmode="lin" valueType="num">
                                      <p:cBhvr>
                                        <p:cTn id="394" dur="2000"/>
                                        <p:tgtEl>
                                          <p:spTgt spid="17"/>
                                        </p:tgtEl>
                                        <p:attrNameLst>
                                          <p:attrName>ppt_w</p:attrName>
                                        </p:attrNameLst>
                                      </p:cBhvr>
                                      <p:tavLst>
                                        <p:tav tm="0">
                                          <p:val>
                                            <p:strVal val="ppt_w"/>
                                          </p:val>
                                        </p:tav>
                                        <p:tav tm="100000">
                                          <p:val>
                                            <p:fltVal val="0"/>
                                          </p:val>
                                        </p:tav>
                                      </p:tavLst>
                                    </p:anim>
                                    <p:set>
                                      <p:cBhvr>
                                        <p:cTn id="395" dur="1" fill="hold">
                                          <p:stCondLst>
                                            <p:cond delay="1999"/>
                                          </p:stCondLst>
                                        </p:cTn>
                                        <p:tgtEl>
                                          <p:spTgt spid="17"/>
                                        </p:tgtEl>
                                        <p:attrNameLst>
                                          <p:attrName>style.visibility</p:attrName>
                                        </p:attrNameLst>
                                      </p:cBhvr>
                                      <p:to>
                                        <p:strVal val="hidden"/>
                                      </p:to>
                                    </p:set>
                                  </p:childTnLst>
                                </p:cTn>
                              </p:par>
                              <p:par>
                                <p:cTn id="396" presetID="35" presetClass="exit" presetSubtype="0" fill="hold" grpId="4" nodeType="withEffect">
                                  <p:stCondLst>
                                    <p:cond delay="0"/>
                                  </p:stCondLst>
                                  <p:childTnLst>
                                    <p:animEffect transition="out" filter="fade">
                                      <p:cBhvr>
                                        <p:cTn id="397" dur="2000"/>
                                        <p:tgtEl>
                                          <p:spTgt spid="18"/>
                                        </p:tgtEl>
                                      </p:cBhvr>
                                    </p:animEffect>
                                    <p:anim calcmode="lin" valueType="num">
                                      <p:cBhvr>
                                        <p:cTn id="398" dur="2000"/>
                                        <p:tgtEl>
                                          <p:spTgt spid="18"/>
                                        </p:tgtEl>
                                        <p:attrNameLst>
                                          <p:attrName>style.rotation</p:attrName>
                                        </p:attrNameLst>
                                      </p:cBhvr>
                                      <p:tavLst>
                                        <p:tav tm="0">
                                          <p:val>
                                            <p:fltVal val="0"/>
                                          </p:val>
                                        </p:tav>
                                        <p:tav tm="100000">
                                          <p:val>
                                            <p:fltVal val="720"/>
                                          </p:val>
                                        </p:tav>
                                      </p:tavLst>
                                    </p:anim>
                                    <p:anim calcmode="lin" valueType="num">
                                      <p:cBhvr>
                                        <p:cTn id="399" dur="2000"/>
                                        <p:tgtEl>
                                          <p:spTgt spid="18"/>
                                        </p:tgtEl>
                                        <p:attrNameLst>
                                          <p:attrName>ppt_h</p:attrName>
                                        </p:attrNameLst>
                                      </p:cBhvr>
                                      <p:tavLst>
                                        <p:tav tm="0">
                                          <p:val>
                                            <p:strVal val="ppt_h"/>
                                          </p:val>
                                        </p:tav>
                                        <p:tav tm="100000">
                                          <p:val>
                                            <p:fltVal val="0"/>
                                          </p:val>
                                        </p:tav>
                                      </p:tavLst>
                                    </p:anim>
                                    <p:anim calcmode="lin" valueType="num">
                                      <p:cBhvr>
                                        <p:cTn id="400" dur="2000"/>
                                        <p:tgtEl>
                                          <p:spTgt spid="18"/>
                                        </p:tgtEl>
                                        <p:attrNameLst>
                                          <p:attrName>ppt_w</p:attrName>
                                        </p:attrNameLst>
                                      </p:cBhvr>
                                      <p:tavLst>
                                        <p:tav tm="0">
                                          <p:val>
                                            <p:strVal val="ppt_w"/>
                                          </p:val>
                                        </p:tav>
                                        <p:tav tm="100000">
                                          <p:val>
                                            <p:fltVal val="0"/>
                                          </p:val>
                                        </p:tav>
                                      </p:tavLst>
                                    </p:anim>
                                    <p:set>
                                      <p:cBhvr>
                                        <p:cTn id="401" dur="1" fill="hold">
                                          <p:stCondLst>
                                            <p:cond delay="1999"/>
                                          </p:stCondLst>
                                        </p:cTn>
                                        <p:tgtEl>
                                          <p:spTgt spid="18"/>
                                        </p:tgtEl>
                                        <p:attrNameLst>
                                          <p:attrName>style.visibility</p:attrName>
                                        </p:attrNameLst>
                                      </p:cBhvr>
                                      <p:to>
                                        <p:strVal val="hidden"/>
                                      </p:to>
                                    </p:set>
                                  </p:childTnLst>
                                </p:cTn>
                              </p:par>
                              <p:par>
                                <p:cTn id="402" presetID="35" presetClass="exit" presetSubtype="0" fill="hold" grpId="4" nodeType="withEffect">
                                  <p:stCondLst>
                                    <p:cond delay="0"/>
                                  </p:stCondLst>
                                  <p:childTnLst>
                                    <p:animEffect transition="out" filter="fade">
                                      <p:cBhvr>
                                        <p:cTn id="403" dur="2000"/>
                                        <p:tgtEl>
                                          <p:spTgt spid="19"/>
                                        </p:tgtEl>
                                      </p:cBhvr>
                                    </p:animEffect>
                                    <p:anim calcmode="lin" valueType="num">
                                      <p:cBhvr>
                                        <p:cTn id="404" dur="2000"/>
                                        <p:tgtEl>
                                          <p:spTgt spid="19"/>
                                        </p:tgtEl>
                                        <p:attrNameLst>
                                          <p:attrName>style.rotation</p:attrName>
                                        </p:attrNameLst>
                                      </p:cBhvr>
                                      <p:tavLst>
                                        <p:tav tm="0">
                                          <p:val>
                                            <p:fltVal val="0"/>
                                          </p:val>
                                        </p:tav>
                                        <p:tav tm="100000">
                                          <p:val>
                                            <p:fltVal val="720"/>
                                          </p:val>
                                        </p:tav>
                                      </p:tavLst>
                                    </p:anim>
                                    <p:anim calcmode="lin" valueType="num">
                                      <p:cBhvr>
                                        <p:cTn id="405" dur="2000"/>
                                        <p:tgtEl>
                                          <p:spTgt spid="19"/>
                                        </p:tgtEl>
                                        <p:attrNameLst>
                                          <p:attrName>ppt_h</p:attrName>
                                        </p:attrNameLst>
                                      </p:cBhvr>
                                      <p:tavLst>
                                        <p:tav tm="0">
                                          <p:val>
                                            <p:strVal val="ppt_h"/>
                                          </p:val>
                                        </p:tav>
                                        <p:tav tm="100000">
                                          <p:val>
                                            <p:fltVal val="0"/>
                                          </p:val>
                                        </p:tav>
                                      </p:tavLst>
                                    </p:anim>
                                    <p:anim calcmode="lin" valueType="num">
                                      <p:cBhvr>
                                        <p:cTn id="406" dur="2000"/>
                                        <p:tgtEl>
                                          <p:spTgt spid="19"/>
                                        </p:tgtEl>
                                        <p:attrNameLst>
                                          <p:attrName>ppt_w</p:attrName>
                                        </p:attrNameLst>
                                      </p:cBhvr>
                                      <p:tavLst>
                                        <p:tav tm="0">
                                          <p:val>
                                            <p:strVal val="ppt_w"/>
                                          </p:val>
                                        </p:tav>
                                        <p:tav tm="100000">
                                          <p:val>
                                            <p:fltVal val="0"/>
                                          </p:val>
                                        </p:tav>
                                      </p:tavLst>
                                    </p:anim>
                                    <p:set>
                                      <p:cBhvr>
                                        <p:cTn id="407" dur="1" fill="hold">
                                          <p:stCondLst>
                                            <p:cond delay="1999"/>
                                          </p:stCondLst>
                                        </p:cTn>
                                        <p:tgtEl>
                                          <p:spTgt spid="19"/>
                                        </p:tgtEl>
                                        <p:attrNameLst>
                                          <p:attrName>style.visibility</p:attrName>
                                        </p:attrNameLst>
                                      </p:cBhvr>
                                      <p:to>
                                        <p:strVal val="hidden"/>
                                      </p:to>
                                    </p:set>
                                  </p:childTnLst>
                                </p:cTn>
                              </p:par>
                              <p:par>
                                <p:cTn id="408" presetID="35" presetClass="exit" presetSubtype="0" fill="hold" grpId="4" nodeType="withEffect">
                                  <p:stCondLst>
                                    <p:cond delay="0"/>
                                  </p:stCondLst>
                                  <p:childTnLst>
                                    <p:animEffect transition="out" filter="fade">
                                      <p:cBhvr>
                                        <p:cTn id="409" dur="2000"/>
                                        <p:tgtEl>
                                          <p:spTgt spid="20"/>
                                        </p:tgtEl>
                                      </p:cBhvr>
                                    </p:animEffect>
                                    <p:anim calcmode="lin" valueType="num">
                                      <p:cBhvr>
                                        <p:cTn id="410" dur="2000"/>
                                        <p:tgtEl>
                                          <p:spTgt spid="20"/>
                                        </p:tgtEl>
                                        <p:attrNameLst>
                                          <p:attrName>style.rotation</p:attrName>
                                        </p:attrNameLst>
                                      </p:cBhvr>
                                      <p:tavLst>
                                        <p:tav tm="0">
                                          <p:val>
                                            <p:fltVal val="0"/>
                                          </p:val>
                                        </p:tav>
                                        <p:tav tm="100000">
                                          <p:val>
                                            <p:fltVal val="720"/>
                                          </p:val>
                                        </p:tav>
                                      </p:tavLst>
                                    </p:anim>
                                    <p:anim calcmode="lin" valueType="num">
                                      <p:cBhvr>
                                        <p:cTn id="411" dur="2000"/>
                                        <p:tgtEl>
                                          <p:spTgt spid="20"/>
                                        </p:tgtEl>
                                        <p:attrNameLst>
                                          <p:attrName>ppt_h</p:attrName>
                                        </p:attrNameLst>
                                      </p:cBhvr>
                                      <p:tavLst>
                                        <p:tav tm="0">
                                          <p:val>
                                            <p:strVal val="ppt_h"/>
                                          </p:val>
                                        </p:tav>
                                        <p:tav tm="100000">
                                          <p:val>
                                            <p:fltVal val="0"/>
                                          </p:val>
                                        </p:tav>
                                      </p:tavLst>
                                    </p:anim>
                                    <p:anim calcmode="lin" valueType="num">
                                      <p:cBhvr>
                                        <p:cTn id="412" dur="2000"/>
                                        <p:tgtEl>
                                          <p:spTgt spid="20"/>
                                        </p:tgtEl>
                                        <p:attrNameLst>
                                          <p:attrName>ppt_w</p:attrName>
                                        </p:attrNameLst>
                                      </p:cBhvr>
                                      <p:tavLst>
                                        <p:tav tm="0">
                                          <p:val>
                                            <p:strVal val="ppt_w"/>
                                          </p:val>
                                        </p:tav>
                                        <p:tav tm="100000">
                                          <p:val>
                                            <p:fltVal val="0"/>
                                          </p:val>
                                        </p:tav>
                                      </p:tavLst>
                                    </p:anim>
                                    <p:set>
                                      <p:cBhvr>
                                        <p:cTn id="413" dur="1" fill="hold">
                                          <p:stCondLst>
                                            <p:cond delay="1999"/>
                                          </p:stCondLst>
                                        </p:cTn>
                                        <p:tgtEl>
                                          <p:spTgt spid="20"/>
                                        </p:tgtEl>
                                        <p:attrNameLst>
                                          <p:attrName>style.visibility</p:attrName>
                                        </p:attrNameLst>
                                      </p:cBhvr>
                                      <p:to>
                                        <p:strVal val="hidden"/>
                                      </p:to>
                                    </p:set>
                                  </p:childTnLst>
                                </p:cTn>
                              </p:par>
                              <p:par>
                                <p:cTn id="414" presetID="35" presetClass="exit" presetSubtype="0" fill="hold" grpId="4" nodeType="withEffect">
                                  <p:stCondLst>
                                    <p:cond delay="0"/>
                                  </p:stCondLst>
                                  <p:childTnLst>
                                    <p:animEffect transition="out" filter="fade">
                                      <p:cBhvr>
                                        <p:cTn id="415" dur="2000"/>
                                        <p:tgtEl>
                                          <p:spTgt spid="21"/>
                                        </p:tgtEl>
                                      </p:cBhvr>
                                    </p:animEffect>
                                    <p:anim calcmode="lin" valueType="num">
                                      <p:cBhvr>
                                        <p:cTn id="416" dur="2000"/>
                                        <p:tgtEl>
                                          <p:spTgt spid="21"/>
                                        </p:tgtEl>
                                        <p:attrNameLst>
                                          <p:attrName>style.rotation</p:attrName>
                                        </p:attrNameLst>
                                      </p:cBhvr>
                                      <p:tavLst>
                                        <p:tav tm="0">
                                          <p:val>
                                            <p:fltVal val="0"/>
                                          </p:val>
                                        </p:tav>
                                        <p:tav tm="100000">
                                          <p:val>
                                            <p:fltVal val="720"/>
                                          </p:val>
                                        </p:tav>
                                      </p:tavLst>
                                    </p:anim>
                                    <p:anim calcmode="lin" valueType="num">
                                      <p:cBhvr>
                                        <p:cTn id="417" dur="2000"/>
                                        <p:tgtEl>
                                          <p:spTgt spid="21"/>
                                        </p:tgtEl>
                                        <p:attrNameLst>
                                          <p:attrName>ppt_h</p:attrName>
                                        </p:attrNameLst>
                                      </p:cBhvr>
                                      <p:tavLst>
                                        <p:tav tm="0">
                                          <p:val>
                                            <p:strVal val="ppt_h"/>
                                          </p:val>
                                        </p:tav>
                                        <p:tav tm="100000">
                                          <p:val>
                                            <p:fltVal val="0"/>
                                          </p:val>
                                        </p:tav>
                                      </p:tavLst>
                                    </p:anim>
                                    <p:anim calcmode="lin" valueType="num">
                                      <p:cBhvr>
                                        <p:cTn id="418" dur="2000"/>
                                        <p:tgtEl>
                                          <p:spTgt spid="21"/>
                                        </p:tgtEl>
                                        <p:attrNameLst>
                                          <p:attrName>ppt_w</p:attrName>
                                        </p:attrNameLst>
                                      </p:cBhvr>
                                      <p:tavLst>
                                        <p:tav tm="0">
                                          <p:val>
                                            <p:strVal val="ppt_w"/>
                                          </p:val>
                                        </p:tav>
                                        <p:tav tm="100000">
                                          <p:val>
                                            <p:fltVal val="0"/>
                                          </p:val>
                                        </p:tav>
                                      </p:tavLst>
                                    </p:anim>
                                    <p:set>
                                      <p:cBhvr>
                                        <p:cTn id="419" dur="1" fill="hold">
                                          <p:stCondLst>
                                            <p:cond delay="1999"/>
                                          </p:stCondLst>
                                        </p:cTn>
                                        <p:tgtEl>
                                          <p:spTgt spid="21"/>
                                        </p:tgtEl>
                                        <p:attrNameLst>
                                          <p:attrName>style.visibility</p:attrName>
                                        </p:attrNameLst>
                                      </p:cBhvr>
                                      <p:to>
                                        <p:strVal val="hidden"/>
                                      </p:to>
                                    </p:set>
                                  </p:childTnLst>
                                </p:cTn>
                              </p:par>
                              <p:par>
                                <p:cTn id="420" presetID="35" presetClass="exit" presetSubtype="0" fill="hold" grpId="4" nodeType="withEffect">
                                  <p:stCondLst>
                                    <p:cond delay="0"/>
                                  </p:stCondLst>
                                  <p:childTnLst>
                                    <p:animEffect transition="out" filter="fade">
                                      <p:cBhvr>
                                        <p:cTn id="421" dur="2000"/>
                                        <p:tgtEl>
                                          <p:spTgt spid="22"/>
                                        </p:tgtEl>
                                      </p:cBhvr>
                                    </p:animEffect>
                                    <p:anim calcmode="lin" valueType="num">
                                      <p:cBhvr>
                                        <p:cTn id="422" dur="2000"/>
                                        <p:tgtEl>
                                          <p:spTgt spid="22"/>
                                        </p:tgtEl>
                                        <p:attrNameLst>
                                          <p:attrName>style.rotation</p:attrName>
                                        </p:attrNameLst>
                                      </p:cBhvr>
                                      <p:tavLst>
                                        <p:tav tm="0">
                                          <p:val>
                                            <p:fltVal val="0"/>
                                          </p:val>
                                        </p:tav>
                                        <p:tav tm="100000">
                                          <p:val>
                                            <p:fltVal val="720"/>
                                          </p:val>
                                        </p:tav>
                                      </p:tavLst>
                                    </p:anim>
                                    <p:anim calcmode="lin" valueType="num">
                                      <p:cBhvr>
                                        <p:cTn id="423" dur="2000"/>
                                        <p:tgtEl>
                                          <p:spTgt spid="22"/>
                                        </p:tgtEl>
                                        <p:attrNameLst>
                                          <p:attrName>ppt_h</p:attrName>
                                        </p:attrNameLst>
                                      </p:cBhvr>
                                      <p:tavLst>
                                        <p:tav tm="0">
                                          <p:val>
                                            <p:strVal val="ppt_h"/>
                                          </p:val>
                                        </p:tav>
                                        <p:tav tm="100000">
                                          <p:val>
                                            <p:fltVal val="0"/>
                                          </p:val>
                                        </p:tav>
                                      </p:tavLst>
                                    </p:anim>
                                    <p:anim calcmode="lin" valueType="num">
                                      <p:cBhvr>
                                        <p:cTn id="424" dur="2000"/>
                                        <p:tgtEl>
                                          <p:spTgt spid="22"/>
                                        </p:tgtEl>
                                        <p:attrNameLst>
                                          <p:attrName>ppt_w</p:attrName>
                                        </p:attrNameLst>
                                      </p:cBhvr>
                                      <p:tavLst>
                                        <p:tav tm="0">
                                          <p:val>
                                            <p:strVal val="ppt_w"/>
                                          </p:val>
                                        </p:tav>
                                        <p:tav tm="100000">
                                          <p:val>
                                            <p:fltVal val="0"/>
                                          </p:val>
                                        </p:tav>
                                      </p:tavLst>
                                    </p:anim>
                                    <p:set>
                                      <p:cBhvr>
                                        <p:cTn id="425" dur="1" fill="hold">
                                          <p:stCondLst>
                                            <p:cond delay="1999"/>
                                          </p:stCondLst>
                                        </p:cTn>
                                        <p:tgtEl>
                                          <p:spTgt spid="22"/>
                                        </p:tgtEl>
                                        <p:attrNameLst>
                                          <p:attrName>style.visibility</p:attrName>
                                        </p:attrNameLst>
                                      </p:cBhvr>
                                      <p:to>
                                        <p:strVal val="hidden"/>
                                      </p:to>
                                    </p:set>
                                  </p:childTnLst>
                                </p:cTn>
                              </p:par>
                              <p:par>
                                <p:cTn id="426" presetID="23" presetClass="entr" presetSubtype="288" fill="hold" nodeType="withEffect">
                                  <p:stCondLst>
                                    <p:cond delay="0"/>
                                  </p:stCondLst>
                                  <p:childTnLst>
                                    <p:set>
                                      <p:cBhvr>
                                        <p:cTn id="427" dur="1" fill="hold">
                                          <p:stCondLst>
                                            <p:cond delay="0"/>
                                          </p:stCondLst>
                                        </p:cTn>
                                        <p:tgtEl>
                                          <p:spTgt spid="2"/>
                                        </p:tgtEl>
                                        <p:attrNameLst>
                                          <p:attrName>style.visibility</p:attrName>
                                        </p:attrNameLst>
                                      </p:cBhvr>
                                      <p:to>
                                        <p:strVal val="visible"/>
                                      </p:to>
                                    </p:set>
                                    <p:anim calcmode="lin" valueType="num">
                                      <p:cBhvr>
                                        <p:cTn id="428" dur="2000" fill="hold"/>
                                        <p:tgtEl>
                                          <p:spTgt spid="2"/>
                                        </p:tgtEl>
                                        <p:attrNameLst>
                                          <p:attrName>ppt_w</p:attrName>
                                        </p:attrNameLst>
                                      </p:cBhvr>
                                      <p:tavLst>
                                        <p:tav tm="0">
                                          <p:val>
                                            <p:strVal val="4/3*#ppt_w"/>
                                          </p:val>
                                        </p:tav>
                                        <p:tav tm="100000">
                                          <p:val>
                                            <p:strVal val="#ppt_w"/>
                                          </p:val>
                                        </p:tav>
                                      </p:tavLst>
                                    </p:anim>
                                    <p:anim calcmode="lin" valueType="num">
                                      <p:cBhvr>
                                        <p:cTn id="429" dur="2000" fill="hold"/>
                                        <p:tgtEl>
                                          <p:spTgt spid="2"/>
                                        </p:tgtEl>
                                        <p:attrNameLst>
                                          <p:attrName>ppt_h</p:attrName>
                                        </p:attrNameLst>
                                      </p:cBhvr>
                                      <p:tavLst>
                                        <p:tav tm="0">
                                          <p:val>
                                            <p:strVal val="4/3*#ppt_h"/>
                                          </p:val>
                                        </p:tav>
                                        <p:tav tm="100000">
                                          <p:val>
                                            <p:strVal val="#ppt_h"/>
                                          </p:val>
                                        </p:tav>
                                      </p:tavLst>
                                    </p:anim>
                                  </p:childTnLst>
                                </p:cTn>
                              </p:par>
                              <p:par>
                                <p:cTn id="430" presetID="21" presetClass="entr" presetSubtype="8" fill="hold" nodeType="withEffect">
                                  <p:stCondLst>
                                    <p:cond delay="0"/>
                                  </p:stCondLst>
                                  <p:childTnLst>
                                    <p:set>
                                      <p:cBhvr>
                                        <p:cTn id="431" dur="1" fill="hold">
                                          <p:stCondLst>
                                            <p:cond delay="0"/>
                                          </p:stCondLst>
                                        </p:cTn>
                                        <p:tgtEl>
                                          <p:spTgt spid="2"/>
                                        </p:tgtEl>
                                        <p:attrNameLst>
                                          <p:attrName>style.visibility</p:attrName>
                                        </p:attrNameLst>
                                      </p:cBhvr>
                                      <p:to>
                                        <p:strVal val="visible"/>
                                      </p:to>
                                    </p:set>
                                    <p:animEffect transition="in" filter="wheel(8)">
                                      <p:cBhvr>
                                        <p:cTn id="4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467647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8643952" y="0"/>
            <a:ext cx="500048" cy="500048"/>
          </a:xfrm>
          <a:prstGeom prst="donut">
            <a:avLst/>
          </a:prstGeom>
          <a:effectLst>
            <a:reflection blurRad="6350" stA="50000" endA="295" endPos="92000" dist="101600" dir="5400000" sy="-100000" algn="bl" rotWithShape="0"/>
          </a:effectLst>
        </p:spPr>
      </p:pic>
      <p:pic>
        <p:nvPicPr>
          <p:cNvPr id="6" name="5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8358214" y="428610"/>
            <a:ext cx="500048" cy="500048"/>
          </a:xfrm>
          <a:prstGeom prst="donut">
            <a:avLst/>
          </a:prstGeom>
          <a:effectLst>
            <a:reflection blurRad="6350" stA="50000" endA="295" endPos="92000" dist="101600" dir="5400000" sy="-100000" algn="bl" rotWithShape="0"/>
          </a:effectLst>
        </p:spPr>
      </p:pic>
      <p:pic>
        <p:nvPicPr>
          <p:cNvPr id="7" name="6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8072448" y="785818"/>
            <a:ext cx="500048" cy="500048"/>
          </a:xfrm>
          <a:prstGeom prst="donut">
            <a:avLst/>
          </a:prstGeom>
          <a:effectLst>
            <a:reflection blurRad="6350" stA="50000" endA="295" endPos="92000" dist="101600" dir="5400000" sy="-100000" algn="bl" rotWithShape="0"/>
          </a:effectLst>
        </p:spPr>
      </p:pic>
      <p:pic>
        <p:nvPicPr>
          <p:cNvPr id="8" name="7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7858148" y="1142990"/>
            <a:ext cx="500048" cy="500048"/>
          </a:xfrm>
          <a:prstGeom prst="donut">
            <a:avLst/>
          </a:prstGeom>
          <a:effectLst>
            <a:reflection blurRad="6350" stA="50000" endA="295" endPos="92000" dist="101600" dir="5400000" sy="-100000" algn="bl" rotWithShape="0"/>
          </a:effectLst>
        </p:spPr>
      </p:pic>
      <p:pic>
        <p:nvPicPr>
          <p:cNvPr id="9" name="8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7572396" y="1500180"/>
            <a:ext cx="500048" cy="500048"/>
          </a:xfrm>
          <a:prstGeom prst="donut">
            <a:avLst/>
          </a:prstGeom>
          <a:effectLst>
            <a:reflection blurRad="6350" stA="50000" endA="295" endPos="92000" dist="101600" dir="5400000" sy="-100000" algn="bl" rotWithShape="0"/>
          </a:effectLst>
        </p:spPr>
      </p:pic>
      <p:pic>
        <p:nvPicPr>
          <p:cNvPr id="10" name="9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7286644" y="1857370"/>
            <a:ext cx="500048" cy="500048"/>
          </a:xfrm>
          <a:prstGeom prst="donut">
            <a:avLst/>
          </a:prstGeom>
          <a:effectLst>
            <a:reflection blurRad="6350" stA="50000" endA="295" endPos="92000" dist="101600" dir="5400000" sy="-100000" algn="bl" rotWithShape="0"/>
          </a:effectLst>
        </p:spPr>
      </p:pic>
      <p:pic>
        <p:nvPicPr>
          <p:cNvPr id="11" name="10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7000892" y="2214560"/>
            <a:ext cx="500048" cy="500048"/>
          </a:xfrm>
          <a:prstGeom prst="donut">
            <a:avLst/>
          </a:prstGeom>
          <a:effectLst>
            <a:reflection blurRad="6350" stA="50000" endA="295" endPos="92000" dist="101600" dir="5400000" sy="-100000" algn="bl" rotWithShape="0"/>
          </a:effectLst>
        </p:spPr>
      </p:pic>
      <p:pic>
        <p:nvPicPr>
          <p:cNvPr id="12" name="11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6786578" y="2571750"/>
            <a:ext cx="500048" cy="500048"/>
          </a:xfrm>
          <a:prstGeom prst="donut">
            <a:avLst/>
          </a:prstGeom>
          <a:effectLst>
            <a:reflection blurRad="6350" stA="50000" endA="295" endPos="92000" dist="101600" dir="5400000" sy="-100000" algn="bl" rotWithShape="0"/>
          </a:effectLst>
        </p:spPr>
      </p:pic>
      <p:pic>
        <p:nvPicPr>
          <p:cNvPr id="13" name="12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6500826" y="2928940"/>
            <a:ext cx="500048" cy="500048"/>
          </a:xfrm>
          <a:prstGeom prst="donut">
            <a:avLst/>
          </a:prstGeom>
          <a:effectLst>
            <a:reflection blurRad="6350" stA="50000" endA="295" endPos="92000" dist="101600" dir="5400000" sy="-100000" algn="bl" rotWithShape="0"/>
          </a:effectLst>
        </p:spPr>
      </p:pic>
      <p:pic>
        <p:nvPicPr>
          <p:cNvPr id="14" name="13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6215074" y="3286130"/>
            <a:ext cx="500048" cy="500048"/>
          </a:xfrm>
          <a:prstGeom prst="donut">
            <a:avLst/>
          </a:prstGeom>
          <a:effectLst>
            <a:reflection blurRad="6350" stA="50000" endA="295" endPos="92000" dist="101600" dir="5400000" sy="-100000" algn="bl" rotWithShape="0"/>
          </a:effectLst>
        </p:spPr>
      </p:pic>
      <p:pic>
        <p:nvPicPr>
          <p:cNvPr id="15" name="14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5929322" y="3643320"/>
            <a:ext cx="500048" cy="500048"/>
          </a:xfrm>
          <a:prstGeom prst="donut">
            <a:avLst/>
          </a:prstGeom>
          <a:effectLst>
            <a:reflection blurRad="6350" stA="50000" endA="295" endPos="92000" dist="101600" dir="5400000" sy="-100000" algn="bl" rotWithShape="0"/>
          </a:effectLst>
        </p:spPr>
      </p:pic>
      <p:pic>
        <p:nvPicPr>
          <p:cNvPr id="16" name="15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5643570" y="4000510"/>
            <a:ext cx="500048" cy="500048"/>
          </a:xfrm>
          <a:prstGeom prst="donut">
            <a:avLst/>
          </a:prstGeom>
          <a:effectLst>
            <a:reflection blurRad="6350" stA="50000" endA="295" endPos="92000" dist="101600" dir="5400000" sy="-100000" algn="bl" rotWithShape="0"/>
          </a:effectLst>
        </p:spPr>
      </p:pic>
      <p:pic>
        <p:nvPicPr>
          <p:cNvPr id="17" name="16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5357818" y="4357700"/>
            <a:ext cx="500048" cy="500048"/>
          </a:xfrm>
          <a:prstGeom prst="donut">
            <a:avLst/>
          </a:prstGeom>
          <a:effectLst>
            <a:reflection blurRad="6350" stA="50000" endA="295" endPos="92000" dist="101600" dir="5400000" sy="-100000" algn="bl" rotWithShape="0"/>
          </a:effectLst>
        </p:spPr>
      </p:pic>
      <p:pic>
        <p:nvPicPr>
          <p:cNvPr id="18" name="17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0" y="0"/>
            <a:ext cx="500048" cy="500048"/>
          </a:xfrm>
          <a:prstGeom prst="donut">
            <a:avLst/>
          </a:prstGeom>
          <a:effectLst>
            <a:reflection blurRad="6350" stA="50000" endA="295" endPos="92000" dist="101600" dir="5400000" sy="-100000" algn="bl" rotWithShape="0"/>
          </a:effectLst>
        </p:spPr>
      </p:pic>
      <p:pic>
        <p:nvPicPr>
          <p:cNvPr id="19" name="18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285720" y="357172"/>
            <a:ext cx="500048" cy="500048"/>
          </a:xfrm>
          <a:prstGeom prst="donut">
            <a:avLst/>
          </a:prstGeom>
          <a:effectLst>
            <a:reflection blurRad="6350" stA="50000" endA="295" endPos="92000" dist="101600" dir="5400000" sy="-100000" algn="bl" rotWithShape="0"/>
          </a:effectLst>
        </p:spPr>
      </p:pic>
      <p:pic>
        <p:nvPicPr>
          <p:cNvPr id="20" name="19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571504" y="714380"/>
            <a:ext cx="500048" cy="500048"/>
          </a:xfrm>
          <a:prstGeom prst="donut">
            <a:avLst/>
          </a:prstGeom>
          <a:effectLst>
            <a:reflection blurRad="6350" stA="50000" endA="295" endPos="92000" dist="101600" dir="5400000" sy="-100000" algn="bl" rotWithShape="0"/>
          </a:effectLst>
        </p:spPr>
      </p:pic>
      <p:pic>
        <p:nvPicPr>
          <p:cNvPr id="21" name="20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857224" y="1071552"/>
            <a:ext cx="500048" cy="500048"/>
          </a:xfrm>
          <a:prstGeom prst="donut">
            <a:avLst/>
          </a:prstGeom>
          <a:effectLst>
            <a:reflection blurRad="6350" stA="50000" endA="295" endPos="92000" dist="101600" dir="5400000" sy="-100000" algn="bl" rotWithShape="0"/>
          </a:effectLst>
        </p:spPr>
      </p:pic>
      <p:pic>
        <p:nvPicPr>
          <p:cNvPr id="22" name="21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1143008" y="1428760"/>
            <a:ext cx="500048" cy="500048"/>
          </a:xfrm>
          <a:prstGeom prst="donut">
            <a:avLst/>
          </a:prstGeom>
          <a:effectLst>
            <a:reflection blurRad="6350" stA="50000" endA="295" endPos="92000" dist="101600" dir="5400000" sy="-100000" algn="bl" rotWithShape="0"/>
          </a:effectLst>
        </p:spPr>
      </p:pic>
      <p:pic>
        <p:nvPicPr>
          <p:cNvPr id="23" name="22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1428728" y="1785932"/>
            <a:ext cx="500048" cy="500048"/>
          </a:xfrm>
          <a:prstGeom prst="donut">
            <a:avLst/>
          </a:prstGeom>
          <a:effectLst>
            <a:reflection blurRad="6350" stA="50000" endA="295" endPos="92000" dist="101600" dir="5400000" sy="-100000" algn="bl" rotWithShape="0"/>
          </a:effectLst>
        </p:spPr>
      </p:pic>
      <p:pic>
        <p:nvPicPr>
          <p:cNvPr id="24" name="23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1714512" y="2143140"/>
            <a:ext cx="500048" cy="500048"/>
          </a:xfrm>
          <a:prstGeom prst="donut">
            <a:avLst/>
          </a:prstGeom>
          <a:effectLst>
            <a:reflection blurRad="6350" stA="50000" endA="295" endPos="92000" dist="101600" dir="5400000" sy="-100000" algn="bl" rotWithShape="0"/>
          </a:effectLst>
        </p:spPr>
      </p:pic>
      <p:pic>
        <p:nvPicPr>
          <p:cNvPr id="25" name="24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2000232" y="2500312"/>
            <a:ext cx="500048" cy="500048"/>
          </a:xfrm>
          <a:prstGeom prst="donut">
            <a:avLst/>
          </a:prstGeom>
          <a:effectLst>
            <a:reflection blurRad="6350" stA="50000" endA="295" endPos="92000" dist="101600" dir="5400000" sy="-100000" algn="bl" rotWithShape="0"/>
          </a:effectLst>
        </p:spPr>
      </p:pic>
      <p:pic>
        <p:nvPicPr>
          <p:cNvPr id="26" name="25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2285984" y="2857502"/>
            <a:ext cx="500048" cy="500048"/>
          </a:xfrm>
          <a:prstGeom prst="donut">
            <a:avLst/>
          </a:prstGeom>
          <a:effectLst>
            <a:reflection blurRad="6350" stA="50000" endA="295" endPos="92000" dist="101600" dir="5400000" sy="-100000" algn="bl" rotWithShape="0"/>
          </a:effectLst>
        </p:spPr>
      </p:pic>
      <p:pic>
        <p:nvPicPr>
          <p:cNvPr id="27" name="26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2571704" y="3214674"/>
            <a:ext cx="500048" cy="500048"/>
          </a:xfrm>
          <a:prstGeom prst="donut">
            <a:avLst/>
          </a:prstGeom>
          <a:effectLst>
            <a:reflection blurRad="6350" stA="50000" endA="295" endPos="92000" dist="101600" dir="5400000" sy="-100000" algn="bl" rotWithShape="0"/>
          </a:effectLst>
        </p:spPr>
      </p:pic>
      <p:pic>
        <p:nvPicPr>
          <p:cNvPr id="28" name="27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2857488" y="3571882"/>
            <a:ext cx="500048" cy="500048"/>
          </a:xfrm>
          <a:prstGeom prst="donut">
            <a:avLst/>
          </a:prstGeom>
          <a:effectLst>
            <a:reflection blurRad="6350" stA="50000" endA="295" endPos="92000" dist="101600" dir="5400000" sy="-100000" algn="bl" rotWithShape="0"/>
          </a:effectLst>
        </p:spPr>
      </p:pic>
      <p:pic>
        <p:nvPicPr>
          <p:cNvPr id="29" name="28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3143208" y="3929054"/>
            <a:ext cx="500048" cy="500048"/>
          </a:xfrm>
          <a:prstGeom prst="donut">
            <a:avLst/>
          </a:prstGeom>
          <a:effectLst>
            <a:reflection blurRad="6350" stA="50000" endA="295" endPos="92000" dist="101600" dir="5400000" sy="-100000" algn="bl" rotWithShape="0"/>
          </a:effectLst>
        </p:spPr>
      </p:pic>
      <p:pic>
        <p:nvPicPr>
          <p:cNvPr id="30" name="29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3357586" y="4286280"/>
            <a:ext cx="500048" cy="500048"/>
          </a:xfrm>
          <a:prstGeom prst="donut">
            <a:avLst/>
          </a:prstGeom>
          <a:effectLst>
            <a:reflection blurRad="6350" stA="50000" endA="295" endPos="92000" dist="101600" dir="5400000" sy="-100000" algn="bl" rotWithShape="0"/>
          </a:effectLst>
        </p:spPr>
      </p:pic>
      <p:pic>
        <p:nvPicPr>
          <p:cNvPr id="31" name="30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3643306" y="4643452"/>
            <a:ext cx="500048" cy="500048"/>
          </a:xfrm>
          <a:prstGeom prst="donut">
            <a:avLst/>
          </a:prstGeom>
          <a:effectLst>
            <a:reflection blurRad="6350" stA="50000" endA="295" endPos="92000" dist="101600" dir="5400000" sy="-100000" algn="bl" rotWithShape="0"/>
          </a:effectLst>
        </p:spPr>
      </p:pic>
      <p:pic>
        <p:nvPicPr>
          <p:cNvPr id="32" name="31 Imagen" descr="20110219001326892.png"/>
          <p:cNvPicPr>
            <a:picLocks noChangeAspect="1"/>
          </p:cNvPicPr>
          <p:nvPr/>
        </p:nvPicPr>
        <p:blipFill>
          <a:blip r:embed="rId3">
            <a:duotone>
              <a:schemeClr val="bg2">
                <a:shade val="45000"/>
                <a:satMod val="135000"/>
              </a:schemeClr>
              <a:prstClr val="white"/>
            </a:duotone>
            <a:lum contrast="40000"/>
          </a:blip>
          <a:srcRect l="15303" t="15305" r="15817" b="15816"/>
          <a:stretch>
            <a:fillRect/>
          </a:stretch>
        </p:blipFill>
        <p:spPr>
          <a:xfrm>
            <a:off x="5072066" y="4643452"/>
            <a:ext cx="500048" cy="500048"/>
          </a:xfrm>
          <a:prstGeom prst="donut">
            <a:avLst/>
          </a:prstGeom>
          <a:effectLst>
            <a:reflection blurRad="6350" stA="50000" endA="295" endPos="92000" dist="101600" dir="5400000" sy="-100000" algn="bl" rotWithShape="0"/>
          </a:effectLst>
        </p:spPr>
      </p:pic>
      <p:pic>
        <p:nvPicPr>
          <p:cNvPr id="33" name="32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785818" y="0"/>
            <a:ext cx="500048" cy="500048"/>
          </a:xfrm>
          <a:prstGeom prst="donut">
            <a:avLst/>
          </a:prstGeom>
          <a:effectLst>
            <a:reflection blurRad="6350" stA="50000" endA="295" endPos="92000" dist="101600" dir="5400000" sy="-100000" algn="bl" rotWithShape="0"/>
          </a:effectLst>
        </p:spPr>
      </p:pic>
      <p:pic>
        <p:nvPicPr>
          <p:cNvPr id="34" name="33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1071538" y="357172"/>
            <a:ext cx="500048" cy="500048"/>
          </a:xfrm>
          <a:prstGeom prst="donut">
            <a:avLst/>
          </a:prstGeom>
          <a:effectLst>
            <a:reflection blurRad="6350" stA="50000" endA="295" endPos="92000" dist="101600" dir="5400000" sy="-100000" algn="bl" rotWithShape="0"/>
          </a:effectLst>
        </p:spPr>
      </p:pic>
      <p:pic>
        <p:nvPicPr>
          <p:cNvPr id="35" name="34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1357322" y="714380"/>
            <a:ext cx="500048" cy="500048"/>
          </a:xfrm>
          <a:prstGeom prst="donut">
            <a:avLst/>
          </a:prstGeom>
          <a:effectLst>
            <a:reflection blurRad="6350" stA="50000" endA="295" endPos="92000" dist="101600" dir="5400000" sy="-100000" algn="bl" rotWithShape="0"/>
          </a:effectLst>
        </p:spPr>
      </p:pic>
      <p:pic>
        <p:nvPicPr>
          <p:cNvPr id="36" name="35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1643042" y="1071552"/>
            <a:ext cx="500048" cy="500048"/>
          </a:xfrm>
          <a:prstGeom prst="donut">
            <a:avLst/>
          </a:prstGeom>
          <a:effectLst>
            <a:reflection blurRad="6350" stA="50000" endA="295" endPos="92000" dist="101600" dir="5400000" sy="-100000" algn="bl" rotWithShape="0"/>
          </a:effectLst>
        </p:spPr>
      </p:pic>
      <p:pic>
        <p:nvPicPr>
          <p:cNvPr id="37" name="36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1928826" y="1428760"/>
            <a:ext cx="500048" cy="500048"/>
          </a:xfrm>
          <a:prstGeom prst="donut">
            <a:avLst/>
          </a:prstGeom>
          <a:effectLst>
            <a:reflection blurRad="6350" stA="50000" endA="295" endPos="92000" dist="101600" dir="5400000" sy="-100000" algn="bl" rotWithShape="0"/>
          </a:effectLst>
        </p:spPr>
      </p:pic>
      <p:pic>
        <p:nvPicPr>
          <p:cNvPr id="38" name="37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2214546" y="1785932"/>
            <a:ext cx="500048" cy="500048"/>
          </a:xfrm>
          <a:prstGeom prst="donut">
            <a:avLst/>
          </a:prstGeom>
          <a:effectLst>
            <a:reflection blurRad="6350" stA="50000" endA="295" endPos="92000" dist="101600" dir="5400000" sy="-100000" algn="bl" rotWithShape="0"/>
          </a:effectLst>
        </p:spPr>
      </p:pic>
      <p:pic>
        <p:nvPicPr>
          <p:cNvPr id="39" name="38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2500330" y="2143140"/>
            <a:ext cx="500048" cy="500048"/>
          </a:xfrm>
          <a:prstGeom prst="donut">
            <a:avLst/>
          </a:prstGeom>
          <a:effectLst>
            <a:reflection blurRad="6350" stA="50000" endA="295" endPos="92000" dist="101600" dir="5400000" sy="-100000" algn="bl" rotWithShape="0"/>
          </a:effectLst>
        </p:spPr>
      </p:pic>
      <p:pic>
        <p:nvPicPr>
          <p:cNvPr id="40" name="39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2786050" y="2500312"/>
            <a:ext cx="500048" cy="500048"/>
          </a:xfrm>
          <a:prstGeom prst="donut">
            <a:avLst/>
          </a:prstGeom>
          <a:effectLst>
            <a:reflection blurRad="6350" stA="50000" endA="295" endPos="92000" dist="101600" dir="5400000" sy="-100000" algn="bl" rotWithShape="0"/>
          </a:effectLst>
        </p:spPr>
      </p:pic>
      <p:pic>
        <p:nvPicPr>
          <p:cNvPr id="41" name="40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3071802" y="2857502"/>
            <a:ext cx="500048" cy="500048"/>
          </a:xfrm>
          <a:prstGeom prst="donut">
            <a:avLst/>
          </a:prstGeom>
          <a:effectLst>
            <a:reflection blurRad="6350" stA="50000" endA="295" endPos="92000" dist="101600" dir="5400000" sy="-100000" algn="bl" rotWithShape="0"/>
          </a:effectLst>
        </p:spPr>
      </p:pic>
      <p:pic>
        <p:nvPicPr>
          <p:cNvPr id="42" name="41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3357522" y="3214674"/>
            <a:ext cx="500048" cy="500048"/>
          </a:xfrm>
          <a:prstGeom prst="donut">
            <a:avLst/>
          </a:prstGeom>
          <a:effectLst>
            <a:reflection blurRad="6350" stA="50000" endA="295" endPos="92000" dist="101600" dir="5400000" sy="-100000" algn="bl" rotWithShape="0"/>
          </a:effectLst>
        </p:spPr>
      </p:pic>
      <p:pic>
        <p:nvPicPr>
          <p:cNvPr id="43" name="42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3643306" y="3571882"/>
            <a:ext cx="500048" cy="500048"/>
          </a:xfrm>
          <a:prstGeom prst="donut">
            <a:avLst/>
          </a:prstGeom>
          <a:effectLst>
            <a:reflection blurRad="6350" stA="50000" endA="295" endPos="92000" dist="101600" dir="5400000" sy="-100000" algn="bl" rotWithShape="0"/>
          </a:effectLst>
        </p:spPr>
      </p:pic>
      <p:pic>
        <p:nvPicPr>
          <p:cNvPr id="44" name="43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3929026" y="3929054"/>
            <a:ext cx="500048" cy="500048"/>
          </a:xfrm>
          <a:prstGeom prst="donut">
            <a:avLst/>
          </a:prstGeom>
          <a:effectLst>
            <a:reflection blurRad="6350" stA="50000" endA="295" endPos="92000" dist="101600" dir="5400000" sy="-100000" algn="bl" rotWithShape="0"/>
          </a:effectLst>
        </p:spPr>
      </p:pic>
      <p:pic>
        <p:nvPicPr>
          <p:cNvPr id="45" name="44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4143404" y="4286280"/>
            <a:ext cx="500048" cy="500048"/>
          </a:xfrm>
          <a:prstGeom prst="donut">
            <a:avLst/>
          </a:prstGeom>
          <a:effectLst>
            <a:reflection blurRad="6350" stA="50000" endA="295" endPos="92000" dist="101600" dir="5400000" sy="-100000" algn="bl" rotWithShape="0"/>
          </a:effectLst>
        </p:spPr>
      </p:pic>
      <p:pic>
        <p:nvPicPr>
          <p:cNvPr id="46" name="45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8001010" y="0"/>
            <a:ext cx="500048" cy="500048"/>
          </a:xfrm>
          <a:prstGeom prst="donut">
            <a:avLst/>
          </a:prstGeom>
          <a:effectLst>
            <a:reflection blurRad="6350" stA="50000" endA="295" endPos="92000" dist="101600" dir="5400000" sy="-100000" algn="bl" rotWithShape="0"/>
          </a:effectLst>
        </p:spPr>
      </p:pic>
      <p:pic>
        <p:nvPicPr>
          <p:cNvPr id="47" name="46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7715272" y="428610"/>
            <a:ext cx="500048" cy="500048"/>
          </a:xfrm>
          <a:prstGeom prst="donut">
            <a:avLst/>
          </a:prstGeom>
          <a:effectLst>
            <a:reflection blurRad="6350" stA="50000" endA="295" endPos="92000" dist="101600" dir="5400000" sy="-100000" algn="bl" rotWithShape="0"/>
          </a:effectLst>
        </p:spPr>
      </p:pic>
      <p:pic>
        <p:nvPicPr>
          <p:cNvPr id="48" name="47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7429506" y="785818"/>
            <a:ext cx="500048" cy="500048"/>
          </a:xfrm>
          <a:prstGeom prst="donut">
            <a:avLst/>
          </a:prstGeom>
          <a:effectLst>
            <a:reflection blurRad="6350" stA="50000" endA="295" endPos="92000" dist="101600" dir="5400000" sy="-100000" algn="bl" rotWithShape="0"/>
          </a:effectLst>
        </p:spPr>
      </p:pic>
      <p:pic>
        <p:nvPicPr>
          <p:cNvPr id="49" name="48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7215206" y="1142990"/>
            <a:ext cx="500048" cy="500048"/>
          </a:xfrm>
          <a:prstGeom prst="donut">
            <a:avLst/>
          </a:prstGeom>
          <a:effectLst>
            <a:reflection blurRad="6350" stA="50000" endA="295" endPos="92000" dist="101600" dir="5400000" sy="-100000" algn="bl" rotWithShape="0"/>
          </a:effectLst>
        </p:spPr>
      </p:pic>
      <p:pic>
        <p:nvPicPr>
          <p:cNvPr id="50" name="49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6929454" y="1500180"/>
            <a:ext cx="500048" cy="500048"/>
          </a:xfrm>
          <a:prstGeom prst="donut">
            <a:avLst/>
          </a:prstGeom>
          <a:effectLst>
            <a:reflection blurRad="6350" stA="50000" endA="295" endPos="92000" dist="101600" dir="5400000" sy="-100000" algn="bl" rotWithShape="0"/>
          </a:effectLst>
        </p:spPr>
      </p:pic>
      <p:pic>
        <p:nvPicPr>
          <p:cNvPr id="51" name="50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6643702" y="1857370"/>
            <a:ext cx="500048" cy="500048"/>
          </a:xfrm>
          <a:prstGeom prst="donut">
            <a:avLst/>
          </a:prstGeom>
          <a:effectLst>
            <a:reflection blurRad="6350" stA="50000" endA="295" endPos="92000" dist="101600" dir="5400000" sy="-100000" algn="bl" rotWithShape="0"/>
          </a:effectLst>
        </p:spPr>
      </p:pic>
      <p:pic>
        <p:nvPicPr>
          <p:cNvPr id="52" name="51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6357950" y="2214560"/>
            <a:ext cx="500048" cy="500048"/>
          </a:xfrm>
          <a:prstGeom prst="donut">
            <a:avLst/>
          </a:prstGeom>
          <a:effectLst>
            <a:reflection blurRad="6350" stA="50000" endA="295" endPos="92000" dist="101600" dir="5400000" sy="-100000" algn="bl" rotWithShape="0"/>
          </a:effectLst>
        </p:spPr>
      </p:pic>
      <p:pic>
        <p:nvPicPr>
          <p:cNvPr id="53" name="52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6143636" y="2571750"/>
            <a:ext cx="500048" cy="500048"/>
          </a:xfrm>
          <a:prstGeom prst="donut">
            <a:avLst/>
          </a:prstGeom>
          <a:effectLst>
            <a:reflection blurRad="6350" stA="50000" endA="295" endPos="92000" dist="101600" dir="5400000" sy="-100000" algn="bl" rotWithShape="0"/>
          </a:effectLst>
        </p:spPr>
      </p:pic>
      <p:pic>
        <p:nvPicPr>
          <p:cNvPr id="54" name="53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5857884" y="2928940"/>
            <a:ext cx="500048" cy="500048"/>
          </a:xfrm>
          <a:prstGeom prst="donut">
            <a:avLst/>
          </a:prstGeom>
          <a:effectLst>
            <a:reflection blurRad="6350" stA="50000" endA="295" endPos="92000" dist="101600" dir="5400000" sy="-100000" algn="bl" rotWithShape="0"/>
          </a:effectLst>
        </p:spPr>
      </p:pic>
      <p:pic>
        <p:nvPicPr>
          <p:cNvPr id="55" name="54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5572132" y="3286130"/>
            <a:ext cx="500048" cy="500048"/>
          </a:xfrm>
          <a:prstGeom prst="donut">
            <a:avLst/>
          </a:prstGeom>
          <a:effectLst>
            <a:reflection blurRad="6350" stA="50000" endA="295" endPos="92000" dist="101600" dir="5400000" sy="-100000" algn="bl" rotWithShape="0"/>
          </a:effectLst>
        </p:spPr>
      </p:pic>
      <p:pic>
        <p:nvPicPr>
          <p:cNvPr id="56" name="55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5286380" y="3643320"/>
            <a:ext cx="500048" cy="500048"/>
          </a:xfrm>
          <a:prstGeom prst="donut">
            <a:avLst/>
          </a:prstGeom>
          <a:effectLst>
            <a:reflection blurRad="6350" stA="50000" endA="295" endPos="92000" dist="101600" dir="5400000" sy="-100000" algn="bl" rotWithShape="0"/>
          </a:effectLst>
        </p:spPr>
      </p:pic>
      <p:pic>
        <p:nvPicPr>
          <p:cNvPr id="57" name="56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5000628" y="4000510"/>
            <a:ext cx="500048" cy="500048"/>
          </a:xfrm>
          <a:prstGeom prst="donut">
            <a:avLst/>
          </a:prstGeom>
          <a:effectLst>
            <a:reflection blurRad="6350" stA="50000" endA="295" endPos="92000" dist="101600" dir="5400000" sy="-100000" algn="bl" rotWithShape="0"/>
          </a:effectLst>
        </p:spPr>
      </p:pic>
      <p:pic>
        <p:nvPicPr>
          <p:cNvPr id="58" name="57 Imagen" descr="20110219001326892.png"/>
          <p:cNvPicPr>
            <a:picLocks noChangeAspect="1"/>
          </p:cNvPicPr>
          <p:nvPr/>
        </p:nvPicPr>
        <p:blipFill>
          <a:blip r:embed="rId3">
            <a:duotone>
              <a:schemeClr val="accent3">
                <a:shade val="45000"/>
                <a:satMod val="135000"/>
              </a:schemeClr>
              <a:prstClr val="white"/>
            </a:duotone>
          </a:blip>
          <a:srcRect l="15303" t="15305" r="15817" b="15816"/>
          <a:stretch>
            <a:fillRect/>
          </a:stretch>
        </p:blipFill>
        <p:spPr>
          <a:xfrm>
            <a:off x="4714876" y="4357700"/>
            <a:ext cx="500048" cy="500048"/>
          </a:xfrm>
          <a:prstGeom prst="donut">
            <a:avLst/>
          </a:prstGeom>
          <a:effectLst>
            <a:reflection blurRad="6350" stA="50000" endA="295" endPos="92000" dist="101600" dir="5400000" sy="-100000" algn="bl" rotWithShape="0"/>
          </a:effectLst>
        </p:spPr>
      </p:pic>
      <p:pic>
        <p:nvPicPr>
          <p:cNvPr id="59" name="58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7500958" y="-250024"/>
            <a:ext cx="500048" cy="500048"/>
          </a:xfrm>
          <a:prstGeom prst="donut">
            <a:avLst/>
          </a:prstGeom>
          <a:effectLst>
            <a:reflection blurRad="6350" stA="50000" endA="295" endPos="92000" dist="101600" dir="5400000" sy="-100000" algn="bl" rotWithShape="0"/>
          </a:effectLst>
        </p:spPr>
      </p:pic>
      <p:pic>
        <p:nvPicPr>
          <p:cNvPr id="60" name="59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7215206" y="142858"/>
            <a:ext cx="500048" cy="500048"/>
          </a:xfrm>
          <a:prstGeom prst="donut">
            <a:avLst/>
          </a:prstGeom>
          <a:effectLst>
            <a:reflection blurRad="6350" stA="50000" endA="295" endPos="92000" dist="101600" dir="5400000" sy="-100000" algn="bl" rotWithShape="0"/>
          </a:effectLst>
        </p:spPr>
      </p:pic>
      <p:pic>
        <p:nvPicPr>
          <p:cNvPr id="61" name="60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6929440" y="500066"/>
            <a:ext cx="500048" cy="500048"/>
          </a:xfrm>
          <a:prstGeom prst="donut">
            <a:avLst/>
          </a:prstGeom>
          <a:effectLst>
            <a:reflection blurRad="6350" stA="50000" endA="295" endPos="92000" dist="101600" dir="5400000" sy="-100000" algn="bl" rotWithShape="0"/>
          </a:effectLst>
        </p:spPr>
      </p:pic>
      <p:pic>
        <p:nvPicPr>
          <p:cNvPr id="62" name="61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6715140" y="857238"/>
            <a:ext cx="500048" cy="500048"/>
          </a:xfrm>
          <a:prstGeom prst="donut">
            <a:avLst/>
          </a:prstGeom>
          <a:effectLst>
            <a:reflection blurRad="6350" stA="50000" endA="295" endPos="92000" dist="101600" dir="5400000" sy="-100000" algn="bl" rotWithShape="0"/>
          </a:effectLst>
        </p:spPr>
      </p:pic>
      <p:pic>
        <p:nvPicPr>
          <p:cNvPr id="63" name="62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6429388" y="1214428"/>
            <a:ext cx="500048" cy="500048"/>
          </a:xfrm>
          <a:prstGeom prst="donut">
            <a:avLst/>
          </a:prstGeom>
          <a:effectLst>
            <a:reflection blurRad="6350" stA="50000" endA="295" endPos="92000" dist="101600" dir="5400000" sy="-100000" algn="bl" rotWithShape="0"/>
          </a:effectLst>
        </p:spPr>
      </p:pic>
      <p:pic>
        <p:nvPicPr>
          <p:cNvPr id="64" name="63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6143636" y="1571618"/>
            <a:ext cx="500048" cy="500048"/>
          </a:xfrm>
          <a:prstGeom prst="donut">
            <a:avLst/>
          </a:prstGeom>
          <a:effectLst>
            <a:reflection blurRad="6350" stA="50000" endA="295" endPos="92000" dist="101600" dir="5400000" sy="-100000" algn="bl" rotWithShape="0"/>
          </a:effectLst>
        </p:spPr>
      </p:pic>
      <p:pic>
        <p:nvPicPr>
          <p:cNvPr id="65" name="64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5857884" y="1928808"/>
            <a:ext cx="500048" cy="500048"/>
          </a:xfrm>
          <a:prstGeom prst="donut">
            <a:avLst/>
          </a:prstGeom>
          <a:effectLst>
            <a:reflection blurRad="6350" stA="50000" endA="295" endPos="92000" dist="101600" dir="5400000" sy="-100000" algn="bl" rotWithShape="0"/>
          </a:effectLst>
        </p:spPr>
      </p:pic>
      <p:pic>
        <p:nvPicPr>
          <p:cNvPr id="66" name="65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5643570" y="2285998"/>
            <a:ext cx="500048" cy="500048"/>
          </a:xfrm>
          <a:prstGeom prst="donut">
            <a:avLst/>
          </a:prstGeom>
          <a:effectLst>
            <a:reflection blurRad="6350" stA="50000" endA="295" endPos="92000" dist="101600" dir="5400000" sy="-100000" algn="bl" rotWithShape="0"/>
          </a:effectLst>
        </p:spPr>
      </p:pic>
      <p:pic>
        <p:nvPicPr>
          <p:cNvPr id="67" name="66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5357818" y="2643188"/>
            <a:ext cx="500048" cy="500048"/>
          </a:xfrm>
          <a:prstGeom prst="donut">
            <a:avLst/>
          </a:prstGeom>
          <a:effectLst>
            <a:reflection blurRad="6350" stA="50000" endA="295" endPos="92000" dist="101600" dir="5400000" sy="-100000" algn="bl" rotWithShape="0"/>
          </a:effectLst>
        </p:spPr>
      </p:pic>
      <p:pic>
        <p:nvPicPr>
          <p:cNvPr id="68" name="67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5072066" y="3071816"/>
            <a:ext cx="500048" cy="500048"/>
          </a:xfrm>
          <a:prstGeom prst="donut">
            <a:avLst/>
          </a:prstGeom>
          <a:effectLst>
            <a:reflection blurRad="6350" stA="50000" endA="295" endPos="92000" dist="101600" dir="5400000" sy="-100000" algn="bl" rotWithShape="0"/>
          </a:effectLst>
        </p:spPr>
      </p:pic>
      <p:pic>
        <p:nvPicPr>
          <p:cNvPr id="69" name="68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4714876" y="3429006"/>
            <a:ext cx="500048" cy="500048"/>
          </a:xfrm>
          <a:prstGeom prst="donut">
            <a:avLst/>
          </a:prstGeom>
          <a:effectLst>
            <a:reflection blurRad="6350" stA="50000" endA="295" endPos="92000" dist="101600" dir="5400000" sy="-100000" algn="bl" rotWithShape="0"/>
          </a:effectLst>
        </p:spPr>
      </p:pic>
      <p:pic>
        <p:nvPicPr>
          <p:cNvPr id="70" name="69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1428728" y="-250024"/>
            <a:ext cx="500048" cy="500048"/>
          </a:xfrm>
          <a:prstGeom prst="donut">
            <a:avLst/>
          </a:prstGeom>
          <a:effectLst>
            <a:reflection blurRad="6350" stA="50000" endA="295" endPos="92000" dist="101600" dir="5400000" sy="-100000" algn="bl" rotWithShape="0"/>
          </a:effectLst>
        </p:spPr>
      </p:pic>
      <p:pic>
        <p:nvPicPr>
          <p:cNvPr id="71" name="70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1714448" y="214278"/>
            <a:ext cx="500048" cy="500048"/>
          </a:xfrm>
          <a:prstGeom prst="donut">
            <a:avLst/>
          </a:prstGeom>
          <a:effectLst>
            <a:reflection blurRad="6350" stA="50000" endA="295" endPos="92000" dist="101600" dir="5400000" sy="-100000" algn="bl" rotWithShape="0"/>
          </a:effectLst>
        </p:spPr>
      </p:pic>
      <p:pic>
        <p:nvPicPr>
          <p:cNvPr id="72" name="71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2000232" y="571486"/>
            <a:ext cx="500048" cy="500048"/>
          </a:xfrm>
          <a:prstGeom prst="donut">
            <a:avLst/>
          </a:prstGeom>
          <a:effectLst>
            <a:reflection blurRad="6350" stA="50000" endA="295" endPos="92000" dist="101600" dir="5400000" sy="-100000" algn="bl" rotWithShape="0"/>
          </a:effectLst>
        </p:spPr>
      </p:pic>
      <p:pic>
        <p:nvPicPr>
          <p:cNvPr id="73" name="72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2285952" y="928658"/>
            <a:ext cx="500048" cy="500048"/>
          </a:xfrm>
          <a:prstGeom prst="donut">
            <a:avLst/>
          </a:prstGeom>
          <a:effectLst>
            <a:reflection blurRad="6350" stA="50000" endA="295" endPos="92000" dist="101600" dir="5400000" sy="-100000" algn="bl" rotWithShape="0"/>
          </a:effectLst>
        </p:spPr>
      </p:pic>
      <p:pic>
        <p:nvPicPr>
          <p:cNvPr id="74" name="73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2571736" y="1285866"/>
            <a:ext cx="500048" cy="500048"/>
          </a:xfrm>
          <a:prstGeom prst="donut">
            <a:avLst/>
          </a:prstGeom>
          <a:effectLst>
            <a:reflection blurRad="6350" stA="50000" endA="295" endPos="92000" dist="101600" dir="5400000" sy="-100000" algn="bl" rotWithShape="0"/>
          </a:effectLst>
        </p:spPr>
      </p:pic>
      <p:pic>
        <p:nvPicPr>
          <p:cNvPr id="75" name="74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2857456" y="1643038"/>
            <a:ext cx="500048" cy="500048"/>
          </a:xfrm>
          <a:prstGeom prst="donut">
            <a:avLst/>
          </a:prstGeom>
          <a:effectLst>
            <a:reflection blurRad="6350" stA="50000" endA="295" endPos="92000" dist="101600" dir="5400000" sy="-100000" algn="bl" rotWithShape="0"/>
          </a:effectLst>
        </p:spPr>
      </p:pic>
      <p:pic>
        <p:nvPicPr>
          <p:cNvPr id="76" name="75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3143240" y="2000246"/>
            <a:ext cx="500048" cy="500048"/>
          </a:xfrm>
          <a:prstGeom prst="donut">
            <a:avLst/>
          </a:prstGeom>
          <a:effectLst>
            <a:reflection blurRad="6350" stA="50000" endA="295" endPos="92000" dist="101600" dir="5400000" sy="-100000" algn="bl" rotWithShape="0"/>
          </a:effectLst>
        </p:spPr>
      </p:pic>
      <p:pic>
        <p:nvPicPr>
          <p:cNvPr id="77" name="76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3428960" y="2357418"/>
            <a:ext cx="500048" cy="500048"/>
          </a:xfrm>
          <a:prstGeom prst="donut">
            <a:avLst/>
          </a:prstGeom>
          <a:effectLst>
            <a:reflection blurRad="6350" stA="50000" endA="295" endPos="92000" dist="101600" dir="5400000" sy="-100000" algn="bl" rotWithShape="0"/>
          </a:effectLst>
        </p:spPr>
      </p:pic>
      <p:pic>
        <p:nvPicPr>
          <p:cNvPr id="78" name="77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3714712" y="2714608"/>
            <a:ext cx="500048" cy="500048"/>
          </a:xfrm>
          <a:prstGeom prst="donut">
            <a:avLst/>
          </a:prstGeom>
          <a:effectLst>
            <a:reflection blurRad="6350" stA="50000" endA="295" endPos="92000" dist="101600" dir="5400000" sy="-100000" algn="bl" rotWithShape="0"/>
          </a:effectLst>
        </p:spPr>
      </p:pic>
      <p:pic>
        <p:nvPicPr>
          <p:cNvPr id="79" name="78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4000432" y="3071780"/>
            <a:ext cx="500048" cy="500048"/>
          </a:xfrm>
          <a:prstGeom prst="donut">
            <a:avLst/>
          </a:prstGeom>
          <a:effectLst>
            <a:reflection blurRad="6350" stA="50000" endA="295" endPos="92000" dist="101600" dir="5400000" sy="-100000" algn="bl" rotWithShape="0"/>
          </a:effectLst>
        </p:spPr>
      </p:pic>
      <p:pic>
        <p:nvPicPr>
          <p:cNvPr id="80" name="79 Imagen" descr="20110219001326892.png"/>
          <p:cNvPicPr>
            <a:picLocks noChangeAspect="1"/>
          </p:cNvPicPr>
          <p:nvPr/>
        </p:nvPicPr>
        <p:blipFill>
          <a:blip r:embed="rId3">
            <a:duotone>
              <a:prstClr val="black"/>
              <a:srgbClr val="FFFF00">
                <a:tint val="45000"/>
                <a:satMod val="400000"/>
              </a:srgbClr>
            </a:duotone>
          </a:blip>
          <a:srcRect l="15303" t="15305" r="15817" b="15816"/>
          <a:stretch>
            <a:fillRect/>
          </a:stretch>
        </p:blipFill>
        <p:spPr>
          <a:xfrm>
            <a:off x="4286216" y="3428988"/>
            <a:ext cx="500048" cy="500048"/>
          </a:xfrm>
          <a:prstGeom prst="donut">
            <a:avLst/>
          </a:prstGeom>
          <a:effectLst>
            <a:reflection blurRad="6350" stA="50000" endA="295" endPos="92000" dist="101600" dir="5400000" sy="-100000" algn="bl" rotWithShape="0"/>
          </a:effectLst>
        </p:spPr>
      </p:pic>
      <p:sp>
        <p:nvSpPr>
          <p:cNvPr id="81" name="80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18"/>
                                        </p:tgtEl>
                                        <p:attrNameLst>
                                          <p:attrName>style.visibility</p:attrName>
                                        </p:attrNameLst>
                                      </p:cBhvr>
                                      <p:to>
                                        <p:strVal val="visible"/>
                                      </p:to>
                                    </p:set>
                                    <p:anim calcmode="lin" valueType="num">
                                      <p:cBhvr additive="base">
                                        <p:cTn id="9" dur="2000" fill="hold"/>
                                        <p:tgtEl>
                                          <p:spTgt spid="18"/>
                                        </p:tgtEl>
                                        <p:attrNameLst>
                                          <p:attrName>ppt_x</p:attrName>
                                        </p:attrNameLst>
                                      </p:cBhvr>
                                      <p:tavLst>
                                        <p:tav tm="0">
                                          <p:val>
                                            <p:strVal val="1+#ppt_w/2"/>
                                          </p:val>
                                        </p:tav>
                                        <p:tav tm="100000">
                                          <p:val>
                                            <p:strVal val="#ppt_x"/>
                                          </p:val>
                                        </p:tav>
                                      </p:tavLst>
                                    </p:anim>
                                    <p:anim calcmode="lin" valueType="num">
                                      <p:cBhvr additive="base">
                                        <p:cTn id="10" dur="2000" fill="hold"/>
                                        <p:tgtEl>
                                          <p:spTgt spid="18"/>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2000" fill="hold"/>
                                        <p:tgtEl>
                                          <p:spTgt spid="19"/>
                                        </p:tgtEl>
                                        <p:attrNameLst>
                                          <p:attrName>ppt_x</p:attrName>
                                        </p:attrNameLst>
                                      </p:cBhvr>
                                      <p:tavLst>
                                        <p:tav tm="0">
                                          <p:val>
                                            <p:strVal val="1+#ppt_w/2"/>
                                          </p:val>
                                        </p:tav>
                                        <p:tav tm="100000">
                                          <p:val>
                                            <p:strVal val="#ppt_x"/>
                                          </p:val>
                                        </p:tav>
                                      </p:tavLst>
                                    </p:anim>
                                    <p:anim calcmode="lin" valueType="num">
                                      <p:cBhvr additive="base">
                                        <p:cTn id="14" dur="2000" fill="hold"/>
                                        <p:tgtEl>
                                          <p:spTgt spid="1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2000" fill="hold"/>
                                        <p:tgtEl>
                                          <p:spTgt spid="20"/>
                                        </p:tgtEl>
                                        <p:attrNameLst>
                                          <p:attrName>ppt_x</p:attrName>
                                        </p:attrNameLst>
                                      </p:cBhvr>
                                      <p:tavLst>
                                        <p:tav tm="0">
                                          <p:val>
                                            <p:strVal val="1+#ppt_w/2"/>
                                          </p:val>
                                        </p:tav>
                                        <p:tav tm="100000">
                                          <p:val>
                                            <p:strVal val="#ppt_x"/>
                                          </p:val>
                                        </p:tav>
                                      </p:tavLst>
                                    </p:anim>
                                    <p:anim calcmode="lin" valueType="num">
                                      <p:cBhvr additive="base">
                                        <p:cTn id="18" dur="20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2000" fill="hold"/>
                                        <p:tgtEl>
                                          <p:spTgt spid="21"/>
                                        </p:tgtEl>
                                        <p:attrNameLst>
                                          <p:attrName>ppt_x</p:attrName>
                                        </p:attrNameLst>
                                      </p:cBhvr>
                                      <p:tavLst>
                                        <p:tav tm="0">
                                          <p:val>
                                            <p:strVal val="1+#ppt_w/2"/>
                                          </p:val>
                                        </p:tav>
                                        <p:tav tm="100000">
                                          <p:val>
                                            <p:strVal val="#ppt_x"/>
                                          </p:val>
                                        </p:tav>
                                      </p:tavLst>
                                    </p:anim>
                                    <p:anim calcmode="lin" valueType="num">
                                      <p:cBhvr additive="base">
                                        <p:cTn id="22" dur="2000" fill="hold"/>
                                        <p:tgtEl>
                                          <p:spTgt spid="2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000" fill="hold"/>
                                        <p:tgtEl>
                                          <p:spTgt spid="22"/>
                                        </p:tgtEl>
                                        <p:attrNameLst>
                                          <p:attrName>ppt_x</p:attrName>
                                        </p:attrNameLst>
                                      </p:cBhvr>
                                      <p:tavLst>
                                        <p:tav tm="0">
                                          <p:val>
                                            <p:strVal val="1+#ppt_w/2"/>
                                          </p:val>
                                        </p:tav>
                                        <p:tav tm="100000">
                                          <p:val>
                                            <p:strVal val="#ppt_x"/>
                                          </p:val>
                                        </p:tav>
                                      </p:tavLst>
                                    </p:anim>
                                    <p:anim calcmode="lin" valueType="num">
                                      <p:cBhvr additive="base">
                                        <p:cTn id="26" dur="20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2000" fill="hold"/>
                                        <p:tgtEl>
                                          <p:spTgt spid="23"/>
                                        </p:tgtEl>
                                        <p:attrNameLst>
                                          <p:attrName>ppt_x</p:attrName>
                                        </p:attrNameLst>
                                      </p:cBhvr>
                                      <p:tavLst>
                                        <p:tav tm="0">
                                          <p:val>
                                            <p:strVal val="1+#ppt_w/2"/>
                                          </p:val>
                                        </p:tav>
                                        <p:tav tm="100000">
                                          <p:val>
                                            <p:strVal val="#ppt_x"/>
                                          </p:val>
                                        </p:tav>
                                      </p:tavLst>
                                    </p:anim>
                                    <p:anim calcmode="lin" valueType="num">
                                      <p:cBhvr additive="base">
                                        <p:cTn id="30" dur="2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2000" fill="hold"/>
                                        <p:tgtEl>
                                          <p:spTgt spid="24"/>
                                        </p:tgtEl>
                                        <p:attrNameLst>
                                          <p:attrName>ppt_x</p:attrName>
                                        </p:attrNameLst>
                                      </p:cBhvr>
                                      <p:tavLst>
                                        <p:tav tm="0">
                                          <p:val>
                                            <p:strVal val="1+#ppt_w/2"/>
                                          </p:val>
                                        </p:tav>
                                        <p:tav tm="100000">
                                          <p:val>
                                            <p:strVal val="#ppt_x"/>
                                          </p:val>
                                        </p:tav>
                                      </p:tavLst>
                                    </p:anim>
                                    <p:anim calcmode="lin" valueType="num">
                                      <p:cBhvr additive="base">
                                        <p:cTn id="34" dur="2000" fill="hold"/>
                                        <p:tgtEl>
                                          <p:spTgt spid="2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2000" fill="hold"/>
                                        <p:tgtEl>
                                          <p:spTgt spid="25"/>
                                        </p:tgtEl>
                                        <p:attrNameLst>
                                          <p:attrName>ppt_x</p:attrName>
                                        </p:attrNameLst>
                                      </p:cBhvr>
                                      <p:tavLst>
                                        <p:tav tm="0">
                                          <p:val>
                                            <p:strVal val="1+#ppt_w/2"/>
                                          </p:val>
                                        </p:tav>
                                        <p:tav tm="100000">
                                          <p:val>
                                            <p:strVal val="#ppt_x"/>
                                          </p:val>
                                        </p:tav>
                                      </p:tavLst>
                                    </p:anim>
                                    <p:anim calcmode="lin" valueType="num">
                                      <p:cBhvr additive="base">
                                        <p:cTn id="38" dur="2000" fill="hold"/>
                                        <p:tgtEl>
                                          <p:spTgt spid="2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2000" fill="hold"/>
                                        <p:tgtEl>
                                          <p:spTgt spid="26"/>
                                        </p:tgtEl>
                                        <p:attrNameLst>
                                          <p:attrName>ppt_x</p:attrName>
                                        </p:attrNameLst>
                                      </p:cBhvr>
                                      <p:tavLst>
                                        <p:tav tm="0">
                                          <p:val>
                                            <p:strVal val="1+#ppt_w/2"/>
                                          </p:val>
                                        </p:tav>
                                        <p:tav tm="100000">
                                          <p:val>
                                            <p:strVal val="#ppt_x"/>
                                          </p:val>
                                        </p:tav>
                                      </p:tavLst>
                                    </p:anim>
                                    <p:anim calcmode="lin" valueType="num">
                                      <p:cBhvr additive="base">
                                        <p:cTn id="42" dur="2000" fill="hold"/>
                                        <p:tgtEl>
                                          <p:spTgt spid="2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2000" fill="hold"/>
                                        <p:tgtEl>
                                          <p:spTgt spid="27"/>
                                        </p:tgtEl>
                                        <p:attrNameLst>
                                          <p:attrName>ppt_x</p:attrName>
                                        </p:attrNameLst>
                                      </p:cBhvr>
                                      <p:tavLst>
                                        <p:tav tm="0">
                                          <p:val>
                                            <p:strVal val="1+#ppt_w/2"/>
                                          </p:val>
                                        </p:tav>
                                        <p:tav tm="100000">
                                          <p:val>
                                            <p:strVal val="#ppt_x"/>
                                          </p:val>
                                        </p:tav>
                                      </p:tavLst>
                                    </p:anim>
                                    <p:anim calcmode="lin" valueType="num">
                                      <p:cBhvr additive="base">
                                        <p:cTn id="46" dur="2000" fill="hold"/>
                                        <p:tgtEl>
                                          <p:spTgt spid="27"/>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2000" fill="hold"/>
                                        <p:tgtEl>
                                          <p:spTgt spid="28"/>
                                        </p:tgtEl>
                                        <p:attrNameLst>
                                          <p:attrName>ppt_x</p:attrName>
                                        </p:attrNameLst>
                                      </p:cBhvr>
                                      <p:tavLst>
                                        <p:tav tm="0">
                                          <p:val>
                                            <p:strVal val="1+#ppt_w/2"/>
                                          </p:val>
                                        </p:tav>
                                        <p:tav tm="100000">
                                          <p:val>
                                            <p:strVal val="#ppt_x"/>
                                          </p:val>
                                        </p:tav>
                                      </p:tavLst>
                                    </p:anim>
                                    <p:anim calcmode="lin" valueType="num">
                                      <p:cBhvr additive="base">
                                        <p:cTn id="50" dur="2000" fill="hold"/>
                                        <p:tgtEl>
                                          <p:spTgt spid="28"/>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2000" fill="hold"/>
                                        <p:tgtEl>
                                          <p:spTgt spid="29"/>
                                        </p:tgtEl>
                                        <p:attrNameLst>
                                          <p:attrName>ppt_x</p:attrName>
                                        </p:attrNameLst>
                                      </p:cBhvr>
                                      <p:tavLst>
                                        <p:tav tm="0">
                                          <p:val>
                                            <p:strVal val="1+#ppt_w/2"/>
                                          </p:val>
                                        </p:tav>
                                        <p:tav tm="100000">
                                          <p:val>
                                            <p:strVal val="#ppt_x"/>
                                          </p:val>
                                        </p:tav>
                                      </p:tavLst>
                                    </p:anim>
                                    <p:anim calcmode="lin" valueType="num">
                                      <p:cBhvr additive="base">
                                        <p:cTn id="54" dur="2000" fill="hold"/>
                                        <p:tgtEl>
                                          <p:spTgt spid="29"/>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2000" fill="hold"/>
                                        <p:tgtEl>
                                          <p:spTgt spid="30"/>
                                        </p:tgtEl>
                                        <p:attrNameLst>
                                          <p:attrName>ppt_x</p:attrName>
                                        </p:attrNameLst>
                                      </p:cBhvr>
                                      <p:tavLst>
                                        <p:tav tm="0">
                                          <p:val>
                                            <p:strVal val="1+#ppt_w/2"/>
                                          </p:val>
                                        </p:tav>
                                        <p:tav tm="100000">
                                          <p:val>
                                            <p:strVal val="#ppt_x"/>
                                          </p:val>
                                        </p:tav>
                                      </p:tavLst>
                                    </p:anim>
                                    <p:anim calcmode="lin" valueType="num">
                                      <p:cBhvr additive="base">
                                        <p:cTn id="58" dur="2000" fill="hold"/>
                                        <p:tgtEl>
                                          <p:spTgt spid="30"/>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2000" fill="hold"/>
                                        <p:tgtEl>
                                          <p:spTgt spid="31"/>
                                        </p:tgtEl>
                                        <p:attrNameLst>
                                          <p:attrName>ppt_x</p:attrName>
                                        </p:attrNameLst>
                                      </p:cBhvr>
                                      <p:tavLst>
                                        <p:tav tm="0">
                                          <p:val>
                                            <p:strVal val="1+#ppt_w/2"/>
                                          </p:val>
                                        </p:tav>
                                        <p:tav tm="100000">
                                          <p:val>
                                            <p:strVal val="#ppt_x"/>
                                          </p:val>
                                        </p:tav>
                                      </p:tavLst>
                                    </p:anim>
                                    <p:anim calcmode="lin" valueType="num">
                                      <p:cBhvr additive="base">
                                        <p:cTn id="62" dur="2000" fill="hold"/>
                                        <p:tgtEl>
                                          <p:spTgt spid="3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2000" fill="hold"/>
                                        <p:tgtEl>
                                          <p:spTgt spid="33"/>
                                        </p:tgtEl>
                                        <p:attrNameLst>
                                          <p:attrName>ppt_x</p:attrName>
                                        </p:attrNameLst>
                                      </p:cBhvr>
                                      <p:tavLst>
                                        <p:tav tm="0">
                                          <p:val>
                                            <p:strVal val="1+#ppt_w/2"/>
                                          </p:val>
                                        </p:tav>
                                        <p:tav tm="100000">
                                          <p:val>
                                            <p:strVal val="#ppt_x"/>
                                          </p:val>
                                        </p:tav>
                                      </p:tavLst>
                                    </p:anim>
                                    <p:anim calcmode="lin" valueType="num">
                                      <p:cBhvr additive="base">
                                        <p:cTn id="66" dur="20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2000" fill="hold"/>
                                        <p:tgtEl>
                                          <p:spTgt spid="34"/>
                                        </p:tgtEl>
                                        <p:attrNameLst>
                                          <p:attrName>ppt_x</p:attrName>
                                        </p:attrNameLst>
                                      </p:cBhvr>
                                      <p:tavLst>
                                        <p:tav tm="0">
                                          <p:val>
                                            <p:strVal val="1+#ppt_w/2"/>
                                          </p:val>
                                        </p:tav>
                                        <p:tav tm="100000">
                                          <p:val>
                                            <p:strVal val="#ppt_x"/>
                                          </p:val>
                                        </p:tav>
                                      </p:tavLst>
                                    </p:anim>
                                    <p:anim calcmode="lin" valueType="num">
                                      <p:cBhvr additive="base">
                                        <p:cTn id="70" dur="2000" fill="hold"/>
                                        <p:tgtEl>
                                          <p:spTgt spid="34"/>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000" fill="hold"/>
                                        <p:tgtEl>
                                          <p:spTgt spid="35"/>
                                        </p:tgtEl>
                                        <p:attrNameLst>
                                          <p:attrName>ppt_x</p:attrName>
                                        </p:attrNameLst>
                                      </p:cBhvr>
                                      <p:tavLst>
                                        <p:tav tm="0">
                                          <p:val>
                                            <p:strVal val="1+#ppt_w/2"/>
                                          </p:val>
                                        </p:tav>
                                        <p:tav tm="100000">
                                          <p:val>
                                            <p:strVal val="#ppt_x"/>
                                          </p:val>
                                        </p:tav>
                                      </p:tavLst>
                                    </p:anim>
                                    <p:anim calcmode="lin" valueType="num">
                                      <p:cBhvr additive="base">
                                        <p:cTn id="74" dur="2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additive="base">
                                        <p:cTn id="77" dur="2000" fill="hold"/>
                                        <p:tgtEl>
                                          <p:spTgt spid="36"/>
                                        </p:tgtEl>
                                        <p:attrNameLst>
                                          <p:attrName>ppt_x</p:attrName>
                                        </p:attrNameLst>
                                      </p:cBhvr>
                                      <p:tavLst>
                                        <p:tav tm="0">
                                          <p:val>
                                            <p:strVal val="1+#ppt_w/2"/>
                                          </p:val>
                                        </p:tav>
                                        <p:tav tm="100000">
                                          <p:val>
                                            <p:strVal val="#ppt_x"/>
                                          </p:val>
                                        </p:tav>
                                      </p:tavLst>
                                    </p:anim>
                                    <p:anim calcmode="lin" valueType="num">
                                      <p:cBhvr additive="base">
                                        <p:cTn id="78" dur="2000" fill="hold"/>
                                        <p:tgtEl>
                                          <p:spTgt spid="36"/>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37"/>
                                        </p:tgtEl>
                                        <p:attrNameLst>
                                          <p:attrName>style.visibility</p:attrName>
                                        </p:attrNameLst>
                                      </p:cBhvr>
                                      <p:to>
                                        <p:strVal val="visible"/>
                                      </p:to>
                                    </p:set>
                                    <p:anim calcmode="lin" valueType="num">
                                      <p:cBhvr additive="base">
                                        <p:cTn id="81" dur="2000" fill="hold"/>
                                        <p:tgtEl>
                                          <p:spTgt spid="37"/>
                                        </p:tgtEl>
                                        <p:attrNameLst>
                                          <p:attrName>ppt_x</p:attrName>
                                        </p:attrNameLst>
                                      </p:cBhvr>
                                      <p:tavLst>
                                        <p:tav tm="0">
                                          <p:val>
                                            <p:strVal val="1+#ppt_w/2"/>
                                          </p:val>
                                        </p:tav>
                                        <p:tav tm="100000">
                                          <p:val>
                                            <p:strVal val="#ppt_x"/>
                                          </p:val>
                                        </p:tav>
                                      </p:tavLst>
                                    </p:anim>
                                    <p:anim calcmode="lin" valueType="num">
                                      <p:cBhvr additive="base">
                                        <p:cTn id="82" dur="2000" fill="hold"/>
                                        <p:tgtEl>
                                          <p:spTgt spid="37"/>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additive="base">
                                        <p:cTn id="85" dur="2000" fill="hold"/>
                                        <p:tgtEl>
                                          <p:spTgt spid="38"/>
                                        </p:tgtEl>
                                        <p:attrNameLst>
                                          <p:attrName>ppt_x</p:attrName>
                                        </p:attrNameLst>
                                      </p:cBhvr>
                                      <p:tavLst>
                                        <p:tav tm="0">
                                          <p:val>
                                            <p:strVal val="1+#ppt_w/2"/>
                                          </p:val>
                                        </p:tav>
                                        <p:tav tm="100000">
                                          <p:val>
                                            <p:strVal val="#ppt_x"/>
                                          </p:val>
                                        </p:tav>
                                      </p:tavLst>
                                    </p:anim>
                                    <p:anim calcmode="lin" valueType="num">
                                      <p:cBhvr additive="base">
                                        <p:cTn id="86" dur="2000" fill="hold"/>
                                        <p:tgtEl>
                                          <p:spTgt spid="38"/>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39"/>
                                        </p:tgtEl>
                                        <p:attrNameLst>
                                          <p:attrName>style.visibility</p:attrName>
                                        </p:attrNameLst>
                                      </p:cBhvr>
                                      <p:to>
                                        <p:strVal val="visible"/>
                                      </p:to>
                                    </p:set>
                                    <p:anim calcmode="lin" valueType="num">
                                      <p:cBhvr additive="base">
                                        <p:cTn id="89" dur="2000" fill="hold"/>
                                        <p:tgtEl>
                                          <p:spTgt spid="39"/>
                                        </p:tgtEl>
                                        <p:attrNameLst>
                                          <p:attrName>ppt_x</p:attrName>
                                        </p:attrNameLst>
                                      </p:cBhvr>
                                      <p:tavLst>
                                        <p:tav tm="0">
                                          <p:val>
                                            <p:strVal val="1+#ppt_w/2"/>
                                          </p:val>
                                        </p:tav>
                                        <p:tav tm="100000">
                                          <p:val>
                                            <p:strVal val="#ppt_x"/>
                                          </p:val>
                                        </p:tav>
                                      </p:tavLst>
                                    </p:anim>
                                    <p:anim calcmode="lin" valueType="num">
                                      <p:cBhvr additive="base">
                                        <p:cTn id="90" dur="2000" fill="hold"/>
                                        <p:tgtEl>
                                          <p:spTgt spid="39"/>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40"/>
                                        </p:tgtEl>
                                        <p:attrNameLst>
                                          <p:attrName>style.visibility</p:attrName>
                                        </p:attrNameLst>
                                      </p:cBhvr>
                                      <p:to>
                                        <p:strVal val="visible"/>
                                      </p:to>
                                    </p:set>
                                    <p:anim calcmode="lin" valueType="num">
                                      <p:cBhvr additive="base">
                                        <p:cTn id="93" dur="2000" fill="hold"/>
                                        <p:tgtEl>
                                          <p:spTgt spid="40"/>
                                        </p:tgtEl>
                                        <p:attrNameLst>
                                          <p:attrName>ppt_x</p:attrName>
                                        </p:attrNameLst>
                                      </p:cBhvr>
                                      <p:tavLst>
                                        <p:tav tm="0">
                                          <p:val>
                                            <p:strVal val="1+#ppt_w/2"/>
                                          </p:val>
                                        </p:tav>
                                        <p:tav tm="100000">
                                          <p:val>
                                            <p:strVal val="#ppt_x"/>
                                          </p:val>
                                        </p:tav>
                                      </p:tavLst>
                                    </p:anim>
                                    <p:anim calcmode="lin" valueType="num">
                                      <p:cBhvr additive="base">
                                        <p:cTn id="94" dur="2000" fill="hold"/>
                                        <p:tgtEl>
                                          <p:spTgt spid="40"/>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41"/>
                                        </p:tgtEl>
                                        <p:attrNameLst>
                                          <p:attrName>style.visibility</p:attrName>
                                        </p:attrNameLst>
                                      </p:cBhvr>
                                      <p:to>
                                        <p:strVal val="visible"/>
                                      </p:to>
                                    </p:set>
                                    <p:anim calcmode="lin" valueType="num">
                                      <p:cBhvr additive="base">
                                        <p:cTn id="97" dur="2000" fill="hold"/>
                                        <p:tgtEl>
                                          <p:spTgt spid="41"/>
                                        </p:tgtEl>
                                        <p:attrNameLst>
                                          <p:attrName>ppt_x</p:attrName>
                                        </p:attrNameLst>
                                      </p:cBhvr>
                                      <p:tavLst>
                                        <p:tav tm="0">
                                          <p:val>
                                            <p:strVal val="1+#ppt_w/2"/>
                                          </p:val>
                                        </p:tav>
                                        <p:tav tm="100000">
                                          <p:val>
                                            <p:strVal val="#ppt_x"/>
                                          </p:val>
                                        </p:tav>
                                      </p:tavLst>
                                    </p:anim>
                                    <p:anim calcmode="lin" valueType="num">
                                      <p:cBhvr additive="base">
                                        <p:cTn id="98" dur="2000" fill="hold"/>
                                        <p:tgtEl>
                                          <p:spTgt spid="41"/>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42"/>
                                        </p:tgtEl>
                                        <p:attrNameLst>
                                          <p:attrName>style.visibility</p:attrName>
                                        </p:attrNameLst>
                                      </p:cBhvr>
                                      <p:to>
                                        <p:strVal val="visible"/>
                                      </p:to>
                                    </p:set>
                                    <p:anim calcmode="lin" valueType="num">
                                      <p:cBhvr additive="base">
                                        <p:cTn id="101" dur="2000" fill="hold"/>
                                        <p:tgtEl>
                                          <p:spTgt spid="42"/>
                                        </p:tgtEl>
                                        <p:attrNameLst>
                                          <p:attrName>ppt_x</p:attrName>
                                        </p:attrNameLst>
                                      </p:cBhvr>
                                      <p:tavLst>
                                        <p:tav tm="0">
                                          <p:val>
                                            <p:strVal val="1+#ppt_w/2"/>
                                          </p:val>
                                        </p:tav>
                                        <p:tav tm="100000">
                                          <p:val>
                                            <p:strVal val="#ppt_x"/>
                                          </p:val>
                                        </p:tav>
                                      </p:tavLst>
                                    </p:anim>
                                    <p:anim calcmode="lin" valueType="num">
                                      <p:cBhvr additive="base">
                                        <p:cTn id="102" dur="2000" fill="hold"/>
                                        <p:tgtEl>
                                          <p:spTgt spid="42"/>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43"/>
                                        </p:tgtEl>
                                        <p:attrNameLst>
                                          <p:attrName>style.visibility</p:attrName>
                                        </p:attrNameLst>
                                      </p:cBhvr>
                                      <p:to>
                                        <p:strVal val="visible"/>
                                      </p:to>
                                    </p:set>
                                    <p:anim calcmode="lin" valueType="num">
                                      <p:cBhvr additive="base">
                                        <p:cTn id="105" dur="2000" fill="hold"/>
                                        <p:tgtEl>
                                          <p:spTgt spid="43"/>
                                        </p:tgtEl>
                                        <p:attrNameLst>
                                          <p:attrName>ppt_x</p:attrName>
                                        </p:attrNameLst>
                                      </p:cBhvr>
                                      <p:tavLst>
                                        <p:tav tm="0">
                                          <p:val>
                                            <p:strVal val="1+#ppt_w/2"/>
                                          </p:val>
                                        </p:tav>
                                        <p:tav tm="100000">
                                          <p:val>
                                            <p:strVal val="#ppt_x"/>
                                          </p:val>
                                        </p:tav>
                                      </p:tavLst>
                                    </p:anim>
                                    <p:anim calcmode="lin" valueType="num">
                                      <p:cBhvr additive="base">
                                        <p:cTn id="106" dur="2000" fill="hold"/>
                                        <p:tgtEl>
                                          <p:spTgt spid="43"/>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44"/>
                                        </p:tgtEl>
                                        <p:attrNameLst>
                                          <p:attrName>style.visibility</p:attrName>
                                        </p:attrNameLst>
                                      </p:cBhvr>
                                      <p:to>
                                        <p:strVal val="visible"/>
                                      </p:to>
                                    </p:set>
                                    <p:anim calcmode="lin" valueType="num">
                                      <p:cBhvr additive="base">
                                        <p:cTn id="109" dur="2000" fill="hold"/>
                                        <p:tgtEl>
                                          <p:spTgt spid="44"/>
                                        </p:tgtEl>
                                        <p:attrNameLst>
                                          <p:attrName>ppt_x</p:attrName>
                                        </p:attrNameLst>
                                      </p:cBhvr>
                                      <p:tavLst>
                                        <p:tav tm="0">
                                          <p:val>
                                            <p:strVal val="1+#ppt_w/2"/>
                                          </p:val>
                                        </p:tav>
                                        <p:tav tm="100000">
                                          <p:val>
                                            <p:strVal val="#ppt_x"/>
                                          </p:val>
                                        </p:tav>
                                      </p:tavLst>
                                    </p:anim>
                                    <p:anim calcmode="lin" valueType="num">
                                      <p:cBhvr additive="base">
                                        <p:cTn id="110" dur="2000" fill="hold"/>
                                        <p:tgtEl>
                                          <p:spTgt spid="44"/>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45"/>
                                        </p:tgtEl>
                                        <p:attrNameLst>
                                          <p:attrName>style.visibility</p:attrName>
                                        </p:attrNameLst>
                                      </p:cBhvr>
                                      <p:to>
                                        <p:strVal val="visible"/>
                                      </p:to>
                                    </p:set>
                                    <p:anim calcmode="lin" valueType="num">
                                      <p:cBhvr additive="base">
                                        <p:cTn id="113" dur="2000" fill="hold"/>
                                        <p:tgtEl>
                                          <p:spTgt spid="45"/>
                                        </p:tgtEl>
                                        <p:attrNameLst>
                                          <p:attrName>ppt_x</p:attrName>
                                        </p:attrNameLst>
                                      </p:cBhvr>
                                      <p:tavLst>
                                        <p:tav tm="0">
                                          <p:val>
                                            <p:strVal val="1+#ppt_w/2"/>
                                          </p:val>
                                        </p:tav>
                                        <p:tav tm="100000">
                                          <p:val>
                                            <p:strVal val="#ppt_x"/>
                                          </p:val>
                                        </p:tav>
                                      </p:tavLst>
                                    </p:anim>
                                    <p:anim calcmode="lin" valueType="num">
                                      <p:cBhvr additive="base">
                                        <p:cTn id="114" dur="2000" fill="hold"/>
                                        <p:tgtEl>
                                          <p:spTgt spid="45"/>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70"/>
                                        </p:tgtEl>
                                        <p:attrNameLst>
                                          <p:attrName>style.visibility</p:attrName>
                                        </p:attrNameLst>
                                      </p:cBhvr>
                                      <p:to>
                                        <p:strVal val="visible"/>
                                      </p:to>
                                    </p:set>
                                    <p:anim calcmode="lin" valueType="num">
                                      <p:cBhvr additive="base">
                                        <p:cTn id="117" dur="2000" fill="hold"/>
                                        <p:tgtEl>
                                          <p:spTgt spid="70"/>
                                        </p:tgtEl>
                                        <p:attrNameLst>
                                          <p:attrName>ppt_x</p:attrName>
                                        </p:attrNameLst>
                                      </p:cBhvr>
                                      <p:tavLst>
                                        <p:tav tm="0">
                                          <p:val>
                                            <p:strVal val="1+#ppt_w/2"/>
                                          </p:val>
                                        </p:tav>
                                        <p:tav tm="100000">
                                          <p:val>
                                            <p:strVal val="#ppt_x"/>
                                          </p:val>
                                        </p:tav>
                                      </p:tavLst>
                                    </p:anim>
                                    <p:anim calcmode="lin" valueType="num">
                                      <p:cBhvr additive="base">
                                        <p:cTn id="118" dur="2000" fill="hold"/>
                                        <p:tgtEl>
                                          <p:spTgt spid="70"/>
                                        </p:tgtEl>
                                        <p:attrNameLst>
                                          <p:attrName>ppt_y</p:attrName>
                                        </p:attrNameLst>
                                      </p:cBhvr>
                                      <p:tavLst>
                                        <p:tav tm="0">
                                          <p:val>
                                            <p:strVal val="1+#ppt_h/2"/>
                                          </p:val>
                                        </p:tav>
                                        <p:tav tm="100000">
                                          <p:val>
                                            <p:strVal val="#ppt_y"/>
                                          </p:val>
                                        </p:tav>
                                      </p:tavLst>
                                    </p:anim>
                                  </p:childTnLst>
                                </p:cTn>
                              </p:par>
                              <p:par>
                                <p:cTn id="119" presetID="2" presetClass="entr" presetSubtype="6" fill="hold" nodeType="withEffect">
                                  <p:stCondLst>
                                    <p:cond delay="0"/>
                                  </p:stCondLst>
                                  <p:childTnLst>
                                    <p:set>
                                      <p:cBhvr>
                                        <p:cTn id="120" dur="1" fill="hold">
                                          <p:stCondLst>
                                            <p:cond delay="0"/>
                                          </p:stCondLst>
                                        </p:cTn>
                                        <p:tgtEl>
                                          <p:spTgt spid="71"/>
                                        </p:tgtEl>
                                        <p:attrNameLst>
                                          <p:attrName>style.visibility</p:attrName>
                                        </p:attrNameLst>
                                      </p:cBhvr>
                                      <p:to>
                                        <p:strVal val="visible"/>
                                      </p:to>
                                    </p:set>
                                    <p:anim calcmode="lin" valueType="num">
                                      <p:cBhvr additive="base">
                                        <p:cTn id="121" dur="2000" fill="hold"/>
                                        <p:tgtEl>
                                          <p:spTgt spid="71"/>
                                        </p:tgtEl>
                                        <p:attrNameLst>
                                          <p:attrName>ppt_x</p:attrName>
                                        </p:attrNameLst>
                                      </p:cBhvr>
                                      <p:tavLst>
                                        <p:tav tm="0">
                                          <p:val>
                                            <p:strVal val="1+#ppt_w/2"/>
                                          </p:val>
                                        </p:tav>
                                        <p:tav tm="100000">
                                          <p:val>
                                            <p:strVal val="#ppt_x"/>
                                          </p:val>
                                        </p:tav>
                                      </p:tavLst>
                                    </p:anim>
                                    <p:anim calcmode="lin" valueType="num">
                                      <p:cBhvr additive="base">
                                        <p:cTn id="122" dur="2000" fill="hold"/>
                                        <p:tgtEl>
                                          <p:spTgt spid="71"/>
                                        </p:tgtEl>
                                        <p:attrNameLst>
                                          <p:attrName>ppt_y</p:attrName>
                                        </p:attrNameLst>
                                      </p:cBhvr>
                                      <p:tavLst>
                                        <p:tav tm="0">
                                          <p:val>
                                            <p:strVal val="1+#ppt_h/2"/>
                                          </p:val>
                                        </p:tav>
                                        <p:tav tm="100000">
                                          <p:val>
                                            <p:strVal val="#ppt_y"/>
                                          </p:val>
                                        </p:tav>
                                      </p:tavLst>
                                    </p:anim>
                                  </p:childTnLst>
                                </p:cTn>
                              </p:par>
                              <p:par>
                                <p:cTn id="123" presetID="2" presetClass="entr" presetSubtype="6" fill="hold" nodeType="withEffect">
                                  <p:stCondLst>
                                    <p:cond delay="0"/>
                                  </p:stCondLst>
                                  <p:childTnLst>
                                    <p:set>
                                      <p:cBhvr>
                                        <p:cTn id="124" dur="1" fill="hold">
                                          <p:stCondLst>
                                            <p:cond delay="0"/>
                                          </p:stCondLst>
                                        </p:cTn>
                                        <p:tgtEl>
                                          <p:spTgt spid="72"/>
                                        </p:tgtEl>
                                        <p:attrNameLst>
                                          <p:attrName>style.visibility</p:attrName>
                                        </p:attrNameLst>
                                      </p:cBhvr>
                                      <p:to>
                                        <p:strVal val="visible"/>
                                      </p:to>
                                    </p:set>
                                    <p:anim calcmode="lin" valueType="num">
                                      <p:cBhvr additive="base">
                                        <p:cTn id="125" dur="2000" fill="hold"/>
                                        <p:tgtEl>
                                          <p:spTgt spid="72"/>
                                        </p:tgtEl>
                                        <p:attrNameLst>
                                          <p:attrName>ppt_x</p:attrName>
                                        </p:attrNameLst>
                                      </p:cBhvr>
                                      <p:tavLst>
                                        <p:tav tm="0">
                                          <p:val>
                                            <p:strVal val="1+#ppt_w/2"/>
                                          </p:val>
                                        </p:tav>
                                        <p:tav tm="100000">
                                          <p:val>
                                            <p:strVal val="#ppt_x"/>
                                          </p:val>
                                        </p:tav>
                                      </p:tavLst>
                                    </p:anim>
                                    <p:anim calcmode="lin" valueType="num">
                                      <p:cBhvr additive="base">
                                        <p:cTn id="126" dur="2000" fill="hold"/>
                                        <p:tgtEl>
                                          <p:spTgt spid="72"/>
                                        </p:tgtEl>
                                        <p:attrNameLst>
                                          <p:attrName>ppt_y</p:attrName>
                                        </p:attrNameLst>
                                      </p:cBhvr>
                                      <p:tavLst>
                                        <p:tav tm="0">
                                          <p:val>
                                            <p:strVal val="1+#ppt_h/2"/>
                                          </p:val>
                                        </p:tav>
                                        <p:tav tm="100000">
                                          <p:val>
                                            <p:strVal val="#ppt_y"/>
                                          </p:val>
                                        </p:tav>
                                      </p:tavLst>
                                    </p:anim>
                                  </p:childTnLst>
                                </p:cTn>
                              </p:par>
                              <p:par>
                                <p:cTn id="127" presetID="2" presetClass="entr" presetSubtype="6" fill="hold" nodeType="withEffect">
                                  <p:stCondLst>
                                    <p:cond delay="0"/>
                                  </p:stCondLst>
                                  <p:childTnLst>
                                    <p:set>
                                      <p:cBhvr>
                                        <p:cTn id="128" dur="1" fill="hold">
                                          <p:stCondLst>
                                            <p:cond delay="0"/>
                                          </p:stCondLst>
                                        </p:cTn>
                                        <p:tgtEl>
                                          <p:spTgt spid="73"/>
                                        </p:tgtEl>
                                        <p:attrNameLst>
                                          <p:attrName>style.visibility</p:attrName>
                                        </p:attrNameLst>
                                      </p:cBhvr>
                                      <p:to>
                                        <p:strVal val="visible"/>
                                      </p:to>
                                    </p:set>
                                    <p:anim calcmode="lin" valueType="num">
                                      <p:cBhvr additive="base">
                                        <p:cTn id="129" dur="2000" fill="hold"/>
                                        <p:tgtEl>
                                          <p:spTgt spid="73"/>
                                        </p:tgtEl>
                                        <p:attrNameLst>
                                          <p:attrName>ppt_x</p:attrName>
                                        </p:attrNameLst>
                                      </p:cBhvr>
                                      <p:tavLst>
                                        <p:tav tm="0">
                                          <p:val>
                                            <p:strVal val="1+#ppt_w/2"/>
                                          </p:val>
                                        </p:tav>
                                        <p:tav tm="100000">
                                          <p:val>
                                            <p:strVal val="#ppt_x"/>
                                          </p:val>
                                        </p:tav>
                                      </p:tavLst>
                                    </p:anim>
                                    <p:anim calcmode="lin" valueType="num">
                                      <p:cBhvr additive="base">
                                        <p:cTn id="130" dur="2000" fill="hold"/>
                                        <p:tgtEl>
                                          <p:spTgt spid="73"/>
                                        </p:tgtEl>
                                        <p:attrNameLst>
                                          <p:attrName>ppt_y</p:attrName>
                                        </p:attrNameLst>
                                      </p:cBhvr>
                                      <p:tavLst>
                                        <p:tav tm="0">
                                          <p:val>
                                            <p:strVal val="1+#ppt_h/2"/>
                                          </p:val>
                                        </p:tav>
                                        <p:tav tm="100000">
                                          <p:val>
                                            <p:strVal val="#ppt_y"/>
                                          </p:val>
                                        </p:tav>
                                      </p:tavLst>
                                    </p:anim>
                                  </p:childTnLst>
                                </p:cTn>
                              </p:par>
                              <p:par>
                                <p:cTn id="131" presetID="2" presetClass="entr" presetSubtype="6" fill="hold" nodeType="withEffect">
                                  <p:stCondLst>
                                    <p:cond delay="0"/>
                                  </p:stCondLst>
                                  <p:childTnLst>
                                    <p:set>
                                      <p:cBhvr>
                                        <p:cTn id="132" dur="1" fill="hold">
                                          <p:stCondLst>
                                            <p:cond delay="0"/>
                                          </p:stCondLst>
                                        </p:cTn>
                                        <p:tgtEl>
                                          <p:spTgt spid="74"/>
                                        </p:tgtEl>
                                        <p:attrNameLst>
                                          <p:attrName>style.visibility</p:attrName>
                                        </p:attrNameLst>
                                      </p:cBhvr>
                                      <p:to>
                                        <p:strVal val="visible"/>
                                      </p:to>
                                    </p:set>
                                    <p:anim calcmode="lin" valueType="num">
                                      <p:cBhvr additive="base">
                                        <p:cTn id="133" dur="2000" fill="hold"/>
                                        <p:tgtEl>
                                          <p:spTgt spid="74"/>
                                        </p:tgtEl>
                                        <p:attrNameLst>
                                          <p:attrName>ppt_x</p:attrName>
                                        </p:attrNameLst>
                                      </p:cBhvr>
                                      <p:tavLst>
                                        <p:tav tm="0">
                                          <p:val>
                                            <p:strVal val="1+#ppt_w/2"/>
                                          </p:val>
                                        </p:tav>
                                        <p:tav tm="100000">
                                          <p:val>
                                            <p:strVal val="#ppt_x"/>
                                          </p:val>
                                        </p:tav>
                                      </p:tavLst>
                                    </p:anim>
                                    <p:anim calcmode="lin" valueType="num">
                                      <p:cBhvr additive="base">
                                        <p:cTn id="134" dur="2000" fill="hold"/>
                                        <p:tgtEl>
                                          <p:spTgt spid="74"/>
                                        </p:tgtEl>
                                        <p:attrNameLst>
                                          <p:attrName>ppt_y</p:attrName>
                                        </p:attrNameLst>
                                      </p:cBhvr>
                                      <p:tavLst>
                                        <p:tav tm="0">
                                          <p:val>
                                            <p:strVal val="1+#ppt_h/2"/>
                                          </p:val>
                                        </p:tav>
                                        <p:tav tm="100000">
                                          <p:val>
                                            <p:strVal val="#ppt_y"/>
                                          </p:val>
                                        </p:tav>
                                      </p:tavLst>
                                    </p:anim>
                                  </p:childTnLst>
                                </p:cTn>
                              </p:par>
                              <p:par>
                                <p:cTn id="135" presetID="2" presetClass="entr" presetSubtype="6" fill="hold" nodeType="withEffect">
                                  <p:stCondLst>
                                    <p:cond delay="0"/>
                                  </p:stCondLst>
                                  <p:childTnLst>
                                    <p:set>
                                      <p:cBhvr>
                                        <p:cTn id="136" dur="1" fill="hold">
                                          <p:stCondLst>
                                            <p:cond delay="0"/>
                                          </p:stCondLst>
                                        </p:cTn>
                                        <p:tgtEl>
                                          <p:spTgt spid="75"/>
                                        </p:tgtEl>
                                        <p:attrNameLst>
                                          <p:attrName>style.visibility</p:attrName>
                                        </p:attrNameLst>
                                      </p:cBhvr>
                                      <p:to>
                                        <p:strVal val="visible"/>
                                      </p:to>
                                    </p:set>
                                    <p:anim calcmode="lin" valueType="num">
                                      <p:cBhvr additive="base">
                                        <p:cTn id="137" dur="2000" fill="hold"/>
                                        <p:tgtEl>
                                          <p:spTgt spid="75"/>
                                        </p:tgtEl>
                                        <p:attrNameLst>
                                          <p:attrName>ppt_x</p:attrName>
                                        </p:attrNameLst>
                                      </p:cBhvr>
                                      <p:tavLst>
                                        <p:tav tm="0">
                                          <p:val>
                                            <p:strVal val="1+#ppt_w/2"/>
                                          </p:val>
                                        </p:tav>
                                        <p:tav tm="100000">
                                          <p:val>
                                            <p:strVal val="#ppt_x"/>
                                          </p:val>
                                        </p:tav>
                                      </p:tavLst>
                                    </p:anim>
                                    <p:anim calcmode="lin" valueType="num">
                                      <p:cBhvr additive="base">
                                        <p:cTn id="138" dur="2000" fill="hold"/>
                                        <p:tgtEl>
                                          <p:spTgt spid="75"/>
                                        </p:tgtEl>
                                        <p:attrNameLst>
                                          <p:attrName>ppt_y</p:attrName>
                                        </p:attrNameLst>
                                      </p:cBhvr>
                                      <p:tavLst>
                                        <p:tav tm="0">
                                          <p:val>
                                            <p:strVal val="1+#ppt_h/2"/>
                                          </p:val>
                                        </p:tav>
                                        <p:tav tm="100000">
                                          <p:val>
                                            <p:strVal val="#ppt_y"/>
                                          </p:val>
                                        </p:tav>
                                      </p:tavLst>
                                    </p:anim>
                                  </p:childTnLst>
                                </p:cTn>
                              </p:par>
                              <p:par>
                                <p:cTn id="139" presetID="2" presetClass="entr" presetSubtype="6" fill="hold" nodeType="withEffect">
                                  <p:stCondLst>
                                    <p:cond delay="0"/>
                                  </p:stCondLst>
                                  <p:childTnLst>
                                    <p:set>
                                      <p:cBhvr>
                                        <p:cTn id="140" dur="1" fill="hold">
                                          <p:stCondLst>
                                            <p:cond delay="0"/>
                                          </p:stCondLst>
                                        </p:cTn>
                                        <p:tgtEl>
                                          <p:spTgt spid="76"/>
                                        </p:tgtEl>
                                        <p:attrNameLst>
                                          <p:attrName>style.visibility</p:attrName>
                                        </p:attrNameLst>
                                      </p:cBhvr>
                                      <p:to>
                                        <p:strVal val="visible"/>
                                      </p:to>
                                    </p:set>
                                    <p:anim calcmode="lin" valueType="num">
                                      <p:cBhvr additive="base">
                                        <p:cTn id="141" dur="2000" fill="hold"/>
                                        <p:tgtEl>
                                          <p:spTgt spid="76"/>
                                        </p:tgtEl>
                                        <p:attrNameLst>
                                          <p:attrName>ppt_x</p:attrName>
                                        </p:attrNameLst>
                                      </p:cBhvr>
                                      <p:tavLst>
                                        <p:tav tm="0">
                                          <p:val>
                                            <p:strVal val="1+#ppt_w/2"/>
                                          </p:val>
                                        </p:tav>
                                        <p:tav tm="100000">
                                          <p:val>
                                            <p:strVal val="#ppt_x"/>
                                          </p:val>
                                        </p:tav>
                                      </p:tavLst>
                                    </p:anim>
                                    <p:anim calcmode="lin" valueType="num">
                                      <p:cBhvr additive="base">
                                        <p:cTn id="142" dur="2000" fill="hold"/>
                                        <p:tgtEl>
                                          <p:spTgt spid="76"/>
                                        </p:tgtEl>
                                        <p:attrNameLst>
                                          <p:attrName>ppt_y</p:attrName>
                                        </p:attrNameLst>
                                      </p:cBhvr>
                                      <p:tavLst>
                                        <p:tav tm="0">
                                          <p:val>
                                            <p:strVal val="1+#ppt_h/2"/>
                                          </p:val>
                                        </p:tav>
                                        <p:tav tm="100000">
                                          <p:val>
                                            <p:strVal val="#ppt_y"/>
                                          </p:val>
                                        </p:tav>
                                      </p:tavLst>
                                    </p:anim>
                                  </p:childTnLst>
                                </p:cTn>
                              </p:par>
                              <p:par>
                                <p:cTn id="143" presetID="2" presetClass="entr" presetSubtype="6" fill="hold" nodeType="withEffect">
                                  <p:stCondLst>
                                    <p:cond delay="0"/>
                                  </p:stCondLst>
                                  <p:childTnLst>
                                    <p:set>
                                      <p:cBhvr>
                                        <p:cTn id="144" dur="1" fill="hold">
                                          <p:stCondLst>
                                            <p:cond delay="0"/>
                                          </p:stCondLst>
                                        </p:cTn>
                                        <p:tgtEl>
                                          <p:spTgt spid="77"/>
                                        </p:tgtEl>
                                        <p:attrNameLst>
                                          <p:attrName>style.visibility</p:attrName>
                                        </p:attrNameLst>
                                      </p:cBhvr>
                                      <p:to>
                                        <p:strVal val="visible"/>
                                      </p:to>
                                    </p:set>
                                    <p:anim calcmode="lin" valueType="num">
                                      <p:cBhvr additive="base">
                                        <p:cTn id="145" dur="2000" fill="hold"/>
                                        <p:tgtEl>
                                          <p:spTgt spid="77"/>
                                        </p:tgtEl>
                                        <p:attrNameLst>
                                          <p:attrName>ppt_x</p:attrName>
                                        </p:attrNameLst>
                                      </p:cBhvr>
                                      <p:tavLst>
                                        <p:tav tm="0">
                                          <p:val>
                                            <p:strVal val="1+#ppt_w/2"/>
                                          </p:val>
                                        </p:tav>
                                        <p:tav tm="100000">
                                          <p:val>
                                            <p:strVal val="#ppt_x"/>
                                          </p:val>
                                        </p:tav>
                                      </p:tavLst>
                                    </p:anim>
                                    <p:anim calcmode="lin" valueType="num">
                                      <p:cBhvr additive="base">
                                        <p:cTn id="146" dur="2000" fill="hold"/>
                                        <p:tgtEl>
                                          <p:spTgt spid="77"/>
                                        </p:tgtEl>
                                        <p:attrNameLst>
                                          <p:attrName>ppt_y</p:attrName>
                                        </p:attrNameLst>
                                      </p:cBhvr>
                                      <p:tavLst>
                                        <p:tav tm="0">
                                          <p:val>
                                            <p:strVal val="1+#ppt_h/2"/>
                                          </p:val>
                                        </p:tav>
                                        <p:tav tm="100000">
                                          <p:val>
                                            <p:strVal val="#ppt_y"/>
                                          </p:val>
                                        </p:tav>
                                      </p:tavLst>
                                    </p:anim>
                                  </p:childTnLst>
                                </p:cTn>
                              </p:par>
                              <p:par>
                                <p:cTn id="147" presetID="2" presetClass="entr" presetSubtype="6" fill="hold" nodeType="withEffect">
                                  <p:stCondLst>
                                    <p:cond delay="0"/>
                                  </p:stCondLst>
                                  <p:childTnLst>
                                    <p:set>
                                      <p:cBhvr>
                                        <p:cTn id="148" dur="1" fill="hold">
                                          <p:stCondLst>
                                            <p:cond delay="0"/>
                                          </p:stCondLst>
                                        </p:cTn>
                                        <p:tgtEl>
                                          <p:spTgt spid="78"/>
                                        </p:tgtEl>
                                        <p:attrNameLst>
                                          <p:attrName>style.visibility</p:attrName>
                                        </p:attrNameLst>
                                      </p:cBhvr>
                                      <p:to>
                                        <p:strVal val="visible"/>
                                      </p:to>
                                    </p:set>
                                    <p:anim calcmode="lin" valueType="num">
                                      <p:cBhvr additive="base">
                                        <p:cTn id="149" dur="2000" fill="hold"/>
                                        <p:tgtEl>
                                          <p:spTgt spid="78"/>
                                        </p:tgtEl>
                                        <p:attrNameLst>
                                          <p:attrName>ppt_x</p:attrName>
                                        </p:attrNameLst>
                                      </p:cBhvr>
                                      <p:tavLst>
                                        <p:tav tm="0">
                                          <p:val>
                                            <p:strVal val="1+#ppt_w/2"/>
                                          </p:val>
                                        </p:tav>
                                        <p:tav tm="100000">
                                          <p:val>
                                            <p:strVal val="#ppt_x"/>
                                          </p:val>
                                        </p:tav>
                                      </p:tavLst>
                                    </p:anim>
                                    <p:anim calcmode="lin" valueType="num">
                                      <p:cBhvr additive="base">
                                        <p:cTn id="150" dur="2000" fill="hold"/>
                                        <p:tgtEl>
                                          <p:spTgt spid="78"/>
                                        </p:tgtEl>
                                        <p:attrNameLst>
                                          <p:attrName>ppt_y</p:attrName>
                                        </p:attrNameLst>
                                      </p:cBhvr>
                                      <p:tavLst>
                                        <p:tav tm="0">
                                          <p:val>
                                            <p:strVal val="1+#ppt_h/2"/>
                                          </p:val>
                                        </p:tav>
                                        <p:tav tm="100000">
                                          <p:val>
                                            <p:strVal val="#ppt_y"/>
                                          </p:val>
                                        </p:tav>
                                      </p:tavLst>
                                    </p:anim>
                                  </p:childTnLst>
                                </p:cTn>
                              </p:par>
                              <p:par>
                                <p:cTn id="151" presetID="2" presetClass="entr" presetSubtype="6" fill="hold" nodeType="withEffect">
                                  <p:stCondLst>
                                    <p:cond delay="0"/>
                                  </p:stCondLst>
                                  <p:childTnLst>
                                    <p:set>
                                      <p:cBhvr>
                                        <p:cTn id="152" dur="1" fill="hold">
                                          <p:stCondLst>
                                            <p:cond delay="0"/>
                                          </p:stCondLst>
                                        </p:cTn>
                                        <p:tgtEl>
                                          <p:spTgt spid="79"/>
                                        </p:tgtEl>
                                        <p:attrNameLst>
                                          <p:attrName>style.visibility</p:attrName>
                                        </p:attrNameLst>
                                      </p:cBhvr>
                                      <p:to>
                                        <p:strVal val="visible"/>
                                      </p:to>
                                    </p:set>
                                    <p:anim calcmode="lin" valueType="num">
                                      <p:cBhvr additive="base">
                                        <p:cTn id="153" dur="2000" fill="hold"/>
                                        <p:tgtEl>
                                          <p:spTgt spid="79"/>
                                        </p:tgtEl>
                                        <p:attrNameLst>
                                          <p:attrName>ppt_x</p:attrName>
                                        </p:attrNameLst>
                                      </p:cBhvr>
                                      <p:tavLst>
                                        <p:tav tm="0">
                                          <p:val>
                                            <p:strVal val="1+#ppt_w/2"/>
                                          </p:val>
                                        </p:tav>
                                        <p:tav tm="100000">
                                          <p:val>
                                            <p:strVal val="#ppt_x"/>
                                          </p:val>
                                        </p:tav>
                                      </p:tavLst>
                                    </p:anim>
                                    <p:anim calcmode="lin" valueType="num">
                                      <p:cBhvr additive="base">
                                        <p:cTn id="154" dur="2000" fill="hold"/>
                                        <p:tgtEl>
                                          <p:spTgt spid="79"/>
                                        </p:tgtEl>
                                        <p:attrNameLst>
                                          <p:attrName>ppt_y</p:attrName>
                                        </p:attrNameLst>
                                      </p:cBhvr>
                                      <p:tavLst>
                                        <p:tav tm="0">
                                          <p:val>
                                            <p:strVal val="1+#ppt_h/2"/>
                                          </p:val>
                                        </p:tav>
                                        <p:tav tm="100000">
                                          <p:val>
                                            <p:strVal val="#ppt_y"/>
                                          </p:val>
                                        </p:tav>
                                      </p:tavLst>
                                    </p:anim>
                                  </p:childTnLst>
                                </p:cTn>
                              </p:par>
                              <p:par>
                                <p:cTn id="155" presetID="2" presetClass="entr" presetSubtype="6" fill="hold" nodeType="withEffect">
                                  <p:stCondLst>
                                    <p:cond delay="0"/>
                                  </p:stCondLst>
                                  <p:childTnLst>
                                    <p:set>
                                      <p:cBhvr>
                                        <p:cTn id="156" dur="1" fill="hold">
                                          <p:stCondLst>
                                            <p:cond delay="0"/>
                                          </p:stCondLst>
                                        </p:cTn>
                                        <p:tgtEl>
                                          <p:spTgt spid="80"/>
                                        </p:tgtEl>
                                        <p:attrNameLst>
                                          <p:attrName>style.visibility</p:attrName>
                                        </p:attrNameLst>
                                      </p:cBhvr>
                                      <p:to>
                                        <p:strVal val="visible"/>
                                      </p:to>
                                    </p:set>
                                    <p:anim calcmode="lin" valueType="num">
                                      <p:cBhvr additive="base">
                                        <p:cTn id="157" dur="2000" fill="hold"/>
                                        <p:tgtEl>
                                          <p:spTgt spid="80"/>
                                        </p:tgtEl>
                                        <p:attrNameLst>
                                          <p:attrName>ppt_x</p:attrName>
                                        </p:attrNameLst>
                                      </p:cBhvr>
                                      <p:tavLst>
                                        <p:tav tm="0">
                                          <p:val>
                                            <p:strVal val="1+#ppt_w/2"/>
                                          </p:val>
                                        </p:tav>
                                        <p:tav tm="100000">
                                          <p:val>
                                            <p:strVal val="#ppt_x"/>
                                          </p:val>
                                        </p:tav>
                                      </p:tavLst>
                                    </p:anim>
                                    <p:anim calcmode="lin" valueType="num">
                                      <p:cBhvr additive="base">
                                        <p:cTn id="158" dur="2000" fill="hold"/>
                                        <p:tgtEl>
                                          <p:spTgt spid="80"/>
                                        </p:tgtEl>
                                        <p:attrNameLst>
                                          <p:attrName>ppt_y</p:attrName>
                                        </p:attrNameLst>
                                      </p:cBhvr>
                                      <p:tavLst>
                                        <p:tav tm="0">
                                          <p:val>
                                            <p:strVal val="1+#ppt_h/2"/>
                                          </p:val>
                                        </p:tav>
                                        <p:tav tm="100000">
                                          <p:val>
                                            <p:strVal val="#ppt_y"/>
                                          </p:val>
                                        </p:tav>
                                      </p:tavLst>
                                    </p:anim>
                                  </p:childTnLst>
                                </p:cTn>
                              </p:par>
                              <p:par>
                                <p:cTn id="159" presetID="2" presetClass="entr" presetSubtype="12" fill="hold" nodeType="withEffect">
                                  <p:stCondLst>
                                    <p:cond delay="0"/>
                                  </p:stCondLst>
                                  <p:childTnLst>
                                    <p:set>
                                      <p:cBhvr>
                                        <p:cTn id="160" dur="1" fill="hold">
                                          <p:stCondLst>
                                            <p:cond delay="0"/>
                                          </p:stCondLst>
                                        </p:cTn>
                                        <p:tgtEl>
                                          <p:spTgt spid="5"/>
                                        </p:tgtEl>
                                        <p:attrNameLst>
                                          <p:attrName>style.visibility</p:attrName>
                                        </p:attrNameLst>
                                      </p:cBhvr>
                                      <p:to>
                                        <p:strVal val="visible"/>
                                      </p:to>
                                    </p:set>
                                    <p:anim calcmode="lin" valueType="num">
                                      <p:cBhvr additive="base">
                                        <p:cTn id="161" dur="2000" fill="hold"/>
                                        <p:tgtEl>
                                          <p:spTgt spid="5"/>
                                        </p:tgtEl>
                                        <p:attrNameLst>
                                          <p:attrName>ppt_x</p:attrName>
                                        </p:attrNameLst>
                                      </p:cBhvr>
                                      <p:tavLst>
                                        <p:tav tm="0">
                                          <p:val>
                                            <p:strVal val="0-#ppt_w/2"/>
                                          </p:val>
                                        </p:tav>
                                        <p:tav tm="100000">
                                          <p:val>
                                            <p:strVal val="#ppt_x"/>
                                          </p:val>
                                        </p:tav>
                                      </p:tavLst>
                                    </p:anim>
                                    <p:anim calcmode="lin" valueType="num">
                                      <p:cBhvr additive="base">
                                        <p:cTn id="162" dur="2000" fill="hold"/>
                                        <p:tgtEl>
                                          <p:spTgt spid="5"/>
                                        </p:tgtEl>
                                        <p:attrNameLst>
                                          <p:attrName>ppt_y</p:attrName>
                                        </p:attrNameLst>
                                      </p:cBhvr>
                                      <p:tavLst>
                                        <p:tav tm="0">
                                          <p:val>
                                            <p:strVal val="1+#ppt_h/2"/>
                                          </p:val>
                                        </p:tav>
                                        <p:tav tm="100000">
                                          <p:val>
                                            <p:strVal val="#ppt_y"/>
                                          </p:val>
                                        </p:tav>
                                      </p:tavLst>
                                    </p:anim>
                                  </p:childTnLst>
                                </p:cTn>
                              </p:par>
                              <p:par>
                                <p:cTn id="163" presetID="2" presetClass="entr" presetSubtype="12" fill="hold" nodeType="withEffect">
                                  <p:stCondLst>
                                    <p:cond delay="0"/>
                                  </p:stCondLst>
                                  <p:childTnLst>
                                    <p:set>
                                      <p:cBhvr>
                                        <p:cTn id="164" dur="1" fill="hold">
                                          <p:stCondLst>
                                            <p:cond delay="0"/>
                                          </p:stCondLst>
                                        </p:cTn>
                                        <p:tgtEl>
                                          <p:spTgt spid="6"/>
                                        </p:tgtEl>
                                        <p:attrNameLst>
                                          <p:attrName>style.visibility</p:attrName>
                                        </p:attrNameLst>
                                      </p:cBhvr>
                                      <p:to>
                                        <p:strVal val="visible"/>
                                      </p:to>
                                    </p:set>
                                    <p:anim calcmode="lin" valueType="num">
                                      <p:cBhvr additive="base">
                                        <p:cTn id="165" dur="2000" fill="hold"/>
                                        <p:tgtEl>
                                          <p:spTgt spid="6"/>
                                        </p:tgtEl>
                                        <p:attrNameLst>
                                          <p:attrName>ppt_x</p:attrName>
                                        </p:attrNameLst>
                                      </p:cBhvr>
                                      <p:tavLst>
                                        <p:tav tm="0">
                                          <p:val>
                                            <p:strVal val="0-#ppt_w/2"/>
                                          </p:val>
                                        </p:tav>
                                        <p:tav tm="100000">
                                          <p:val>
                                            <p:strVal val="#ppt_x"/>
                                          </p:val>
                                        </p:tav>
                                      </p:tavLst>
                                    </p:anim>
                                    <p:anim calcmode="lin" valueType="num">
                                      <p:cBhvr additive="base">
                                        <p:cTn id="166" dur="2000" fill="hold"/>
                                        <p:tgtEl>
                                          <p:spTgt spid="6"/>
                                        </p:tgtEl>
                                        <p:attrNameLst>
                                          <p:attrName>ppt_y</p:attrName>
                                        </p:attrNameLst>
                                      </p:cBhvr>
                                      <p:tavLst>
                                        <p:tav tm="0">
                                          <p:val>
                                            <p:strVal val="1+#ppt_h/2"/>
                                          </p:val>
                                        </p:tav>
                                        <p:tav tm="100000">
                                          <p:val>
                                            <p:strVal val="#ppt_y"/>
                                          </p:val>
                                        </p:tav>
                                      </p:tavLst>
                                    </p:anim>
                                  </p:childTnLst>
                                </p:cTn>
                              </p:par>
                              <p:par>
                                <p:cTn id="167" presetID="2" presetClass="entr" presetSubtype="12" fill="hold"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additive="base">
                                        <p:cTn id="169" dur="2000" fill="hold"/>
                                        <p:tgtEl>
                                          <p:spTgt spid="7"/>
                                        </p:tgtEl>
                                        <p:attrNameLst>
                                          <p:attrName>ppt_x</p:attrName>
                                        </p:attrNameLst>
                                      </p:cBhvr>
                                      <p:tavLst>
                                        <p:tav tm="0">
                                          <p:val>
                                            <p:strVal val="0-#ppt_w/2"/>
                                          </p:val>
                                        </p:tav>
                                        <p:tav tm="100000">
                                          <p:val>
                                            <p:strVal val="#ppt_x"/>
                                          </p:val>
                                        </p:tav>
                                      </p:tavLst>
                                    </p:anim>
                                    <p:anim calcmode="lin" valueType="num">
                                      <p:cBhvr additive="base">
                                        <p:cTn id="170" dur="2000" fill="hold"/>
                                        <p:tgtEl>
                                          <p:spTgt spid="7"/>
                                        </p:tgtEl>
                                        <p:attrNameLst>
                                          <p:attrName>ppt_y</p:attrName>
                                        </p:attrNameLst>
                                      </p:cBhvr>
                                      <p:tavLst>
                                        <p:tav tm="0">
                                          <p:val>
                                            <p:strVal val="1+#ppt_h/2"/>
                                          </p:val>
                                        </p:tav>
                                        <p:tav tm="100000">
                                          <p:val>
                                            <p:strVal val="#ppt_y"/>
                                          </p:val>
                                        </p:tav>
                                      </p:tavLst>
                                    </p:anim>
                                  </p:childTnLst>
                                </p:cTn>
                              </p:par>
                              <p:par>
                                <p:cTn id="171" presetID="2" presetClass="entr" presetSubtype="12" fill="hold" nodeType="withEffect">
                                  <p:stCondLst>
                                    <p:cond delay="0"/>
                                  </p:stCondLst>
                                  <p:childTnLst>
                                    <p:set>
                                      <p:cBhvr>
                                        <p:cTn id="172" dur="1" fill="hold">
                                          <p:stCondLst>
                                            <p:cond delay="0"/>
                                          </p:stCondLst>
                                        </p:cTn>
                                        <p:tgtEl>
                                          <p:spTgt spid="8"/>
                                        </p:tgtEl>
                                        <p:attrNameLst>
                                          <p:attrName>style.visibility</p:attrName>
                                        </p:attrNameLst>
                                      </p:cBhvr>
                                      <p:to>
                                        <p:strVal val="visible"/>
                                      </p:to>
                                    </p:set>
                                    <p:anim calcmode="lin" valueType="num">
                                      <p:cBhvr additive="base">
                                        <p:cTn id="173" dur="2000" fill="hold"/>
                                        <p:tgtEl>
                                          <p:spTgt spid="8"/>
                                        </p:tgtEl>
                                        <p:attrNameLst>
                                          <p:attrName>ppt_x</p:attrName>
                                        </p:attrNameLst>
                                      </p:cBhvr>
                                      <p:tavLst>
                                        <p:tav tm="0">
                                          <p:val>
                                            <p:strVal val="0-#ppt_w/2"/>
                                          </p:val>
                                        </p:tav>
                                        <p:tav tm="100000">
                                          <p:val>
                                            <p:strVal val="#ppt_x"/>
                                          </p:val>
                                        </p:tav>
                                      </p:tavLst>
                                    </p:anim>
                                    <p:anim calcmode="lin" valueType="num">
                                      <p:cBhvr additive="base">
                                        <p:cTn id="174" dur="2000" fill="hold"/>
                                        <p:tgtEl>
                                          <p:spTgt spid="8"/>
                                        </p:tgtEl>
                                        <p:attrNameLst>
                                          <p:attrName>ppt_y</p:attrName>
                                        </p:attrNameLst>
                                      </p:cBhvr>
                                      <p:tavLst>
                                        <p:tav tm="0">
                                          <p:val>
                                            <p:strVal val="1+#ppt_h/2"/>
                                          </p:val>
                                        </p:tav>
                                        <p:tav tm="100000">
                                          <p:val>
                                            <p:strVal val="#ppt_y"/>
                                          </p:val>
                                        </p:tav>
                                      </p:tavLst>
                                    </p:anim>
                                  </p:childTnLst>
                                </p:cTn>
                              </p:par>
                              <p:par>
                                <p:cTn id="175" presetID="2" presetClass="entr" presetSubtype="12" fill="hold" nodeType="withEffect">
                                  <p:stCondLst>
                                    <p:cond delay="0"/>
                                  </p:stCondLst>
                                  <p:childTnLst>
                                    <p:set>
                                      <p:cBhvr>
                                        <p:cTn id="176" dur="1" fill="hold">
                                          <p:stCondLst>
                                            <p:cond delay="0"/>
                                          </p:stCondLst>
                                        </p:cTn>
                                        <p:tgtEl>
                                          <p:spTgt spid="9"/>
                                        </p:tgtEl>
                                        <p:attrNameLst>
                                          <p:attrName>style.visibility</p:attrName>
                                        </p:attrNameLst>
                                      </p:cBhvr>
                                      <p:to>
                                        <p:strVal val="visible"/>
                                      </p:to>
                                    </p:set>
                                    <p:anim calcmode="lin" valueType="num">
                                      <p:cBhvr additive="base">
                                        <p:cTn id="177" dur="2000" fill="hold"/>
                                        <p:tgtEl>
                                          <p:spTgt spid="9"/>
                                        </p:tgtEl>
                                        <p:attrNameLst>
                                          <p:attrName>ppt_x</p:attrName>
                                        </p:attrNameLst>
                                      </p:cBhvr>
                                      <p:tavLst>
                                        <p:tav tm="0">
                                          <p:val>
                                            <p:strVal val="0-#ppt_w/2"/>
                                          </p:val>
                                        </p:tav>
                                        <p:tav tm="100000">
                                          <p:val>
                                            <p:strVal val="#ppt_x"/>
                                          </p:val>
                                        </p:tav>
                                      </p:tavLst>
                                    </p:anim>
                                    <p:anim calcmode="lin" valueType="num">
                                      <p:cBhvr additive="base">
                                        <p:cTn id="178" dur="2000" fill="hold"/>
                                        <p:tgtEl>
                                          <p:spTgt spid="9"/>
                                        </p:tgtEl>
                                        <p:attrNameLst>
                                          <p:attrName>ppt_y</p:attrName>
                                        </p:attrNameLst>
                                      </p:cBhvr>
                                      <p:tavLst>
                                        <p:tav tm="0">
                                          <p:val>
                                            <p:strVal val="1+#ppt_h/2"/>
                                          </p:val>
                                        </p:tav>
                                        <p:tav tm="100000">
                                          <p:val>
                                            <p:strVal val="#ppt_y"/>
                                          </p:val>
                                        </p:tav>
                                      </p:tavLst>
                                    </p:anim>
                                  </p:childTnLst>
                                </p:cTn>
                              </p:par>
                              <p:par>
                                <p:cTn id="179" presetID="2" presetClass="entr" presetSubtype="12" fill="hold" nodeType="withEffect">
                                  <p:stCondLst>
                                    <p:cond delay="0"/>
                                  </p:stCondLst>
                                  <p:childTnLst>
                                    <p:set>
                                      <p:cBhvr>
                                        <p:cTn id="180" dur="1" fill="hold">
                                          <p:stCondLst>
                                            <p:cond delay="0"/>
                                          </p:stCondLst>
                                        </p:cTn>
                                        <p:tgtEl>
                                          <p:spTgt spid="10"/>
                                        </p:tgtEl>
                                        <p:attrNameLst>
                                          <p:attrName>style.visibility</p:attrName>
                                        </p:attrNameLst>
                                      </p:cBhvr>
                                      <p:to>
                                        <p:strVal val="visible"/>
                                      </p:to>
                                    </p:set>
                                    <p:anim calcmode="lin" valueType="num">
                                      <p:cBhvr additive="base">
                                        <p:cTn id="181" dur="2000" fill="hold"/>
                                        <p:tgtEl>
                                          <p:spTgt spid="10"/>
                                        </p:tgtEl>
                                        <p:attrNameLst>
                                          <p:attrName>ppt_x</p:attrName>
                                        </p:attrNameLst>
                                      </p:cBhvr>
                                      <p:tavLst>
                                        <p:tav tm="0">
                                          <p:val>
                                            <p:strVal val="0-#ppt_w/2"/>
                                          </p:val>
                                        </p:tav>
                                        <p:tav tm="100000">
                                          <p:val>
                                            <p:strVal val="#ppt_x"/>
                                          </p:val>
                                        </p:tav>
                                      </p:tavLst>
                                    </p:anim>
                                    <p:anim calcmode="lin" valueType="num">
                                      <p:cBhvr additive="base">
                                        <p:cTn id="182" dur="2000" fill="hold"/>
                                        <p:tgtEl>
                                          <p:spTgt spid="10"/>
                                        </p:tgtEl>
                                        <p:attrNameLst>
                                          <p:attrName>ppt_y</p:attrName>
                                        </p:attrNameLst>
                                      </p:cBhvr>
                                      <p:tavLst>
                                        <p:tav tm="0">
                                          <p:val>
                                            <p:strVal val="1+#ppt_h/2"/>
                                          </p:val>
                                        </p:tav>
                                        <p:tav tm="100000">
                                          <p:val>
                                            <p:strVal val="#ppt_y"/>
                                          </p:val>
                                        </p:tav>
                                      </p:tavLst>
                                    </p:anim>
                                  </p:childTnLst>
                                </p:cTn>
                              </p:par>
                              <p:par>
                                <p:cTn id="183" presetID="2" presetClass="entr" presetSubtype="12" fill="hold" nodeType="withEffect">
                                  <p:stCondLst>
                                    <p:cond delay="0"/>
                                  </p:stCondLst>
                                  <p:childTnLst>
                                    <p:set>
                                      <p:cBhvr>
                                        <p:cTn id="184" dur="1" fill="hold">
                                          <p:stCondLst>
                                            <p:cond delay="0"/>
                                          </p:stCondLst>
                                        </p:cTn>
                                        <p:tgtEl>
                                          <p:spTgt spid="11"/>
                                        </p:tgtEl>
                                        <p:attrNameLst>
                                          <p:attrName>style.visibility</p:attrName>
                                        </p:attrNameLst>
                                      </p:cBhvr>
                                      <p:to>
                                        <p:strVal val="visible"/>
                                      </p:to>
                                    </p:set>
                                    <p:anim calcmode="lin" valueType="num">
                                      <p:cBhvr additive="base">
                                        <p:cTn id="185" dur="2000" fill="hold"/>
                                        <p:tgtEl>
                                          <p:spTgt spid="11"/>
                                        </p:tgtEl>
                                        <p:attrNameLst>
                                          <p:attrName>ppt_x</p:attrName>
                                        </p:attrNameLst>
                                      </p:cBhvr>
                                      <p:tavLst>
                                        <p:tav tm="0">
                                          <p:val>
                                            <p:strVal val="0-#ppt_w/2"/>
                                          </p:val>
                                        </p:tav>
                                        <p:tav tm="100000">
                                          <p:val>
                                            <p:strVal val="#ppt_x"/>
                                          </p:val>
                                        </p:tav>
                                      </p:tavLst>
                                    </p:anim>
                                    <p:anim calcmode="lin" valueType="num">
                                      <p:cBhvr additive="base">
                                        <p:cTn id="186" dur="2000" fill="hold"/>
                                        <p:tgtEl>
                                          <p:spTgt spid="11"/>
                                        </p:tgtEl>
                                        <p:attrNameLst>
                                          <p:attrName>ppt_y</p:attrName>
                                        </p:attrNameLst>
                                      </p:cBhvr>
                                      <p:tavLst>
                                        <p:tav tm="0">
                                          <p:val>
                                            <p:strVal val="1+#ppt_h/2"/>
                                          </p:val>
                                        </p:tav>
                                        <p:tav tm="100000">
                                          <p:val>
                                            <p:strVal val="#ppt_y"/>
                                          </p:val>
                                        </p:tav>
                                      </p:tavLst>
                                    </p:anim>
                                  </p:childTnLst>
                                </p:cTn>
                              </p:par>
                              <p:par>
                                <p:cTn id="187" presetID="2" presetClass="entr" presetSubtype="12" fill="hold" nodeType="withEffect">
                                  <p:stCondLst>
                                    <p:cond delay="0"/>
                                  </p:stCondLst>
                                  <p:childTnLst>
                                    <p:set>
                                      <p:cBhvr>
                                        <p:cTn id="188" dur="1" fill="hold">
                                          <p:stCondLst>
                                            <p:cond delay="0"/>
                                          </p:stCondLst>
                                        </p:cTn>
                                        <p:tgtEl>
                                          <p:spTgt spid="12"/>
                                        </p:tgtEl>
                                        <p:attrNameLst>
                                          <p:attrName>style.visibility</p:attrName>
                                        </p:attrNameLst>
                                      </p:cBhvr>
                                      <p:to>
                                        <p:strVal val="visible"/>
                                      </p:to>
                                    </p:set>
                                    <p:anim calcmode="lin" valueType="num">
                                      <p:cBhvr additive="base">
                                        <p:cTn id="189" dur="2000" fill="hold"/>
                                        <p:tgtEl>
                                          <p:spTgt spid="12"/>
                                        </p:tgtEl>
                                        <p:attrNameLst>
                                          <p:attrName>ppt_x</p:attrName>
                                        </p:attrNameLst>
                                      </p:cBhvr>
                                      <p:tavLst>
                                        <p:tav tm="0">
                                          <p:val>
                                            <p:strVal val="0-#ppt_w/2"/>
                                          </p:val>
                                        </p:tav>
                                        <p:tav tm="100000">
                                          <p:val>
                                            <p:strVal val="#ppt_x"/>
                                          </p:val>
                                        </p:tav>
                                      </p:tavLst>
                                    </p:anim>
                                    <p:anim calcmode="lin" valueType="num">
                                      <p:cBhvr additive="base">
                                        <p:cTn id="190" dur="2000" fill="hold"/>
                                        <p:tgtEl>
                                          <p:spTgt spid="12"/>
                                        </p:tgtEl>
                                        <p:attrNameLst>
                                          <p:attrName>ppt_y</p:attrName>
                                        </p:attrNameLst>
                                      </p:cBhvr>
                                      <p:tavLst>
                                        <p:tav tm="0">
                                          <p:val>
                                            <p:strVal val="1+#ppt_h/2"/>
                                          </p:val>
                                        </p:tav>
                                        <p:tav tm="100000">
                                          <p:val>
                                            <p:strVal val="#ppt_y"/>
                                          </p:val>
                                        </p:tav>
                                      </p:tavLst>
                                    </p:anim>
                                  </p:childTnLst>
                                </p:cTn>
                              </p:par>
                              <p:par>
                                <p:cTn id="191" presetID="2" presetClass="entr" presetSubtype="12" fill="hold" nodeType="withEffect">
                                  <p:stCondLst>
                                    <p:cond delay="0"/>
                                  </p:stCondLst>
                                  <p:childTnLst>
                                    <p:set>
                                      <p:cBhvr>
                                        <p:cTn id="192" dur="1" fill="hold">
                                          <p:stCondLst>
                                            <p:cond delay="0"/>
                                          </p:stCondLst>
                                        </p:cTn>
                                        <p:tgtEl>
                                          <p:spTgt spid="13"/>
                                        </p:tgtEl>
                                        <p:attrNameLst>
                                          <p:attrName>style.visibility</p:attrName>
                                        </p:attrNameLst>
                                      </p:cBhvr>
                                      <p:to>
                                        <p:strVal val="visible"/>
                                      </p:to>
                                    </p:set>
                                    <p:anim calcmode="lin" valueType="num">
                                      <p:cBhvr additive="base">
                                        <p:cTn id="193" dur="2000" fill="hold"/>
                                        <p:tgtEl>
                                          <p:spTgt spid="13"/>
                                        </p:tgtEl>
                                        <p:attrNameLst>
                                          <p:attrName>ppt_x</p:attrName>
                                        </p:attrNameLst>
                                      </p:cBhvr>
                                      <p:tavLst>
                                        <p:tav tm="0">
                                          <p:val>
                                            <p:strVal val="0-#ppt_w/2"/>
                                          </p:val>
                                        </p:tav>
                                        <p:tav tm="100000">
                                          <p:val>
                                            <p:strVal val="#ppt_x"/>
                                          </p:val>
                                        </p:tav>
                                      </p:tavLst>
                                    </p:anim>
                                    <p:anim calcmode="lin" valueType="num">
                                      <p:cBhvr additive="base">
                                        <p:cTn id="194" dur="2000" fill="hold"/>
                                        <p:tgtEl>
                                          <p:spTgt spid="13"/>
                                        </p:tgtEl>
                                        <p:attrNameLst>
                                          <p:attrName>ppt_y</p:attrName>
                                        </p:attrNameLst>
                                      </p:cBhvr>
                                      <p:tavLst>
                                        <p:tav tm="0">
                                          <p:val>
                                            <p:strVal val="1+#ppt_h/2"/>
                                          </p:val>
                                        </p:tav>
                                        <p:tav tm="100000">
                                          <p:val>
                                            <p:strVal val="#ppt_y"/>
                                          </p:val>
                                        </p:tav>
                                      </p:tavLst>
                                    </p:anim>
                                  </p:childTnLst>
                                </p:cTn>
                              </p:par>
                              <p:par>
                                <p:cTn id="195" presetID="2" presetClass="entr" presetSubtype="12" fill="hold" nodeType="withEffect">
                                  <p:stCondLst>
                                    <p:cond delay="0"/>
                                  </p:stCondLst>
                                  <p:childTnLst>
                                    <p:set>
                                      <p:cBhvr>
                                        <p:cTn id="196" dur="1" fill="hold">
                                          <p:stCondLst>
                                            <p:cond delay="0"/>
                                          </p:stCondLst>
                                        </p:cTn>
                                        <p:tgtEl>
                                          <p:spTgt spid="14"/>
                                        </p:tgtEl>
                                        <p:attrNameLst>
                                          <p:attrName>style.visibility</p:attrName>
                                        </p:attrNameLst>
                                      </p:cBhvr>
                                      <p:to>
                                        <p:strVal val="visible"/>
                                      </p:to>
                                    </p:set>
                                    <p:anim calcmode="lin" valueType="num">
                                      <p:cBhvr additive="base">
                                        <p:cTn id="197" dur="2000" fill="hold"/>
                                        <p:tgtEl>
                                          <p:spTgt spid="14"/>
                                        </p:tgtEl>
                                        <p:attrNameLst>
                                          <p:attrName>ppt_x</p:attrName>
                                        </p:attrNameLst>
                                      </p:cBhvr>
                                      <p:tavLst>
                                        <p:tav tm="0">
                                          <p:val>
                                            <p:strVal val="0-#ppt_w/2"/>
                                          </p:val>
                                        </p:tav>
                                        <p:tav tm="100000">
                                          <p:val>
                                            <p:strVal val="#ppt_x"/>
                                          </p:val>
                                        </p:tav>
                                      </p:tavLst>
                                    </p:anim>
                                    <p:anim calcmode="lin" valueType="num">
                                      <p:cBhvr additive="base">
                                        <p:cTn id="198" dur="2000" fill="hold"/>
                                        <p:tgtEl>
                                          <p:spTgt spid="14"/>
                                        </p:tgtEl>
                                        <p:attrNameLst>
                                          <p:attrName>ppt_y</p:attrName>
                                        </p:attrNameLst>
                                      </p:cBhvr>
                                      <p:tavLst>
                                        <p:tav tm="0">
                                          <p:val>
                                            <p:strVal val="1+#ppt_h/2"/>
                                          </p:val>
                                        </p:tav>
                                        <p:tav tm="100000">
                                          <p:val>
                                            <p:strVal val="#ppt_y"/>
                                          </p:val>
                                        </p:tav>
                                      </p:tavLst>
                                    </p:anim>
                                  </p:childTnLst>
                                </p:cTn>
                              </p:par>
                              <p:par>
                                <p:cTn id="199" presetID="2" presetClass="entr" presetSubtype="12" fill="hold" nodeType="withEffect">
                                  <p:stCondLst>
                                    <p:cond delay="0"/>
                                  </p:stCondLst>
                                  <p:childTnLst>
                                    <p:set>
                                      <p:cBhvr>
                                        <p:cTn id="200" dur="1" fill="hold">
                                          <p:stCondLst>
                                            <p:cond delay="0"/>
                                          </p:stCondLst>
                                        </p:cTn>
                                        <p:tgtEl>
                                          <p:spTgt spid="15"/>
                                        </p:tgtEl>
                                        <p:attrNameLst>
                                          <p:attrName>style.visibility</p:attrName>
                                        </p:attrNameLst>
                                      </p:cBhvr>
                                      <p:to>
                                        <p:strVal val="visible"/>
                                      </p:to>
                                    </p:set>
                                    <p:anim calcmode="lin" valueType="num">
                                      <p:cBhvr additive="base">
                                        <p:cTn id="201" dur="2000" fill="hold"/>
                                        <p:tgtEl>
                                          <p:spTgt spid="15"/>
                                        </p:tgtEl>
                                        <p:attrNameLst>
                                          <p:attrName>ppt_x</p:attrName>
                                        </p:attrNameLst>
                                      </p:cBhvr>
                                      <p:tavLst>
                                        <p:tav tm="0">
                                          <p:val>
                                            <p:strVal val="0-#ppt_w/2"/>
                                          </p:val>
                                        </p:tav>
                                        <p:tav tm="100000">
                                          <p:val>
                                            <p:strVal val="#ppt_x"/>
                                          </p:val>
                                        </p:tav>
                                      </p:tavLst>
                                    </p:anim>
                                    <p:anim calcmode="lin" valueType="num">
                                      <p:cBhvr additive="base">
                                        <p:cTn id="202" dur="2000" fill="hold"/>
                                        <p:tgtEl>
                                          <p:spTgt spid="15"/>
                                        </p:tgtEl>
                                        <p:attrNameLst>
                                          <p:attrName>ppt_y</p:attrName>
                                        </p:attrNameLst>
                                      </p:cBhvr>
                                      <p:tavLst>
                                        <p:tav tm="0">
                                          <p:val>
                                            <p:strVal val="1+#ppt_h/2"/>
                                          </p:val>
                                        </p:tav>
                                        <p:tav tm="100000">
                                          <p:val>
                                            <p:strVal val="#ppt_y"/>
                                          </p:val>
                                        </p:tav>
                                      </p:tavLst>
                                    </p:anim>
                                  </p:childTnLst>
                                </p:cTn>
                              </p:par>
                              <p:par>
                                <p:cTn id="203" presetID="2" presetClass="entr" presetSubtype="12" fill="hold" nodeType="withEffect">
                                  <p:stCondLst>
                                    <p:cond delay="0"/>
                                  </p:stCondLst>
                                  <p:childTnLst>
                                    <p:set>
                                      <p:cBhvr>
                                        <p:cTn id="204" dur="1" fill="hold">
                                          <p:stCondLst>
                                            <p:cond delay="0"/>
                                          </p:stCondLst>
                                        </p:cTn>
                                        <p:tgtEl>
                                          <p:spTgt spid="16"/>
                                        </p:tgtEl>
                                        <p:attrNameLst>
                                          <p:attrName>style.visibility</p:attrName>
                                        </p:attrNameLst>
                                      </p:cBhvr>
                                      <p:to>
                                        <p:strVal val="visible"/>
                                      </p:to>
                                    </p:set>
                                    <p:anim calcmode="lin" valueType="num">
                                      <p:cBhvr additive="base">
                                        <p:cTn id="205" dur="2000" fill="hold"/>
                                        <p:tgtEl>
                                          <p:spTgt spid="16"/>
                                        </p:tgtEl>
                                        <p:attrNameLst>
                                          <p:attrName>ppt_x</p:attrName>
                                        </p:attrNameLst>
                                      </p:cBhvr>
                                      <p:tavLst>
                                        <p:tav tm="0">
                                          <p:val>
                                            <p:strVal val="0-#ppt_w/2"/>
                                          </p:val>
                                        </p:tav>
                                        <p:tav tm="100000">
                                          <p:val>
                                            <p:strVal val="#ppt_x"/>
                                          </p:val>
                                        </p:tav>
                                      </p:tavLst>
                                    </p:anim>
                                    <p:anim calcmode="lin" valueType="num">
                                      <p:cBhvr additive="base">
                                        <p:cTn id="206" dur="2000" fill="hold"/>
                                        <p:tgtEl>
                                          <p:spTgt spid="16"/>
                                        </p:tgtEl>
                                        <p:attrNameLst>
                                          <p:attrName>ppt_y</p:attrName>
                                        </p:attrNameLst>
                                      </p:cBhvr>
                                      <p:tavLst>
                                        <p:tav tm="0">
                                          <p:val>
                                            <p:strVal val="1+#ppt_h/2"/>
                                          </p:val>
                                        </p:tav>
                                        <p:tav tm="100000">
                                          <p:val>
                                            <p:strVal val="#ppt_y"/>
                                          </p:val>
                                        </p:tav>
                                      </p:tavLst>
                                    </p:anim>
                                  </p:childTnLst>
                                </p:cTn>
                              </p:par>
                              <p:par>
                                <p:cTn id="207" presetID="2" presetClass="entr" presetSubtype="12" fill="hold" nodeType="withEffect">
                                  <p:stCondLst>
                                    <p:cond delay="0"/>
                                  </p:stCondLst>
                                  <p:childTnLst>
                                    <p:set>
                                      <p:cBhvr>
                                        <p:cTn id="208" dur="1" fill="hold">
                                          <p:stCondLst>
                                            <p:cond delay="0"/>
                                          </p:stCondLst>
                                        </p:cTn>
                                        <p:tgtEl>
                                          <p:spTgt spid="17"/>
                                        </p:tgtEl>
                                        <p:attrNameLst>
                                          <p:attrName>style.visibility</p:attrName>
                                        </p:attrNameLst>
                                      </p:cBhvr>
                                      <p:to>
                                        <p:strVal val="visible"/>
                                      </p:to>
                                    </p:set>
                                    <p:anim calcmode="lin" valueType="num">
                                      <p:cBhvr additive="base">
                                        <p:cTn id="209" dur="2000" fill="hold"/>
                                        <p:tgtEl>
                                          <p:spTgt spid="17"/>
                                        </p:tgtEl>
                                        <p:attrNameLst>
                                          <p:attrName>ppt_x</p:attrName>
                                        </p:attrNameLst>
                                      </p:cBhvr>
                                      <p:tavLst>
                                        <p:tav tm="0">
                                          <p:val>
                                            <p:strVal val="0-#ppt_w/2"/>
                                          </p:val>
                                        </p:tav>
                                        <p:tav tm="100000">
                                          <p:val>
                                            <p:strVal val="#ppt_x"/>
                                          </p:val>
                                        </p:tav>
                                      </p:tavLst>
                                    </p:anim>
                                    <p:anim calcmode="lin" valueType="num">
                                      <p:cBhvr additive="base">
                                        <p:cTn id="210" dur="2000" fill="hold"/>
                                        <p:tgtEl>
                                          <p:spTgt spid="17"/>
                                        </p:tgtEl>
                                        <p:attrNameLst>
                                          <p:attrName>ppt_y</p:attrName>
                                        </p:attrNameLst>
                                      </p:cBhvr>
                                      <p:tavLst>
                                        <p:tav tm="0">
                                          <p:val>
                                            <p:strVal val="1+#ppt_h/2"/>
                                          </p:val>
                                        </p:tav>
                                        <p:tav tm="100000">
                                          <p:val>
                                            <p:strVal val="#ppt_y"/>
                                          </p:val>
                                        </p:tav>
                                      </p:tavLst>
                                    </p:anim>
                                  </p:childTnLst>
                                </p:cTn>
                              </p:par>
                              <p:par>
                                <p:cTn id="211" presetID="2" presetClass="entr" presetSubtype="12" fill="hold" nodeType="withEffect">
                                  <p:stCondLst>
                                    <p:cond delay="0"/>
                                  </p:stCondLst>
                                  <p:childTnLst>
                                    <p:set>
                                      <p:cBhvr>
                                        <p:cTn id="212" dur="1" fill="hold">
                                          <p:stCondLst>
                                            <p:cond delay="0"/>
                                          </p:stCondLst>
                                        </p:cTn>
                                        <p:tgtEl>
                                          <p:spTgt spid="32"/>
                                        </p:tgtEl>
                                        <p:attrNameLst>
                                          <p:attrName>style.visibility</p:attrName>
                                        </p:attrNameLst>
                                      </p:cBhvr>
                                      <p:to>
                                        <p:strVal val="visible"/>
                                      </p:to>
                                    </p:set>
                                    <p:anim calcmode="lin" valueType="num">
                                      <p:cBhvr additive="base">
                                        <p:cTn id="213" dur="2000" fill="hold"/>
                                        <p:tgtEl>
                                          <p:spTgt spid="32"/>
                                        </p:tgtEl>
                                        <p:attrNameLst>
                                          <p:attrName>ppt_x</p:attrName>
                                        </p:attrNameLst>
                                      </p:cBhvr>
                                      <p:tavLst>
                                        <p:tav tm="0">
                                          <p:val>
                                            <p:strVal val="0-#ppt_w/2"/>
                                          </p:val>
                                        </p:tav>
                                        <p:tav tm="100000">
                                          <p:val>
                                            <p:strVal val="#ppt_x"/>
                                          </p:val>
                                        </p:tav>
                                      </p:tavLst>
                                    </p:anim>
                                    <p:anim calcmode="lin" valueType="num">
                                      <p:cBhvr additive="base">
                                        <p:cTn id="214" dur="2000" fill="hold"/>
                                        <p:tgtEl>
                                          <p:spTgt spid="32"/>
                                        </p:tgtEl>
                                        <p:attrNameLst>
                                          <p:attrName>ppt_y</p:attrName>
                                        </p:attrNameLst>
                                      </p:cBhvr>
                                      <p:tavLst>
                                        <p:tav tm="0">
                                          <p:val>
                                            <p:strVal val="1+#ppt_h/2"/>
                                          </p:val>
                                        </p:tav>
                                        <p:tav tm="100000">
                                          <p:val>
                                            <p:strVal val="#ppt_y"/>
                                          </p:val>
                                        </p:tav>
                                      </p:tavLst>
                                    </p:anim>
                                  </p:childTnLst>
                                </p:cTn>
                              </p:par>
                              <p:par>
                                <p:cTn id="215" presetID="2" presetClass="entr" presetSubtype="12" fill="hold" nodeType="withEffect">
                                  <p:stCondLst>
                                    <p:cond delay="0"/>
                                  </p:stCondLst>
                                  <p:childTnLst>
                                    <p:set>
                                      <p:cBhvr>
                                        <p:cTn id="216" dur="1" fill="hold">
                                          <p:stCondLst>
                                            <p:cond delay="0"/>
                                          </p:stCondLst>
                                        </p:cTn>
                                        <p:tgtEl>
                                          <p:spTgt spid="46"/>
                                        </p:tgtEl>
                                        <p:attrNameLst>
                                          <p:attrName>style.visibility</p:attrName>
                                        </p:attrNameLst>
                                      </p:cBhvr>
                                      <p:to>
                                        <p:strVal val="visible"/>
                                      </p:to>
                                    </p:set>
                                    <p:anim calcmode="lin" valueType="num">
                                      <p:cBhvr additive="base">
                                        <p:cTn id="217" dur="2000" fill="hold"/>
                                        <p:tgtEl>
                                          <p:spTgt spid="46"/>
                                        </p:tgtEl>
                                        <p:attrNameLst>
                                          <p:attrName>ppt_x</p:attrName>
                                        </p:attrNameLst>
                                      </p:cBhvr>
                                      <p:tavLst>
                                        <p:tav tm="0">
                                          <p:val>
                                            <p:strVal val="0-#ppt_w/2"/>
                                          </p:val>
                                        </p:tav>
                                        <p:tav tm="100000">
                                          <p:val>
                                            <p:strVal val="#ppt_x"/>
                                          </p:val>
                                        </p:tav>
                                      </p:tavLst>
                                    </p:anim>
                                    <p:anim calcmode="lin" valueType="num">
                                      <p:cBhvr additive="base">
                                        <p:cTn id="218" dur="2000" fill="hold"/>
                                        <p:tgtEl>
                                          <p:spTgt spid="46"/>
                                        </p:tgtEl>
                                        <p:attrNameLst>
                                          <p:attrName>ppt_y</p:attrName>
                                        </p:attrNameLst>
                                      </p:cBhvr>
                                      <p:tavLst>
                                        <p:tav tm="0">
                                          <p:val>
                                            <p:strVal val="1+#ppt_h/2"/>
                                          </p:val>
                                        </p:tav>
                                        <p:tav tm="100000">
                                          <p:val>
                                            <p:strVal val="#ppt_y"/>
                                          </p:val>
                                        </p:tav>
                                      </p:tavLst>
                                    </p:anim>
                                  </p:childTnLst>
                                </p:cTn>
                              </p:par>
                              <p:par>
                                <p:cTn id="219" presetID="2" presetClass="entr" presetSubtype="12" fill="hold" nodeType="withEffect">
                                  <p:stCondLst>
                                    <p:cond delay="0"/>
                                  </p:stCondLst>
                                  <p:childTnLst>
                                    <p:set>
                                      <p:cBhvr>
                                        <p:cTn id="220" dur="1" fill="hold">
                                          <p:stCondLst>
                                            <p:cond delay="0"/>
                                          </p:stCondLst>
                                        </p:cTn>
                                        <p:tgtEl>
                                          <p:spTgt spid="47"/>
                                        </p:tgtEl>
                                        <p:attrNameLst>
                                          <p:attrName>style.visibility</p:attrName>
                                        </p:attrNameLst>
                                      </p:cBhvr>
                                      <p:to>
                                        <p:strVal val="visible"/>
                                      </p:to>
                                    </p:set>
                                    <p:anim calcmode="lin" valueType="num">
                                      <p:cBhvr additive="base">
                                        <p:cTn id="221" dur="2000" fill="hold"/>
                                        <p:tgtEl>
                                          <p:spTgt spid="47"/>
                                        </p:tgtEl>
                                        <p:attrNameLst>
                                          <p:attrName>ppt_x</p:attrName>
                                        </p:attrNameLst>
                                      </p:cBhvr>
                                      <p:tavLst>
                                        <p:tav tm="0">
                                          <p:val>
                                            <p:strVal val="0-#ppt_w/2"/>
                                          </p:val>
                                        </p:tav>
                                        <p:tav tm="100000">
                                          <p:val>
                                            <p:strVal val="#ppt_x"/>
                                          </p:val>
                                        </p:tav>
                                      </p:tavLst>
                                    </p:anim>
                                    <p:anim calcmode="lin" valueType="num">
                                      <p:cBhvr additive="base">
                                        <p:cTn id="222" dur="2000" fill="hold"/>
                                        <p:tgtEl>
                                          <p:spTgt spid="47"/>
                                        </p:tgtEl>
                                        <p:attrNameLst>
                                          <p:attrName>ppt_y</p:attrName>
                                        </p:attrNameLst>
                                      </p:cBhvr>
                                      <p:tavLst>
                                        <p:tav tm="0">
                                          <p:val>
                                            <p:strVal val="1+#ppt_h/2"/>
                                          </p:val>
                                        </p:tav>
                                        <p:tav tm="100000">
                                          <p:val>
                                            <p:strVal val="#ppt_y"/>
                                          </p:val>
                                        </p:tav>
                                      </p:tavLst>
                                    </p:anim>
                                  </p:childTnLst>
                                </p:cTn>
                              </p:par>
                              <p:par>
                                <p:cTn id="223" presetID="2" presetClass="entr" presetSubtype="12" fill="hold" nodeType="withEffect">
                                  <p:stCondLst>
                                    <p:cond delay="0"/>
                                  </p:stCondLst>
                                  <p:childTnLst>
                                    <p:set>
                                      <p:cBhvr>
                                        <p:cTn id="224" dur="1" fill="hold">
                                          <p:stCondLst>
                                            <p:cond delay="0"/>
                                          </p:stCondLst>
                                        </p:cTn>
                                        <p:tgtEl>
                                          <p:spTgt spid="48"/>
                                        </p:tgtEl>
                                        <p:attrNameLst>
                                          <p:attrName>style.visibility</p:attrName>
                                        </p:attrNameLst>
                                      </p:cBhvr>
                                      <p:to>
                                        <p:strVal val="visible"/>
                                      </p:to>
                                    </p:set>
                                    <p:anim calcmode="lin" valueType="num">
                                      <p:cBhvr additive="base">
                                        <p:cTn id="225" dur="2000" fill="hold"/>
                                        <p:tgtEl>
                                          <p:spTgt spid="48"/>
                                        </p:tgtEl>
                                        <p:attrNameLst>
                                          <p:attrName>ppt_x</p:attrName>
                                        </p:attrNameLst>
                                      </p:cBhvr>
                                      <p:tavLst>
                                        <p:tav tm="0">
                                          <p:val>
                                            <p:strVal val="0-#ppt_w/2"/>
                                          </p:val>
                                        </p:tav>
                                        <p:tav tm="100000">
                                          <p:val>
                                            <p:strVal val="#ppt_x"/>
                                          </p:val>
                                        </p:tav>
                                      </p:tavLst>
                                    </p:anim>
                                    <p:anim calcmode="lin" valueType="num">
                                      <p:cBhvr additive="base">
                                        <p:cTn id="226" dur="2000" fill="hold"/>
                                        <p:tgtEl>
                                          <p:spTgt spid="48"/>
                                        </p:tgtEl>
                                        <p:attrNameLst>
                                          <p:attrName>ppt_y</p:attrName>
                                        </p:attrNameLst>
                                      </p:cBhvr>
                                      <p:tavLst>
                                        <p:tav tm="0">
                                          <p:val>
                                            <p:strVal val="1+#ppt_h/2"/>
                                          </p:val>
                                        </p:tav>
                                        <p:tav tm="100000">
                                          <p:val>
                                            <p:strVal val="#ppt_y"/>
                                          </p:val>
                                        </p:tav>
                                      </p:tavLst>
                                    </p:anim>
                                  </p:childTnLst>
                                </p:cTn>
                              </p:par>
                              <p:par>
                                <p:cTn id="227" presetID="2" presetClass="entr" presetSubtype="12" fill="hold" nodeType="withEffect">
                                  <p:stCondLst>
                                    <p:cond delay="0"/>
                                  </p:stCondLst>
                                  <p:childTnLst>
                                    <p:set>
                                      <p:cBhvr>
                                        <p:cTn id="228" dur="1" fill="hold">
                                          <p:stCondLst>
                                            <p:cond delay="0"/>
                                          </p:stCondLst>
                                        </p:cTn>
                                        <p:tgtEl>
                                          <p:spTgt spid="49"/>
                                        </p:tgtEl>
                                        <p:attrNameLst>
                                          <p:attrName>style.visibility</p:attrName>
                                        </p:attrNameLst>
                                      </p:cBhvr>
                                      <p:to>
                                        <p:strVal val="visible"/>
                                      </p:to>
                                    </p:set>
                                    <p:anim calcmode="lin" valueType="num">
                                      <p:cBhvr additive="base">
                                        <p:cTn id="229" dur="2000" fill="hold"/>
                                        <p:tgtEl>
                                          <p:spTgt spid="49"/>
                                        </p:tgtEl>
                                        <p:attrNameLst>
                                          <p:attrName>ppt_x</p:attrName>
                                        </p:attrNameLst>
                                      </p:cBhvr>
                                      <p:tavLst>
                                        <p:tav tm="0">
                                          <p:val>
                                            <p:strVal val="0-#ppt_w/2"/>
                                          </p:val>
                                        </p:tav>
                                        <p:tav tm="100000">
                                          <p:val>
                                            <p:strVal val="#ppt_x"/>
                                          </p:val>
                                        </p:tav>
                                      </p:tavLst>
                                    </p:anim>
                                    <p:anim calcmode="lin" valueType="num">
                                      <p:cBhvr additive="base">
                                        <p:cTn id="230" dur="2000" fill="hold"/>
                                        <p:tgtEl>
                                          <p:spTgt spid="49"/>
                                        </p:tgtEl>
                                        <p:attrNameLst>
                                          <p:attrName>ppt_y</p:attrName>
                                        </p:attrNameLst>
                                      </p:cBhvr>
                                      <p:tavLst>
                                        <p:tav tm="0">
                                          <p:val>
                                            <p:strVal val="1+#ppt_h/2"/>
                                          </p:val>
                                        </p:tav>
                                        <p:tav tm="100000">
                                          <p:val>
                                            <p:strVal val="#ppt_y"/>
                                          </p:val>
                                        </p:tav>
                                      </p:tavLst>
                                    </p:anim>
                                  </p:childTnLst>
                                </p:cTn>
                              </p:par>
                              <p:par>
                                <p:cTn id="231" presetID="2" presetClass="entr" presetSubtype="12" fill="hold" nodeType="withEffect">
                                  <p:stCondLst>
                                    <p:cond delay="0"/>
                                  </p:stCondLst>
                                  <p:childTnLst>
                                    <p:set>
                                      <p:cBhvr>
                                        <p:cTn id="232" dur="1" fill="hold">
                                          <p:stCondLst>
                                            <p:cond delay="0"/>
                                          </p:stCondLst>
                                        </p:cTn>
                                        <p:tgtEl>
                                          <p:spTgt spid="50"/>
                                        </p:tgtEl>
                                        <p:attrNameLst>
                                          <p:attrName>style.visibility</p:attrName>
                                        </p:attrNameLst>
                                      </p:cBhvr>
                                      <p:to>
                                        <p:strVal val="visible"/>
                                      </p:to>
                                    </p:set>
                                    <p:anim calcmode="lin" valueType="num">
                                      <p:cBhvr additive="base">
                                        <p:cTn id="233" dur="2000" fill="hold"/>
                                        <p:tgtEl>
                                          <p:spTgt spid="50"/>
                                        </p:tgtEl>
                                        <p:attrNameLst>
                                          <p:attrName>ppt_x</p:attrName>
                                        </p:attrNameLst>
                                      </p:cBhvr>
                                      <p:tavLst>
                                        <p:tav tm="0">
                                          <p:val>
                                            <p:strVal val="0-#ppt_w/2"/>
                                          </p:val>
                                        </p:tav>
                                        <p:tav tm="100000">
                                          <p:val>
                                            <p:strVal val="#ppt_x"/>
                                          </p:val>
                                        </p:tav>
                                      </p:tavLst>
                                    </p:anim>
                                    <p:anim calcmode="lin" valueType="num">
                                      <p:cBhvr additive="base">
                                        <p:cTn id="234" dur="2000" fill="hold"/>
                                        <p:tgtEl>
                                          <p:spTgt spid="50"/>
                                        </p:tgtEl>
                                        <p:attrNameLst>
                                          <p:attrName>ppt_y</p:attrName>
                                        </p:attrNameLst>
                                      </p:cBhvr>
                                      <p:tavLst>
                                        <p:tav tm="0">
                                          <p:val>
                                            <p:strVal val="1+#ppt_h/2"/>
                                          </p:val>
                                        </p:tav>
                                        <p:tav tm="100000">
                                          <p:val>
                                            <p:strVal val="#ppt_y"/>
                                          </p:val>
                                        </p:tav>
                                      </p:tavLst>
                                    </p:anim>
                                  </p:childTnLst>
                                </p:cTn>
                              </p:par>
                              <p:par>
                                <p:cTn id="235" presetID="2" presetClass="entr" presetSubtype="12" fill="hold" nodeType="withEffect">
                                  <p:stCondLst>
                                    <p:cond delay="0"/>
                                  </p:stCondLst>
                                  <p:childTnLst>
                                    <p:set>
                                      <p:cBhvr>
                                        <p:cTn id="236" dur="1" fill="hold">
                                          <p:stCondLst>
                                            <p:cond delay="0"/>
                                          </p:stCondLst>
                                        </p:cTn>
                                        <p:tgtEl>
                                          <p:spTgt spid="51"/>
                                        </p:tgtEl>
                                        <p:attrNameLst>
                                          <p:attrName>style.visibility</p:attrName>
                                        </p:attrNameLst>
                                      </p:cBhvr>
                                      <p:to>
                                        <p:strVal val="visible"/>
                                      </p:to>
                                    </p:set>
                                    <p:anim calcmode="lin" valueType="num">
                                      <p:cBhvr additive="base">
                                        <p:cTn id="237" dur="2000" fill="hold"/>
                                        <p:tgtEl>
                                          <p:spTgt spid="51"/>
                                        </p:tgtEl>
                                        <p:attrNameLst>
                                          <p:attrName>ppt_x</p:attrName>
                                        </p:attrNameLst>
                                      </p:cBhvr>
                                      <p:tavLst>
                                        <p:tav tm="0">
                                          <p:val>
                                            <p:strVal val="0-#ppt_w/2"/>
                                          </p:val>
                                        </p:tav>
                                        <p:tav tm="100000">
                                          <p:val>
                                            <p:strVal val="#ppt_x"/>
                                          </p:val>
                                        </p:tav>
                                      </p:tavLst>
                                    </p:anim>
                                    <p:anim calcmode="lin" valueType="num">
                                      <p:cBhvr additive="base">
                                        <p:cTn id="238" dur="2000" fill="hold"/>
                                        <p:tgtEl>
                                          <p:spTgt spid="51"/>
                                        </p:tgtEl>
                                        <p:attrNameLst>
                                          <p:attrName>ppt_y</p:attrName>
                                        </p:attrNameLst>
                                      </p:cBhvr>
                                      <p:tavLst>
                                        <p:tav tm="0">
                                          <p:val>
                                            <p:strVal val="1+#ppt_h/2"/>
                                          </p:val>
                                        </p:tav>
                                        <p:tav tm="100000">
                                          <p:val>
                                            <p:strVal val="#ppt_y"/>
                                          </p:val>
                                        </p:tav>
                                      </p:tavLst>
                                    </p:anim>
                                  </p:childTnLst>
                                </p:cTn>
                              </p:par>
                              <p:par>
                                <p:cTn id="239" presetID="2" presetClass="entr" presetSubtype="12" fill="hold" nodeType="withEffect">
                                  <p:stCondLst>
                                    <p:cond delay="0"/>
                                  </p:stCondLst>
                                  <p:childTnLst>
                                    <p:set>
                                      <p:cBhvr>
                                        <p:cTn id="240" dur="1" fill="hold">
                                          <p:stCondLst>
                                            <p:cond delay="0"/>
                                          </p:stCondLst>
                                        </p:cTn>
                                        <p:tgtEl>
                                          <p:spTgt spid="52"/>
                                        </p:tgtEl>
                                        <p:attrNameLst>
                                          <p:attrName>style.visibility</p:attrName>
                                        </p:attrNameLst>
                                      </p:cBhvr>
                                      <p:to>
                                        <p:strVal val="visible"/>
                                      </p:to>
                                    </p:set>
                                    <p:anim calcmode="lin" valueType="num">
                                      <p:cBhvr additive="base">
                                        <p:cTn id="241" dur="2000" fill="hold"/>
                                        <p:tgtEl>
                                          <p:spTgt spid="52"/>
                                        </p:tgtEl>
                                        <p:attrNameLst>
                                          <p:attrName>ppt_x</p:attrName>
                                        </p:attrNameLst>
                                      </p:cBhvr>
                                      <p:tavLst>
                                        <p:tav tm="0">
                                          <p:val>
                                            <p:strVal val="0-#ppt_w/2"/>
                                          </p:val>
                                        </p:tav>
                                        <p:tav tm="100000">
                                          <p:val>
                                            <p:strVal val="#ppt_x"/>
                                          </p:val>
                                        </p:tav>
                                      </p:tavLst>
                                    </p:anim>
                                    <p:anim calcmode="lin" valueType="num">
                                      <p:cBhvr additive="base">
                                        <p:cTn id="242" dur="2000" fill="hold"/>
                                        <p:tgtEl>
                                          <p:spTgt spid="52"/>
                                        </p:tgtEl>
                                        <p:attrNameLst>
                                          <p:attrName>ppt_y</p:attrName>
                                        </p:attrNameLst>
                                      </p:cBhvr>
                                      <p:tavLst>
                                        <p:tav tm="0">
                                          <p:val>
                                            <p:strVal val="1+#ppt_h/2"/>
                                          </p:val>
                                        </p:tav>
                                        <p:tav tm="100000">
                                          <p:val>
                                            <p:strVal val="#ppt_y"/>
                                          </p:val>
                                        </p:tav>
                                      </p:tavLst>
                                    </p:anim>
                                  </p:childTnLst>
                                </p:cTn>
                              </p:par>
                              <p:par>
                                <p:cTn id="243" presetID="2" presetClass="entr" presetSubtype="12" fill="hold" nodeType="withEffect">
                                  <p:stCondLst>
                                    <p:cond delay="0"/>
                                  </p:stCondLst>
                                  <p:childTnLst>
                                    <p:set>
                                      <p:cBhvr>
                                        <p:cTn id="244" dur="1" fill="hold">
                                          <p:stCondLst>
                                            <p:cond delay="0"/>
                                          </p:stCondLst>
                                        </p:cTn>
                                        <p:tgtEl>
                                          <p:spTgt spid="53"/>
                                        </p:tgtEl>
                                        <p:attrNameLst>
                                          <p:attrName>style.visibility</p:attrName>
                                        </p:attrNameLst>
                                      </p:cBhvr>
                                      <p:to>
                                        <p:strVal val="visible"/>
                                      </p:to>
                                    </p:set>
                                    <p:anim calcmode="lin" valueType="num">
                                      <p:cBhvr additive="base">
                                        <p:cTn id="245" dur="2000" fill="hold"/>
                                        <p:tgtEl>
                                          <p:spTgt spid="53"/>
                                        </p:tgtEl>
                                        <p:attrNameLst>
                                          <p:attrName>ppt_x</p:attrName>
                                        </p:attrNameLst>
                                      </p:cBhvr>
                                      <p:tavLst>
                                        <p:tav tm="0">
                                          <p:val>
                                            <p:strVal val="0-#ppt_w/2"/>
                                          </p:val>
                                        </p:tav>
                                        <p:tav tm="100000">
                                          <p:val>
                                            <p:strVal val="#ppt_x"/>
                                          </p:val>
                                        </p:tav>
                                      </p:tavLst>
                                    </p:anim>
                                    <p:anim calcmode="lin" valueType="num">
                                      <p:cBhvr additive="base">
                                        <p:cTn id="246" dur="2000" fill="hold"/>
                                        <p:tgtEl>
                                          <p:spTgt spid="53"/>
                                        </p:tgtEl>
                                        <p:attrNameLst>
                                          <p:attrName>ppt_y</p:attrName>
                                        </p:attrNameLst>
                                      </p:cBhvr>
                                      <p:tavLst>
                                        <p:tav tm="0">
                                          <p:val>
                                            <p:strVal val="1+#ppt_h/2"/>
                                          </p:val>
                                        </p:tav>
                                        <p:tav tm="100000">
                                          <p:val>
                                            <p:strVal val="#ppt_y"/>
                                          </p:val>
                                        </p:tav>
                                      </p:tavLst>
                                    </p:anim>
                                  </p:childTnLst>
                                </p:cTn>
                              </p:par>
                              <p:par>
                                <p:cTn id="247" presetID="2" presetClass="entr" presetSubtype="12" fill="hold" nodeType="withEffect">
                                  <p:stCondLst>
                                    <p:cond delay="0"/>
                                  </p:stCondLst>
                                  <p:childTnLst>
                                    <p:set>
                                      <p:cBhvr>
                                        <p:cTn id="248" dur="1" fill="hold">
                                          <p:stCondLst>
                                            <p:cond delay="0"/>
                                          </p:stCondLst>
                                        </p:cTn>
                                        <p:tgtEl>
                                          <p:spTgt spid="54"/>
                                        </p:tgtEl>
                                        <p:attrNameLst>
                                          <p:attrName>style.visibility</p:attrName>
                                        </p:attrNameLst>
                                      </p:cBhvr>
                                      <p:to>
                                        <p:strVal val="visible"/>
                                      </p:to>
                                    </p:set>
                                    <p:anim calcmode="lin" valueType="num">
                                      <p:cBhvr additive="base">
                                        <p:cTn id="249" dur="2000" fill="hold"/>
                                        <p:tgtEl>
                                          <p:spTgt spid="54"/>
                                        </p:tgtEl>
                                        <p:attrNameLst>
                                          <p:attrName>ppt_x</p:attrName>
                                        </p:attrNameLst>
                                      </p:cBhvr>
                                      <p:tavLst>
                                        <p:tav tm="0">
                                          <p:val>
                                            <p:strVal val="0-#ppt_w/2"/>
                                          </p:val>
                                        </p:tav>
                                        <p:tav tm="100000">
                                          <p:val>
                                            <p:strVal val="#ppt_x"/>
                                          </p:val>
                                        </p:tav>
                                      </p:tavLst>
                                    </p:anim>
                                    <p:anim calcmode="lin" valueType="num">
                                      <p:cBhvr additive="base">
                                        <p:cTn id="250" dur="2000" fill="hold"/>
                                        <p:tgtEl>
                                          <p:spTgt spid="54"/>
                                        </p:tgtEl>
                                        <p:attrNameLst>
                                          <p:attrName>ppt_y</p:attrName>
                                        </p:attrNameLst>
                                      </p:cBhvr>
                                      <p:tavLst>
                                        <p:tav tm="0">
                                          <p:val>
                                            <p:strVal val="1+#ppt_h/2"/>
                                          </p:val>
                                        </p:tav>
                                        <p:tav tm="100000">
                                          <p:val>
                                            <p:strVal val="#ppt_y"/>
                                          </p:val>
                                        </p:tav>
                                      </p:tavLst>
                                    </p:anim>
                                  </p:childTnLst>
                                </p:cTn>
                              </p:par>
                              <p:par>
                                <p:cTn id="251" presetID="2" presetClass="entr" presetSubtype="12" fill="hold" nodeType="withEffect">
                                  <p:stCondLst>
                                    <p:cond delay="0"/>
                                  </p:stCondLst>
                                  <p:childTnLst>
                                    <p:set>
                                      <p:cBhvr>
                                        <p:cTn id="252" dur="1" fill="hold">
                                          <p:stCondLst>
                                            <p:cond delay="0"/>
                                          </p:stCondLst>
                                        </p:cTn>
                                        <p:tgtEl>
                                          <p:spTgt spid="55"/>
                                        </p:tgtEl>
                                        <p:attrNameLst>
                                          <p:attrName>style.visibility</p:attrName>
                                        </p:attrNameLst>
                                      </p:cBhvr>
                                      <p:to>
                                        <p:strVal val="visible"/>
                                      </p:to>
                                    </p:set>
                                    <p:anim calcmode="lin" valueType="num">
                                      <p:cBhvr additive="base">
                                        <p:cTn id="253" dur="2000" fill="hold"/>
                                        <p:tgtEl>
                                          <p:spTgt spid="55"/>
                                        </p:tgtEl>
                                        <p:attrNameLst>
                                          <p:attrName>ppt_x</p:attrName>
                                        </p:attrNameLst>
                                      </p:cBhvr>
                                      <p:tavLst>
                                        <p:tav tm="0">
                                          <p:val>
                                            <p:strVal val="0-#ppt_w/2"/>
                                          </p:val>
                                        </p:tav>
                                        <p:tav tm="100000">
                                          <p:val>
                                            <p:strVal val="#ppt_x"/>
                                          </p:val>
                                        </p:tav>
                                      </p:tavLst>
                                    </p:anim>
                                    <p:anim calcmode="lin" valueType="num">
                                      <p:cBhvr additive="base">
                                        <p:cTn id="254" dur="2000" fill="hold"/>
                                        <p:tgtEl>
                                          <p:spTgt spid="55"/>
                                        </p:tgtEl>
                                        <p:attrNameLst>
                                          <p:attrName>ppt_y</p:attrName>
                                        </p:attrNameLst>
                                      </p:cBhvr>
                                      <p:tavLst>
                                        <p:tav tm="0">
                                          <p:val>
                                            <p:strVal val="1+#ppt_h/2"/>
                                          </p:val>
                                        </p:tav>
                                        <p:tav tm="100000">
                                          <p:val>
                                            <p:strVal val="#ppt_y"/>
                                          </p:val>
                                        </p:tav>
                                      </p:tavLst>
                                    </p:anim>
                                  </p:childTnLst>
                                </p:cTn>
                              </p:par>
                              <p:par>
                                <p:cTn id="255" presetID="2" presetClass="entr" presetSubtype="12" fill="hold" nodeType="withEffect">
                                  <p:stCondLst>
                                    <p:cond delay="0"/>
                                  </p:stCondLst>
                                  <p:childTnLst>
                                    <p:set>
                                      <p:cBhvr>
                                        <p:cTn id="256" dur="1" fill="hold">
                                          <p:stCondLst>
                                            <p:cond delay="0"/>
                                          </p:stCondLst>
                                        </p:cTn>
                                        <p:tgtEl>
                                          <p:spTgt spid="56"/>
                                        </p:tgtEl>
                                        <p:attrNameLst>
                                          <p:attrName>style.visibility</p:attrName>
                                        </p:attrNameLst>
                                      </p:cBhvr>
                                      <p:to>
                                        <p:strVal val="visible"/>
                                      </p:to>
                                    </p:set>
                                    <p:anim calcmode="lin" valueType="num">
                                      <p:cBhvr additive="base">
                                        <p:cTn id="257" dur="2000" fill="hold"/>
                                        <p:tgtEl>
                                          <p:spTgt spid="56"/>
                                        </p:tgtEl>
                                        <p:attrNameLst>
                                          <p:attrName>ppt_x</p:attrName>
                                        </p:attrNameLst>
                                      </p:cBhvr>
                                      <p:tavLst>
                                        <p:tav tm="0">
                                          <p:val>
                                            <p:strVal val="0-#ppt_w/2"/>
                                          </p:val>
                                        </p:tav>
                                        <p:tav tm="100000">
                                          <p:val>
                                            <p:strVal val="#ppt_x"/>
                                          </p:val>
                                        </p:tav>
                                      </p:tavLst>
                                    </p:anim>
                                    <p:anim calcmode="lin" valueType="num">
                                      <p:cBhvr additive="base">
                                        <p:cTn id="258" dur="2000" fill="hold"/>
                                        <p:tgtEl>
                                          <p:spTgt spid="56"/>
                                        </p:tgtEl>
                                        <p:attrNameLst>
                                          <p:attrName>ppt_y</p:attrName>
                                        </p:attrNameLst>
                                      </p:cBhvr>
                                      <p:tavLst>
                                        <p:tav tm="0">
                                          <p:val>
                                            <p:strVal val="1+#ppt_h/2"/>
                                          </p:val>
                                        </p:tav>
                                        <p:tav tm="100000">
                                          <p:val>
                                            <p:strVal val="#ppt_y"/>
                                          </p:val>
                                        </p:tav>
                                      </p:tavLst>
                                    </p:anim>
                                  </p:childTnLst>
                                </p:cTn>
                              </p:par>
                              <p:par>
                                <p:cTn id="259" presetID="2" presetClass="entr" presetSubtype="12" fill="hold" nodeType="withEffect">
                                  <p:stCondLst>
                                    <p:cond delay="0"/>
                                  </p:stCondLst>
                                  <p:childTnLst>
                                    <p:set>
                                      <p:cBhvr>
                                        <p:cTn id="260" dur="1" fill="hold">
                                          <p:stCondLst>
                                            <p:cond delay="0"/>
                                          </p:stCondLst>
                                        </p:cTn>
                                        <p:tgtEl>
                                          <p:spTgt spid="57"/>
                                        </p:tgtEl>
                                        <p:attrNameLst>
                                          <p:attrName>style.visibility</p:attrName>
                                        </p:attrNameLst>
                                      </p:cBhvr>
                                      <p:to>
                                        <p:strVal val="visible"/>
                                      </p:to>
                                    </p:set>
                                    <p:anim calcmode="lin" valueType="num">
                                      <p:cBhvr additive="base">
                                        <p:cTn id="261" dur="2000" fill="hold"/>
                                        <p:tgtEl>
                                          <p:spTgt spid="57"/>
                                        </p:tgtEl>
                                        <p:attrNameLst>
                                          <p:attrName>ppt_x</p:attrName>
                                        </p:attrNameLst>
                                      </p:cBhvr>
                                      <p:tavLst>
                                        <p:tav tm="0">
                                          <p:val>
                                            <p:strVal val="0-#ppt_w/2"/>
                                          </p:val>
                                        </p:tav>
                                        <p:tav tm="100000">
                                          <p:val>
                                            <p:strVal val="#ppt_x"/>
                                          </p:val>
                                        </p:tav>
                                      </p:tavLst>
                                    </p:anim>
                                    <p:anim calcmode="lin" valueType="num">
                                      <p:cBhvr additive="base">
                                        <p:cTn id="262" dur="2000" fill="hold"/>
                                        <p:tgtEl>
                                          <p:spTgt spid="57"/>
                                        </p:tgtEl>
                                        <p:attrNameLst>
                                          <p:attrName>ppt_y</p:attrName>
                                        </p:attrNameLst>
                                      </p:cBhvr>
                                      <p:tavLst>
                                        <p:tav tm="0">
                                          <p:val>
                                            <p:strVal val="1+#ppt_h/2"/>
                                          </p:val>
                                        </p:tav>
                                        <p:tav tm="100000">
                                          <p:val>
                                            <p:strVal val="#ppt_y"/>
                                          </p:val>
                                        </p:tav>
                                      </p:tavLst>
                                    </p:anim>
                                  </p:childTnLst>
                                </p:cTn>
                              </p:par>
                              <p:par>
                                <p:cTn id="263" presetID="2" presetClass="entr" presetSubtype="12" fill="hold" nodeType="withEffect">
                                  <p:stCondLst>
                                    <p:cond delay="0"/>
                                  </p:stCondLst>
                                  <p:childTnLst>
                                    <p:set>
                                      <p:cBhvr>
                                        <p:cTn id="264" dur="1" fill="hold">
                                          <p:stCondLst>
                                            <p:cond delay="0"/>
                                          </p:stCondLst>
                                        </p:cTn>
                                        <p:tgtEl>
                                          <p:spTgt spid="58"/>
                                        </p:tgtEl>
                                        <p:attrNameLst>
                                          <p:attrName>style.visibility</p:attrName>
                                        </p:attrNameLst>
                                      </p:cBhvr>
                                      <p:to>
                                        <p:strVal val="visible"/>
                                      </p:to>
                                    </p:set>
                                    <p:anim calcmode="lin" valueType="num">
                                      <p:cBhvr additive="base">
                                        <p:cTn id="265" dur="2000" fill="hold"/>
                                        <p:tgtEl>
                                          <p:spTgt spid="58"/>
                                        </p:tgtEl>
                                        <p:attrNameLst>
                                          <p:attrName>ppt_x</p:attrName>
                                        </p:attrNameLst>
                                      </p:cBhvr>
                                      <p:tavLst>
                                        <p:tav tm="0">
                                          <p:val>
                                            <p:strVal val="0-#ppt_w/2"/>
                                          </p:val>
                                        </p:tav>
                                        <p:tav tm="100000">
                                          <p:val>
                                            <p:strVal val="#ppt_x"/>
                                          </p:val>
                                        </p:tav>
                                      </p:tavLst>
                                    </p:anim>
                                    <p:anim calcmode="lin" valueType="num">
                                      <p:cBhvr additive="base">
                                        <p:cTn id="266" dur="2000" fill="hold"/>
                                        <p:tgtEl>
                                          <p:spTgt spid="58"/>
                                        </p:tgtEl>
                                        <p:attrNameLst>
                                          <p:attrName>ppt_y</p:attrName>
                                        </p:attrNameLst>
                                      </p:cBhvr>
                                      <p:tavLst>
                                        <p:tav tm="0">
                                          <p:val>
                                            <p:strVal val="1+#ppt_h/2"/>
                                          </p:val>
                                        </p:tav>
                                        <p:tav tm="100000">
                                          <p:val>
                                            <p:strVal val="#ppt_y"/>
                                          </p:val>
                                        </p:tav>
                                      </p:tavLst>
                                    </p:anim>
                                  </p:childTnLst>
                                </p:cTn>
                              </p:par>
                              <p:par>
                                <p:cTn id="267" presetID="2" presetClass="entr" presetSubtype="12" fill="hold" nodeType="withEffect">
                                  <p:stCondLst>
                                    <p:cond delay="0"/>
                                  </p:stCondLst>
                                  <p:childTnLst>
                                    <p:set>
                                      <p:cBhvr>
                                        <p:cTn id="268" dur="1" fill="hold">
                                          <p:stCondLst>
                                            <p:cond delay="0"/>
                                          </p:stCondLst>
                                        </p:cTn>
                                        <p:tgtEl>
                                          <p:spTgt spid="59"/>
                                        </p:tgtEl>
                                        <p:attrNameLst>
                                          <p:attrName>style.visibility</p:attrName>
                                        </p:attrNameLst>
                                      </p:cBhvr>
                                      <p:to>
                                        <p:strVal val="visible"/>
                                      </p:to>
                                    </p:set>
                                    <p:anim calcmode="lin" valueType="num">
                                      <p:cBhvr additive="base">
                                        <p:cTn id="269" dur="2000" fill="hold"/>
                                        <p:tgtEl>
                                          <p:spTgt spid="59"/>
                                        </p:tgtEl>
                                        <p:attrNameLst>
                                          <p:attrName>ppt_x</p:attrName>
                                        </p:attrNameLst>
                                      </p:cBhvr>
                                      <p:tavLst>
                                        <p:tav tm="0">
                                          <p:val>
                                            <p:strVal val="0-#ppt_w/2"/>
                                          </p:val>
                                        </p:tav>
                                        <p:tav tm="100000">
                                          <p:val>
                                            <p:strVal val="#ppt_x"/>
                                          </p:val>
                                        </p:tav>
                                      </p:tavLst>
                                    </p:anim>
                                    <p:anim calcmode="lin" valueType="num">
                                      <p:cBhvr additive="base">
                                        <p:cTn id="270" dur="2000" fill="hold"/>
                                        <p:tgtEl>
                                          <p:spTgt spid="59"/>
                                        </p:tgtEl>
                                        <p:attrNameLst>
                                          <p:attrName>ppt_y</p:attrName>
                                        </p:attrNameLst>
                                      </p:cBhvr>
                                      <p:tavLst>
                                        <p:tav tm="0">
                                          <p:val>
                                            <p:strVal val="1+#ppt_h/2"/>
                                          </p:val>
                                        </p:tav>
                                        <p:tav tm="100000">
                                          <p:val>
                                            <p:strVal val="#ppt_y"/>
                                          </p:val>
                                        </p:tav>
                                      </p:tavLst>
                                    </p:anim>
                                  </p:childTnLst>
                                </p:cTn>
                              </p:par>
                              <p:par>
                                <p:cTn id="271" presetID="2" presetClass="entr" presetSubtype="12" fill="hold" nodeType="withEffect">
                                  <p:stCondLst>
                                    <p:cond delay="0"/>
                                  </p:stCondLst>
                                  <p:childTnLst>
                                    <p:set>
                                      <p:cBhvr>
                                        <p:cTn id="272" dur="1" fill="hold">
                                          <p:stCondLst>
                                            <p:cond delay="0"/>
                                          </p:stCondLst>
                                        </p:cTn>
                                        <p:tgtEl>
                                          <p:spTgt spid="60"/>
                                        </p:tgtEl>
                                        <p:attrNameLst>
                                          <p:attrName>style.visibility</p:attrName>
                                        </p:attrNameLst>
                                      </p:cBhvr>
                                      <p:to>
                                        <p:strVal val="visible"/>
                                      </p:to>
                                    </p:set>
                                    <p:anim calcmode="lin" valueType="num">
                                      <p:cBhvr additive="base">
                                        <p:cTn id="273" dur="2000" fill="hold"/>
                                        <p:tgtEl>
                                          <p:spTgt spid="60"/>
                                        </p:tgtEl>
                                        <p:attrNameLst>
                                          <p:attrName>ppt_x</p:attrName>
                                        </p:attrNameLst>
                                      </p:cBhvr>
                                      <p:tavLst>
                                        <p:tav tm="0">
                                          <p:val>
                                            <p:strVal val="0-#ppt_w/2"/>
                                          </p:val>
                                        </p:tav>
                                        <p:tav tm="100000">
                                          <p:val>
                                            <p:strVal val="#ppt_x"/>
                                          </p:val>
                                        </p:tav>
                                      </p:tavLst>
                                    </p:anim>
                                    <p:anim calcmode="lin" valueType="num">
                                      <p:cBhvr additive="base">
                                        <p:cTn id="274" dur="2000" fill="hold"/>
                                        <p:tgtEl>
                                          <p:spTgt spid="60"/>
                                        </p:tgtEl>
                                        <p:attrNameLst>
                                          <p:attrName>ppt_y</p:attrName>
                                        </p:attrNameLst>
                                      </p:cBhvr>
                                      <p:tavLst>
                                        <p:tav tm="0">
                                          <p:val>
                                            <p:strVal val="1+#ppt_h/2"/>
                                          </p:val>
                                        </p:tav>
                                        <p:tav tm="100000">
                                          <p:val>
                                            <p:strVal val="#ppt_y"/>
                                          </p:val>
                                        </p:tav>
                                      </p:tavLst>
                                    </p:anim>
                                  </p:childTnLst>
                                </p:cTn>
                              </p:par>
                              <p:par>
                                <p:cTn id="275" presetID="2" presetClass="entr" presetSubtype="12" fill="hold" nodeType="withEffect">
                                  <p:stCondLst>
                                    <p:cond delay="0"/>
                                  </p:stCondLst>
                                  <p:childTnLst>
                                    <p:set>
                                      <p:cBhvr>
                                        <p:cTn id="276" dur="1" fill="hold">
                                          <p:stCondLst>
                                            <p:cond delay="0"/>
                                          </p:stCondLst>
                                        </p:cTn>
                                        <p:tgtEl>
                                          <p:spTgt spid="61"/>
                                        </p:tgtEl>
                                        <p:attrNameLst>
                                          <p:attrName>style.visibility</p:attrName>
                                        </p:attrNameLst>
                                      </p:cBhvr>
                                      <p:to>
                                        <p:strVal val="visible"/>
                                      </p:to>
                                    </p:set>
                                    <p:anim calcmode="lin" valueType="num">
                                      <p:cBhvr additive="base">
                                        <p:cTn id="277" dur="2000" fill="hold"/>
                                        <p:tgtEl>
                                          <p:spTgt spid="61"/>
                                        </p:tgtEl>
                                        <p:attrNameLst>
                                          <p:attrName>ppt_x</p:attrName>
                                        </p:attrNameLst>
                                      </p:cBhvr>
                                      <p:tavLst>
                                        <p:tav tm="0">
                                          <p:val>
                                            <p:strVal val="0-#ppt_w/2"/>
                                          </p:val>
                                        </p:tav>
                                        <p:tav tm="100000">
                                          <p:val>
                                            <p:strVal val="#ppt_x"/>
                                          </p:val>
                                        </p:tav>
                                      </p:tavLst>
                                    </p:anim>
                                    <p:anim calcmode="lin" valueType="num">
                                      <p:cBhvr additive="base">
                                        <p:cTn id="278" dur="2000" fill="hold"/>
                                        <p:tgtEl>
                                          <p:spTgt spid="61"/>
                                        </p:tgtEl>
                                        <p:attrNameLst>
                                          <p:attrName>ppt_y</p:attrName>
                                        </p:attrNameLst>
                                      </p:cBhvr>
                                      <p:tavLst>
                                        <p:tav tm="0">
                                          <p:val>
                                            <p:strVal val="1+#ppt_h/2"/>
                                          </p:val>
                                        </p:tav>
                                        <p:tav tm="100000">
                                          <p:val>
                                            <p:strVal val="#ppt_y"/>
                                          </p:val>
                                        </p:tav>
                                      </p:tavLst>
                                    </p:anim>
                                  </p:childTnLst>
                                </p:cTn>
                              </p:par>
                              <p:par>
                                <p:cTn id="279" presetID="2" presetClass="entr" presetSubtype="12" fill="hold" nodeType="withEffect">
                                  <p:stCondLst>
                                    <p:cond delay="0"/>
                                  </p:stCondLst>
                                  <p:childTnLst>
                                    <p:set>
                                      <p:cBhvr>
                                        <p:cTn id="280" dur="1" fill="hold">
                                          <p:stCondLst>
                                            <p:cond delay="0"/>
                                          </p:stCondLst>
                                        </p:cTn>
                                        <p:tgtEl>
                                          <p:spTgt spid="62"/>
                                        </p:tgtEl>
                                        <p:attrNameLst>
                                          <p:attrName>style.visibility</p:attrName>
                                        </p:attrNameLst>
                                      </p:cBhvr>
                                      <p:to>
                                        <p:strVal val="visible"/>
                                      </p:to>
                                    </p:set>
                                    <p:anim calcmode="lin" valueType="num">
                                      <p:cBhvr additive="base">
                                        <p:cTn id="281" dur="2000" fill="hold"/>
                                        <p:tgtEl>
                                          <p:spTgt spid="62"/>
                                        </p:tgtEl>
                                        <p:attrNameLst>
                                          <p:attrName>ppt_x</p:attrName>
                                        </p:attrNameLst>
                                      </p:cBhvr>
                                      <p:tavLst>
                                        <p:tav tm="0">
                                          <p:val>
                                            <p:strVal val="0-#ppt_w/2"/>
                                          </p:val>
                                        </p:tav>
                                        <p:tav tm="100000">
                                          <p:val>
                                            <p:strVal val="#ppt_x"/>
                                          </p:val>
                                        </p:tav>
                                      </p:tavLst>
                                    </p:anim>
                                    <p:anim calcmode="lin" valueType="num">
                                      <p:cBhvr additive="base">
                                        <p:cTn id="282" dur="2000" fill="hold"/>
                                        <p:tgtEl>
                                          <p:spTgt spid="62"/>
                                        </p:tgtEl>
                                        <p:attrNameLst>
                                          <p:attrName>ppt_y</p:attrName>
                                        </p:attrNameLst>
                                      </p:cBhvr>
                                      <p:tavLst>
                                        <p:tav tm="0">
                                          <p:val>
                                            <p:strVal val="1+#ppt_h/2"/>
                                          </p:val>
                                        </p:tav>
                                        <p:tav tm="100000">
                                          <p:val>
                                            <p:strVal val="#ppt_y"/>
                                          </p:val>
                                        </p:tav>
                                      </p:tavLst>
                                    </p:anim>
                                  </p:childTnLst>
                                </p:cTn>
                              </p:par>
                              <p:par>
                                <p:cTn id="283" presetID="2" presetClass="entr" presetSubtype="12" fill="hold" nodeType="withEffect">
                                  <p:stCondLst>
                                    <p:cond delay="0"/>
                                  </p:stCondLst>
                                  <p:childTnLst>
                                    <p:set>
                                      <p:cBhvr>
                                        <p:cTn id="284" dur="1" fill="hold">
                                          <p:stCondLst>
                                            <p:cond delay="0"/>
                                          </p:stCondLst>
                                        </p:cTn>
                                        <p:tgtEl>
                                          <p:spTgt spid="63"/>
                                        </p:tgtEl>
                                        <p:attrNameLst>
                                          <p:attrName>style.visibility</p:attrName>
                                        </p:attrNameLst>
                                      </p:cBhvr>
                                      <p:to>
                                        <p:strVal val="visible"/>
                                      </p:to>
                                    </p:set>
                                    <p:anim calcmode="lin" valueType="num">
                                      <p:cBhvr additive="base">
                                        <p:cTn id="285" dur="2000" fill="hold"/>
                                        <p:tgtEl>
                                          <p:spTgt spid="63"/>
                                        </p:tgtEl>
                                        <p:attrNameLst>
                                          <p:attrName>ppt_x</p:attrName>
                                        </p:attrNameLst>
                                      </p:cBhvr>
                                      <p:tavLst>
                                        <p:tav tm="0">
                                          <p:val>
                                            <p:strVal val="0-#ppt_w/2"/>
                                          </p:val>
                                        </p:tav>
                                        <p:tav tm="100000">
                                          <p:val>
                                            <p:strVal val="#ppt_x"/>
                                          </p:val>
                                        </p:tav>
                                      </p:tavLst>
                                    </p:anim>
                                    <p:anim calcmode="lin" valueType="num">
                                      <p:cBhvr additive="base">
                                        <p:cTn id="286" dur="2000" fill="hold"/>
                                        <p:tgtEl>
                                          <p:spTgt spid="63"/>
                                        </p:tgtEl>
                                        <p:attrNameLst>
                                          <p:attrName>ppt_y</p:attrName>
                                        </p:attrNameLst>
                                      </p:cBhvr>
                                      <p:tavLst>
                                        <p:tav tm="0">
                                          <p:val>
                                            <p:strVal val="1+#ppt_h/2"/>
                                          </p:val>
                                        </p:tav>
                                        <p:tav tm="100000">
                                          <p:val>
                                            <p:strVal val="#ppt_y"/>
                                          </p:val>
                                        </p:tav>
                                      </p:tavLst>
                                    </p:anim>
                                  </p:childTnLst>
                                </p:cTn>
                              </p:par>
                              <p:par>
                                <p:cTn id="287" presetID="2" presetClass="entr" presetSubtype="12" fill="hold" nodeType="withEffect">
                                  <p:stCondLst>
                                    <p:cond delay="0"/>
                                  </p:stCondLst>
                                  <p:childTnLst>
                                    <p:set>
                                      <p:cBhvr>
                                        <p:cTn id="288" dur="1" fill="hold">
                                          <p:stCondLst>
                                            <p:cond delay="0"/>
                                          </p:stCondLst>
                                        </p:cTn>
                                        <p:tgtEl>
                                          <p:spTgt spid="64"/>
                                        </p:tgtEl>
                                        <p:attrNameLst>
                                          <p:attrName>style.visibility</p:attrName>
                                        </p:attrNameLst>
                                      </p:cBhvr>
                                      <p:to>
                                        <p:strVal val="visible"/>
                                      </p:to>
                                    </p:set>
                                    <p:anim calcmode="lin" valueType="num">
                                      <p:cBhvr additive="base">
                                        <p:cTn id="289" dur="2000" fill="hold"/>
                                        <p:tgtEl>
                                          <p:spTgt spid="64"/>
                                        </p:tgtEl>
                                        <p:attrNameLst>
                                          <p:attrName>ppt_x</p:attrName>
                                        </p:attrNameLst>
                                      </p:cBhvr>
                                      <p:tavLst>
                                        <p:tav tm="0">
                                          <p:val>
                                            <p:strVal val="0-#ppt_w/2"/>
                                          </p:val>
                                        </p:tav>
                                        <p:tav tm="100000">
                                          <p:val>
                                            <p:strVal val="#ppt_x"/>
                                          </p:val>
                                        </p:tav>
                                      </p:tavLst>
                                    </p:anim>
                                    <p:anim calcmode="lin" valueType="num">
                                      <p:cBhvr additive="base">
                                        <p:cTn id="290" dur="2000" fill="hold"/>
                                        <p:tgtEl>
                                          <p:spTgt spid="64"/>
                                        </p:tgtEl>
                                        <p:attrNameLst>
                                          <p:attrName>ppt_y</p:attrName>
                                        </p:attrNameLst>
                                      </p:cBhvr>
                                      <p:tavLst>
                                        <p:tav tm="0">
                                          <p:val>
                                            <p:strVal val="1+#ppt_h/2"/>
                                          </p:val>
                                        </p:tav>
                                        <p:tav tm="100000">
                                          <p:val>
                                            <p:strVal val="#ppt_y"/>
                                          </p:val>
                                        </p:tav>
                                      </p:tavLst>
                                    </p:anim>
                                  </p:childTnLst>
                                </p:cTn>
                              </p:par>
                              <p:par>
                                <p:cTn id="291" presetID="2" presetClass="entr" presetSubtype="12" fill="hold" nodeType="withEffect">
                                  <p:stCondLst>
                                    <p:cond delay="0"/>
                                  </p:stCondLst>
                                  <p:childTnLst>
                                    <p:set>
                                      <p:cBhvr>
                                        <p:cTn id="292" dur="1" fill="hold">
                                          <p:stCondLst>
                                            <p:cond delay="0"/>
                                          </p:stCondLst>
                                        </p:cTn>
                                        <p:tgtEl>
                                          <p:spTgt spid="65"/>
                                        </p:tgtEl>
                                        <p:attrNameLst>
                                          <p:attrName>style.visibility</p:attrName>
                                        </p:attrNameLst>
                                      </p:cBhvr>
                                      <p:to>
                                        <p:strVal val="visible"/>
                                      </p:to>
                                    </p:set>
                                    <p:anim calcmode="lin" valueType="num">
                                      <p:cBhvr additive="base">
                                        <p:cTn id="293" dur="2000" fill="hold"/>
                                        <p:tgtEl>
                                          <p:spTgt spid="65"/>
                                        </p:tgtEl>
                                        <p:attrNameLst>
                                          <p:attrName>ppt_x</p:attrName>
                                        </p:attrNameLst>
                                      </p:cBhvr>
                                      <p:tavLst>
                                        <p:tav tm="0">
                                          <p:val>
                                            <p:strVal val="0-#ppt_w/2"/>
                                          </p:val>
                                        </p:tav>
                                        <p:tav tm="100000">
                                          <p:val>
                                            <p:strVal val="#ppt_x"/>
                                          </p:val>
                                        </p:tav>
                                      </p:tavLst>
                                    </p:anim>
                                    <p:anim calcmode="lin" valueType="num">
                                      <p:cBhvr additive="base">
                                        <p:cTn id="294" dur="2000" fill="hold"/>
                                        <p:tgtEl>
                                          <p:spTgt spid="65"/>
                                        </p:tgtEl>
                                        <p:attrNameLst>
                                          <p:attrName>ppt_y</p:attrName>
                                        </p:attrNameLst>
                                      </p:cBhvr>
                                      <p:tavLst>
                                        <p:tav tm="0">
                                          <p:val>
                                            <p:strVal val="1+#ppt_h/2"/>
                                          </p:val>
                                        </p:tav>
                                        <p:tav tm="100000">
                                          <p:val>
                                            <p:strVal val="#ppt_y"/>
                                          </p:val>
                                        </p:tav>
                                      </p:tavLst>
                                    </p:anim>
                                  </p:childTnLst>
                                </p:cTn>
                              </p:par>
                              <p:par>
                                <p:cTn id="295" presetID="2" presetClass="entr" presetSubtype="12" fill="hold" nodeType="withEffect">
                                  <p:stCondLst>
                                    <p:cond delay="0"/>
                                  </p:stCondLst>
                                  <p:childTnLst>
                                    <p:set>
                                      <p:cBhvr>
                                        <p:cTn id="296" dur="1" fill="hold">
                                          <p:stCondLst>
                                            <p:cond delay="0"/>
                                          </p:stCondLst>
                                        </p:cTn>
                                        <p:tgtEl>
                                          <p:spTgt spid="66"/>
                                        </p:tgtEl>
                                        <p:attrNameLst>
                                          <p:attrName>style.visibility</p:attrName>
                                        </p:attrNameLst>
                                      </p:cBhvr>
                                      <p:to>
                                        <p:strVal val="visible"/>
                                      </p:to>
                                    </p:set>
                                    <p:anim calcmode="lin" valueType="num">
                                      <p:cBhvr additive="base">
                                        <p:cTn id="297" dur="2000" fill="hold"/>
                                        <p:tgtEl>
                                          <p:spTgt spid="66"/>
                                        </p:tgtEl>
                                        <p:attrNameLst>
                                          <p:attrName>ppt_x</p:attrName>
                                        </p:attrNameLst>
                                      </p:cBhvr>
                                      <p:tavLst>
                                        <p:tav tm="0">
                                          <p:val>
                                            <p:strVal val="0-#ppt_w/2"/>
                                          </p:val>
                                        </p:tav>
                                        <p:tav tm="100000">
                                          <p:val>
                                            <p:strVal val="#ppt_x"/>
                                          </p:val>
                                        </p:tav>
                                      </p:tavLst>
                                    </p:anim>
                                    <p:anim calcmode="lin" valueType="num">
                                      <p:cBhvr additive="base">
                                        <p:cTn id="298" dur="2000" fill="hold"/>
                                        <p:tgtEl>
                                          <p:spTgt spid="66"/>
                                        </p:tgtEl>
                                        <p:attrNameLst>
                                          <p:attrName>ppt_y</p:attrName>
                                        </p:attrNameLst>
                                      </p:cBhvr>
                                      <p:tavLst>
                                        <p:tav tm="0">
                                          <p:val>
                                            <p:strVal val="1+#ppt_h/2"/>
                                          </p:val>
                                        </p:tav>
                                        <p:tav tm="100000">
                                          <p:val>
                                            <p:strVal val="#ppt_y"/>
                                          </p:val>
                                        </p:tav>
                                      </p:tavLst>
                                    </p:anim>
                                  </p:childTnLst>
                                </p:cTn>
                              </p:par>
                              <p:par>
                                <p:cTn id="299" presetID="2" presetClass="entr" presetSubtype="12" fill="hold" nodeType="withEffect">
                                  <p:stCondLst>
                                    <p:cond delay="0"/>
                                  </p:stCondLst>
                                  <p:childTnLst>
                                    <p:set>
                                      <p:cBhvr>
                                        <p:cTn id="300" dur="1" fill="hold">
                                          <p:stCondLst>
                                            <p:cond delay="0"/>
                                          </p:stCondLst>
                                        </p:cTn>
                                        <p:tgtEl>
                                          <p:spTgt spid="67"/>
                                        </p:tgtEl>
                                        <p:attrNameLst>
                                          <p:attrName>style.visibility</p:attrName>
                                        </p:attrNameLst>
                                      </p:cBhvr>
                                      <p:to>
                                        <p:strVal val="visible"/>
                                      </p:to>
                                    </p:set>
                                    <p:anim calcmode="lin" valueType="num">
                                      <p:cBhvr additive="base">
                                        <p:cTn id="301" dur="2000" fill="hold"/>
                                        <p:tgtEl>
                                          <p:spTgt spid="67"/>
                                        </p:tgtEl>
                                        <p:attrNameLst>
                                          <p:attrName>ppt_x</p:attrName>
                                        </p:attrNameLst>
                                      </p:cBhvr>
                                      <p:tavLst>
                                        <p:tav tm="0">
                                          <p:val>
                                            <p:strVal val="0-#ppt_w/2"/>
                                          </p:val>
                                        </p:tav>
                                        <p:tav tm="100000">
                                          <p:val>
                                            <p:strVal val="#ppt_x"/>
                                          </p:val>
                                        </p:tav>
                                      </p:tavLst>
                                    </p:anim>
                                    <p:anim calcmode="lin" valueType="num">
                                      <p:cBhvr additive="base">
                                        <p:cTn id="302" dur="2000" fill="hold"/>
                                        <p:tgtEl>
                                          <p:spTgt spid="67"/>
                                        </p:tgtEl>
                                        <p:attrNameLst>
                                          <p:attrName>ppt_y</p:attrName>
                                        </p:attrNameLst>
                                      </p:cBhvr>
                                      <p:tavLst>
                                        <p:tav tm="0">
                                          <p:val>
                                            <p:strVal val="1+#ppt_h/2"/>
                                          </p:val>
                                        </p:tav>
                                        <p:tav tm="100000">
                                          <p:val>
                                            <p:strVal val="#ppt_y"/>
                                          </p:val>
                                        </p:tav>
                                      </p:tavLst>
                                    </p:anim>
                                  </p:childTnLst>
                                </p:cTn>
                              </p:par>
                              <p:par>
                                <p:cTn id="303" presetID="2" presetClass="entr" presetSubtype="12" fill="hold" nodeType="withEffect">
                                  <p:stCondLst>
                                    <p:cond delay="0"/>
                                  </p:stCondLst>
                                  <p:childTnLst>
                                    <p:set>
                                      <p:cBhvr>
                                        <p:cTn id="304" dur="1" fill="hold">
                                          <p:stCondLst>
                                            <p:cond delay="0"/>
                                          </p:stCondLst>
                                        </p:cTn>
                                        <p:tgtEl>
                                          <p:spTgt spid="68"/>
                                        </p:tgtEl>
                                        <p:attrNameLst>
                                          <p:attrName>style.visibility</p:attrName>
                                        </p:attrNameLst>
                                      </p:cBhvr>
                                      <p:to>
                                        <p:strVal val="visible"/>
                                      </p:to>
                                    </p:set>
                                    <p:anim calcmode="lin" valueType="num">
                                      <p:cBhvr additive="base">
                                        <p:cTn id="305" dur="2000" fill="hold"/>
                                        <p:tgtEl>
                                          <p:spTgt spid="68"/>
                                        </p:tgtEl>
                                        <p:attrNameLst>
                                          <p:attrName>ppt_x</p:attrName>
                                        </p:attrNameLst>
                                      </p:cBhvr>
                                      <p:tavLst>
                                        <p:tav tm="0">
                                          <p:val>
                                            <p:strVal val="0-#ppt_w/2"/>
                                          </p:val>
                                        </p:tav>
                                        <p:tav tm="100000">
                                          <p:val>
                                            <p:strVal val="#ppt_x"/>
                                          </p:val>
                                        </p:tav>
                                      </p:tavLst>
                                    </p:anim>
                                    <p:anim calcmode="lin" valueType="num">
                                      <p:cBhvr additive="base">
                                        <p:cTn id="306" dur="2000" fill="hold"/>
                                        <p:tgtEl>
                                          <p:spTgt spid="68"/>
                                        </p:tgtEl>
                                        <p:attrNameLst>
                                          <p:attrName>ppt_y</p:attrName>
                                        </p:attrNameLst>
                                      </p:cBhvr>
                                      <p:tavLst>
                                        <p:tav tm="0">
                                          <p:val>
                                            <p:strVal val="1+#ppt_h/2"/>
                                          </p:val>
                                        </p:tav>
                                        <p:tav tm="100000">
                                          <p:val>
                                            <p:strVal val="#ppt_y"/>
                                          </p:val>
                                        </p:tav>
                                      </p:tavLst>
                                    </p:anim>
                                  </p:childTnLst>
                                </p:cTn>
                              </p:par>
                              <p:par>
                                <p:cTn id="307" presetID="2" presetClass="entr" presetSubtype="12" fill="hold" nodeType="withEffect">
                                  <p:stCondLst>
                                    <p:cond delay="0"/>
                                  </p:stCondLst>
                                  <p:childTnLst>
                                    <p:set>
                                      <p:cBhvr>
                                        <p:cTn id="308" dur="1" fill="hold">
                                          <p:stCondLst>
                                            <p:cond delay="0"/>
                                          </p:stCondLst>
                                        </p:cTn>
                                        <p:tgtEl>
                                          <p:spTgt spid="69"/>
                                        </p:tgtEl>
                                        <p:attrNameLst>
                                          <p:attrName>style.visibility</p:attrName>
                                        </p:attrNameLst>
                                      </p:cBhvr>
                                      <p:to>
                                        <p:strVal val="visible"/>
                                      </p:to>
                                    </p:set>
                                    <p:anim calcmode="lin" valueType="num">
                                      <p:cBhvr additive="base">
                                        <p:cTn id="309" dur="2000" fill="hold"/>
                                        <p:tgtEl>
                                          <p:spTgt spid="69"/>
                                        </p:tgtEl>
                                        <p:attrNameLst>
                                          <p:attrName>ppt_x</p:attrName>
                                        </p:attrNameLst>
                                      </p:cBhvr>
                                      <p:tavLst>
                                        <p:tav tm="0">
                                          <p:val>
                                            <p:strVal val="0-#ppt_w/2"/>
                                          </p:val>
                                        </p:tav>
                                        <p:tav tm="100000">
                                          <p:val>
                                            <p:strVal val="#ppt_x"/>
                                          </p:val>
                                        </p:tav>
                                      </p:tavLst>
                                    </p:anim>
                                    <p:anim calcmode="lin" valueType="num">
                                      <p:cBhvr additive="base">
                                        <p:cTn id="310" dur="2000" fill="hold"/>
                                        <p:tgtEl>
                                          <p:spTgt spid="69"/>
                                        </p:tgtEl>
                                        <p:attrNameLst>
                                          <p:attrName>ppt_y</p:attrName>
                                        </p:attrNameLst>
                                      </p:cBhvr>
                                      <p:tavLst>
                                        <p:tav tm="0">
                                          <p:val>
                                            <p:strVal val="1+#ppt_h/2"/>
                                          </p:val>
                                        </p:tav>
                                        <p:tav tm="100000">
                                          <p:val>
                                            <p:strVal val="#ppt_y"/>
                                          </p:val>
                                        </p:tav>
                                      </p:tavLst>
                                    </p:anim>
                                  </p:childTnLst>
                                </p:cTn>
                              </p:par>
                              <p:par>
                                <p:cTn id="311" presetID="8" presetClass="emph" presetSubtype="0" fill="hold" nodeType="withEffect">
                                  <p:stCondLst>
                                    <p:cond delay="0"/>
                                  </p:stCondLst>
                                  <p:childTnLst>
                                    <p:animRot by="21600000">
                                      <p:cBhvr>
                                        <p:cTn id="312" dur="2000" fill="hold"/>
                                        <p:tgtEl>
                                          <p:spTgt spid="18"/>
                                        </p:tgtEl>
                                        <p:attrNameLst>
                                          <p:attrName>r</p:attrName>
                                        </p:attrNameLst>
                                      </p:cBhvr>
                                    </p:animRot>
                                  </p:childTnLst>
                                </p:cTn>
                              </p:par>
                              <p:par>
                                <p:cTn id="313" presetID="8" presetClass="emph" presetSubtype="0" fill="hold" nodeType="withEffect">
                                  <p:stCondLst>
                                    <p:cond delay="0"/>
                                  </p:stCondLst>
                                  <p:childTnLst>
                                    <p:animRot by="21600000">
                                      <p:cBhvr>
                                        <p:cTn id="314" dur="2000" fill="hold"/>
                                        <p:tgtEl>
                                          <p:spTgt spid="19"/>
                                        </p:tgtEl>
                                        <p:attrNameLst>
                                          <p:attrName>r</p:attrName>
                                        </p:attrNameLst>
                                      </p:cBhvr>
                                    </p:animRot>
                                  </p:childTnLst>
                                </p:cTn>
                              </p:par>
                              <p:par>
                                <p:cTn id="315" presetID="8" presetClass="emph" presetSubtype="0" fill="hold" nodeType="withEffect">
                                  <p:stCondLst>
                                    <p:cond delay="0"/>
                                  </p:stCondLst>
                                  <p:childTnLst>
                                    <p:animRot by="21600000">
                                      <p:cBhvr>
                                        <p:cTn id="316" dur="2000" fill="hold"/>
                                        <p:tgtEl>
                                          <p:spTgt spid="20"/>
                                        </p:tgtEl>
                                        <p:attrNameLst>
                                          <p:attrName>r</p:attrName>
                                        </p:attrNameLst>
                                      </p:cBhvr>
                                    </p:animRot>
                                  </p:childTnLst>
                                </p:cTn>
                              </p:par>
                              <p:par>
                                <p:cTn id="317" presetID="8" presetClass="emph" presetSubtype="0" fill="hold" nodeType="withEffect">
                                  <p:stCondLst>
                                    <p:cond delay="0"/>
                                  </p:stCondLst>
                                  <p:childTnLst>
                                    <p:animRot by="21600000">
                                      <p:cBhvr>
                                        <p:cTn id="318" dur="2000" fill="hold"/>
                                        <p:tgtEl>
                                          <p:spTgt spid="21"/>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22"/>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23"/>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24"/>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25"/>
                                        </p:tgtEl>
                                        <p:attrNameLst>
                                          <p:attrName>r</p:attrName>
                                        </p:attrNameLst>
                                      </p:cBhvr>
                                    </p:animRot>
                                  </p:childTnLst>
                                </p:cTn>
                              </p:par>
                              <p:par>
                                <p:cTn id="327" presetID="8" presetClass="emph" presetSubtype="0" fill="hold" nodeType="withEffect">
                                  <p:stCondLst>
                                    <p:cond delay="0"/>
                                  </p:stCondLst>
                                  <p:childTnLst>
                                    <p:animRot by="21600000">
                                      <p:cBhvr>
                                        <p:cTn id="328" dur="2000" fill="hold"/>
                                        <p:tgtEl>
                                          <p:spTgt spid="26"/>
                                        </p:tgtEl>
                                        <p:attrNameLst>
                                          <p:attrName>r</p:attrName>
                                        </p:attrNameLst>
                                      </p:cBhvr>
                                    </p:animRot>
                                  </p:childTnLst>
                                </p:cTn>
                              </p:par>
                              <p:par>
                                <p:cTn id="329" presetID="8" presetClass="emph" presetSubtype="0" fill="hold" nodeType="withEffect">
                                  <p:stCondLst>
                                    <p:cond delay="0"/>
                                  </p:stCondLst>
                                  <p:childTnLst>
                                    <p:animRot by="21600000">
                                      <p:cBhvr>
                                        <p:cTn id="330" dur="2000" fill="hold"/>
                                        <p:tgtEl>
                                          <p:spTgt spid="27"/>
                                        </p:tgtEl>
                                        <p:attrNameLst>
                                          <p:attrName>r</p:attrName>
                                        </p:attrNameLst>
                                      </p:cBhvr>
                                    </p:animRot>
                                  </p:childTnLst>
                                </p:cTn>
                              </p:par>
                              <p:par>
                                <p:cTn id="331" presetID="8" presetClass="emph" presetSubtype="0" fill="hold" nodeType="withEffect">
                                  <p:stCondLst>
                                    <p:cond delay="0"/>
                                  </p:stCondLst>
                                  <p:childTnLst>
                                    <p:animRot by="21600000">
                                      <p:cBhvr>
                                        <p:cTn id="332" dur="2000" fill="hold"/>
                                        <p:tgtEl>
                                          <p:spTgt spid="28"/>
                                        </p:tgtEl>
                                        <p:attrNameLst>
                                          <p:attrName>r</p:attrName>
                                        </p:attrNameLst>
                                      </p:cBhvr>
                                    </p:animRot>
                                  </p:childTnLst>
                                </p:cTn>
                              </p:par>
                              <p:par>
                                <p:cTn id="333" presetID="8" presetClass="emph" presetSubtype="0" fill="hold" nodeType="withEffect">
                                  <p:stCondLst>
                                    <p:cond delay="0"/>
                                  </p:stCondLst>
                                  <p:childTnLst>
                                    <p:animRot by="21600000">
                                      <p:cBhvr>
                                        <p:cTn id="334" dur="2000" fill="hold"/>
                                        <p:tgtEl>
                                          <p:spTgt spid="29"/>
                                        </p:tgtEl>
                                        <p:attrNameLst>
                                          <p:attrName>r</p:attrName>
                                        </p:attrNameLst>
                                      </p:cBhvr>
                                    </p:animRot>
                                  </p:childTnLst>
                                </p:cTn>
                              </p:par>
                              <p:par>
                                <p:cTn id="335" presetID="8" presetClass="emph" presetSubtype="0" fill="hold" nodeType="withEffect">
                                  <p:stCondLst>
                                    <p:cond delay="0"/>
                                  </p:stCondLst>
                                  <p:childTnLst>
                                    <p:animRot by="21600000">
                                      <p:cBhvr>
                                        <p:cTn id="336" dur="2000" fill="hold"/>
                                        <p:tgtEl>
                                          <p:spTgt spid="30"/>
                                        </p:tgtEl>
                                        <p:attrNameLst>
                                          <p:attrName>r</p:attrName>
                                        </p:attrNameLst>
                                      </p:cBhvr>
                                    </p:animRot>
                                  </p:childTnLst>
                                </p:cTn>
                              </p:par>
                              <p:par>
                                <p:cTn id="337" presetID="8" presetClass="emph" presetSubtype="0" fill="hold" nodeType="withEffect">
                                  <p:stCondLst>
                                    <p:cond delay="0"/>
                                  </p:stCondLst>
                                  <p:childTnLst>
                                    <p:animRot by="21600000">
                                      <p:cBhvr>
                                        <p:cTn id="338" dur="2000" fill="hold"/>
                                        <p:tgtEl>
                                          <p:spTgt spid="31"/>
                                        </p:tgtEl>
                                        <p:attrNameLst>
                                          <p:attrName>r</p:attrName>
                                        </p:attrNameLst>
                                      </p:cBhvr>
                                    </p:animRot>
                                  </p:childTnLst>
                                </p:cTn>
                              </p:par>
                              <p:par>
                                <p:cTn id="339" presetID="8" presetClass="emph" presetSubtype="0" fill="hold" nodeType="withEffect">
                                  <p:stCondLst>
                                    <p:cond delay="0"/>
                                  </p:stCondLst>
                                  <p:childTnLst>
                                    <p:animRot by="21600000">
                                      <p:cBhvr>
                                        <p:cTn id="340" dur="2000" fill="hold"/>
                                        <p:tgtEl>
                                          <p:spTgt spid="33"/>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34"/>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35"/>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36"/>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37"/>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38"/>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39"/>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40"/>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41"/>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42"/>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43"/>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44"/>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45"/>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70"/>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71"/>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72"/>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73"/>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74"/>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75"/>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76"/>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77"/>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78"/>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79"/>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80"/>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5"/>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6"/>
                                        </p:tgtEl>
                                        <p:attrNameLst>
                                          <p:attrName>r</p:attrName>
                                        </p:attrNameLst>
                                      </p:cBhvr>
                                    </p:animRot>
                                  </p:childTnLst>
                                </p:cTn>
                              </p:par>
                              <p:par>
                                <p:cTn id="391" presetID="8" presetClass="emph" presetSubtype="0" fill="hold" nodeType="withEffect">
                                  <p:stCondLst>
                                    <p:cond delay="0"/>
                                  </p:stCondLst>
                                  <p:childTnLst>
                                    <p:animRot by="-21600000">
                                      <p:cBhvr>
                                        <p:cTn id="392" dur="2000" fill="hold"/>
                                        <p:tgtEl>
                                          <p:spTgt spid="7"/>
                                        </p:tgtEl>
                                        <p:attrNameLst>
                                          <p:attrName>r</p:attrName>
                                        </p:attrNameLst>
                                      </p:cBhvr>
                                    </p:animRot>
                                  </p:childTnLst>
                                </p:cTn>
                              </p:par>
                              <p:par>
                                <p:cTn id="393" presetID="8" presetClass="emph" presetSubtype="0" fill="hold" nodeType="withEffect">
                                  <p:stCondLst>
                                    <p:cond delay="0"/>
                                  </p:stCondLst>
                                  <p:childTnLst>
                                    <p:animRot by="-21600000">
                                      <p:cBhvr>
                                        <p:cTn id="394" dur="2000" fill="hold"/>
                                        <p:tgtEl>
                                          <p:spTgt spid="8"/>
                                        </p:tgtEl>
                                        <p:attrNameLst>
                                          <p:attrName>r</p:attrName>
                                        </p:attrNameLst>
                                      </p:cBhvr>
                                    </p:animRot>
                                  </p:childTnLst>
                                </p:cTn>
                              </p:par>
                              <p:par>
                                <p:cTn id="395" presetID="8" presetClass="emph" presetSubtype="0" fill="hold" nodeType="withEffect">
                                  <p:stCondLst>
                                    <p:cond delay="0"/>
                                  </p:stCondLst>
                                  <p:childTnLst>
                                    <p:animRot by="-21600000">
                                      <p:cBhvr>
                                        <p:cTn id="396" dur="2000" fill="hold"/>
                                        <p:tgtEl>
                                          <p:spTgt spid="9"/>
                                        </p:tgtEl>
                                        <p:attrNameLst>
                                          <p:attrName>r</p:attrName>
                                        </p:attrNameLst>
                                      </p:cBhvr>
                                    </p:animRot>
                                  </p:childTnLst>
                                </p:cTn>
                              </p:par>
                              <p:par>
                                <p:cTn id="397" presetID="8" presetClass="emph" presetSubtype="0" fill="hold" nodeType="withEffect">
                                  <p:stCondLst>
                                    <p:cond delay="0"/>
                                  </p:stCondLst>
                                  <p:childTnLst>
                                    <p:animRot by="-21600000">
                                      <p:cBhvr>
                                        <p:cTn id="398" dur="2000" fill="hold"/>
                                        <p:tgtEl>
                                          <p:spTgt spid="10"/>
                                        </p:tgtEl>
                                        <p:attrNameLst>
                                          <p:attrName>r</p:attrName>
                                        </p:attrNameLst>
                                      </p:cBhvr>
                                    </p:animRot>
                                  </p:childTnLst>
                                </p:cTn>
                              </p:par>
                              <p:par>
                                <p:cTn id="399" presetID="8" presetClass="emph" presetSubtype="0" fill="hold" nodeType="withEffect">
                                  <p:stCondLst>
                                    <p:cond delay="0"/>
                                  </p:stCondLst>
                                  <p:childTnLst>
                                    <p:animRot by="-21600000">
                                      <p:cBhvr>
                                        <p:cTn id="400" dur="2000" fill="hold"/>
                                        <p:tgtEl>
                                          <p:spTgt spid="11"/>
                                        </p:tgtEl>
                                        <p:attrNameLst>
                                          <p:attrName>r</p:attrName>
                                        </p:attrNameLst>
                                      </p:cBhvr>
                                    </p:animRot>
                                  </p:childTnLst>
                                </p:cTn>
                              </p:par>
                              <p:par>
                                <p:cTn id="401" presetID="8" presetClass="emph" presetSubtype="0" fill="hold" nodeType="withEffect">
                                  <p:stCondLst>
                                    <p:cond delay="0"/>
                                  </p:stCondLst>
                                  <p:childTnLst>
                                    <p:animRot by="-21600000">
                                      <p:cBhvr>
                                        <p:cTn id="402" dur="2000" fill="hold"/>
                                        <p:tgtEl>
                                          <p:spTgt spid="12"/>
                                        </p:tgtEl>
                                        <p:attrNameLst>
                                          <p:attrName>r</p:attrName>
                                        </p:attrNameLst>
                                      </p:cBhvr>
                                    </p:animRot>
                                  </p:childTnLst>
                                </p:cTn>
                              </p:par>
                              <p:par>
                                <p:cTn id="403" presetID="8" presetClass="emph" presetSubtype="0" fill="hold" nodeType="withEffect">
                                  <p:stCondLst>
                                    <p:cond delay="0"/>
                                  </p:stCondLst>
                                  <p:childTnLst>
                                    <p:animRot by="-21600000">
                                      <p:cBhvr>
                                        <p:cTn id="404" dur="2000" fill="hold"/>
                                        <p:tgtEl>
                                          <p:spTgt spid="13"/>
                                        </p:tgtEl>
                                        <p:attrNameLst>
                                          <p:attrName>r</p:attrName>
                                        </p:attrNameLst>
                                      </p:cBhvr>
                                    </p:animRot>
                                  </p:childTnLst>
                                </p:cTn>
                              </p:par>
                              <p:par>
                                <p:cTn id="405" presetID="8" presetClass="emph" presetSubtype="0" fill="hold" nodeType="withEffect">
                                  <p:stCondLst>
                                    <p:cond delay="0"/>
                                  </p:stCondLst>
                                  <p:childTnLst>
                                    <p:animRot by="-21600000">
                                      <p:cBhvr>
                                        <p:cTn id="406" dur="2000" fill="hold"/>
                                        <p:tgtEl>
                                          <p:spTgt spid="14"/>
                                        </p:tgtEl>
                                        <p:attrNameLst>
                                          <p:attrName>r</p:attrName>
                                        </p:attrNameLst>
                                      </p:cBhvr>
                                    </p:animRot>
                                  </p:childTnLst>
                                </p:cTn>
                              </p:par>
                              <p:par>
                                <p:cTn id="407" presetID="8" presetClass="emph" presetSubtype="0" fill="hold" nodeType="withEffect">
                                  <p:stCondLst>
                                    <p:cond delay="0"/>
                                  </p:stCondLst>
                                  <p:childTnLst>
                                    <p:animRot by="-21600000">
                                      <p:cBhvr>
                                        <p:cTn id="408" dur="2000" fill="hold"/>
                                        <p:tgtEl>
                                          <p:spTgt spid="15"/>
                                        </p:tgtEl>
                                        <p:attrNameLst>
                                          <p:attrName>r</p:attrName>
                                        </p:attrNameLst>
                                      </p:cBhvr>
                                    </p:animRot>
                                  </p:childTnLst>
                                </p:cTn>
                              </p:par>
                              <p:par>
                                <p:cTn id="409" presetID="8" presetClass="emph" presetSubtype="0" fill="hold" nodeType="withEffect">
                                  <p:stCondLst>
                                    <p:cond delay="0"/>
                                  </p:stCondLst>
                                  <p:childTnLst>
                                    <p:animRot by="-21600000">
                                      <p:cBhvr>
                                        <p:cTn id="410" dur="2000" fill="hold"/>
                                        <p:tgtEl>
                                          <p:spTgt spid="16"/>
                                        </p:tgtEl>
                                        <p:attrNameLst>
                                          <p:attrName>r</p:attrName>
                                        </p:attrNameLst>
                                      </p:cBhvr>
                                    </p:animRot>
                                  </p:childTnLst>
                                </p:cTn>
                              </p:par>
                              <p:par>
                                <p:cTn id="411" presetID="8" presetClass="emph" presetSubtype="0" fill="hold" nodeType="withEffect">
                                  <p:stCondLst>
                                    <p:cond delay="0"/>
                                  </p:stCondLst>
                                  <p:childTnLst>
                                    <p:animRot by="-21600000">
                                      <p:cBhvr>
                                        <p:cTn id="412" dur="2000" fill="hold"/>
                                        <p:tgtEl>
                                          <p:spTgt spid="17"/>
                                        </p:tgtEl>
                                        <p:attrNameLst>
                                          <p:attrName>r</p:attrName>
                                        </p:attrNameLst>
                                      </p:cBhvr>
                                    </p:animRot>
                                  </p:childTnLst>
                                </p:cTn>
                              </p:par>
                              <p:par>
                                <p:cTn id="413" presetID="8" presetClass="emph" presetSubtype="0" fill="hold" nodeType="withEffect">
                                  <p:stCondLst>
                                    <p:cond delay="0"/>
                                  </p:stCondLst>
                                  <p:childTnLst>
                                    <p:animRot by="-21600000">
                                      <p:cBhvr>
                                        <p:cTn id="414" dur="2000" fill="hold"/>
                                        <p:tgtEl>
                                          <p:spTgt spid="32"/>
                                        </p:tgtEl>
                                        <p:attrNameLst>
                                          <p:attrName>r</p:attrName>
                                        </p:attrNameLst>
                                      </p:cBhvr>
                                    </p:animRot>
                                  </p:childTnLst>
                                </p:cTn>
                              </p:par>
                              <p:par>
                                <p:cTn id="415" presetID="8" presetClass="emph" presetSubtype="0" fill="hold" nodeType="withEffect">
                                  <p:stCondLst>
                                    <p:cond delay="0"/>
                                  </p:stCondLst>
                                  <p:childTnLst>
                                    <p:animRot by="-21600000">
                                      <p:cBhvr>
                                        <p:cTn id="416" dur="2000" fill="hold"/>
                                        <p:tgtEl>
                                          <p:spTgt spid="46"/>
                                        </p:tgtEl>
                                        <p:attrNameLst>
                                          <p:attrName>r</p:attrName>
                                        </p:attrNameLst>
                                      </p:cBhvr>
                                    </p:animRot>
                                  </p:childTnLst>
                                </p:cTn>
                              </p:par>
                              <p:par>
                                <p:cTn id="417" presetID="8" presetClass="emph" presetSubtype="0" fill="hold" nodeType="withEffect">
                                  <p:stCondLst>
                                    <p:cond delay="0"/>
                                  </p:stCondLst>
                                  <p:childTnLst>
                                    <p:animRot by="-21600000">
                                      <p:cBhvr>
                                        <p:cTn id="418" dur="2000" fill="hold"/>
                                        <p:tgtEl>
                                          <p:spTgt spid="47"/>
                                        </p:tgtEl>
                                        <p:attrNameLst>
                                          <p:attrName>r</p:attrName>
                                        </p:attrNameLst>
                                      </p:cBhvr>
                                    </p:animRot>
                                  </p:childTnLst>
                                </p:cTn>
                              </p:par>
                              <p:par>
                                <p:cTn id="419" presetID="8" presetClass="emph" presetSubtype="0" fill="hold" nodeType="withEffect">
                                  <p:stCondLst>
                                    <p:cond delay="0"/>
                                  </p:stCondLst>
                                  <p:childTnLst>
                                    <p:animRot by="-21600000">
                                      <p:cBhvr>
                                        <p:cTn id="420" dur="2000" fill="hold"/>
                                        <p:tgtEl>
                                          <p:spTgt spid="48"/>
                                        </p:tgtEl>
                                        <p:attrNameLst>
                                          <p:attrName>r</p:attrName>
                                        </p:attrNameLst>
                                      </p:cBhvr>
                                    </p:animRot>
                                  </p:childTnLst>
                                </p:cTn>
                              </p:par>
                              <p:par>
                                <p:cTn id="421" presetID="8" presetClass="emph" presetSubtype="0" fill="hold" nodeType="withEffect">
                                  <p:stCondLst>
                                    <p:cond delay="0"/>
                                  </p:stCondLst>
                                  <p:childTnLst>
                                    <p:animRot by="-21600000">
                                      <p:cBhvr>
                                        <p:cTn id="422" dur="2000" fill="hold"/>
                                        <p:tgtEl>
                                          <p:spTgt spid="49"/>
                                        </p:tgtEl>
                                        <p:attrNameLst>
                                          <p:attrName>r</p:attrName>
                                        </p:attrNameLst>
                                      </p:cBhvr>
                                    </p:animRot>
                                  </p:childTnLst>
                                </p:cTn>
                              </p:par>
                              <p:par>
                                <p:cTn id="423" presetID="8" presetClass="emph" presetSubtype="0" fill="hold" nodeType="withEffect">
                                  <p:stCondLst>
                                    <p:cond delay="0"/>
                                  </p:stCondLst>
                                  <p:childTnLst>
                                    <p:animRot by="-21600000">
                                      <p:cBhvr>
                                        <p:cTn id="424" dur="2000" fill="hold"/>
                                        <p:tgtEl>
                                          <p:spTgt spid="50"/>
                                        </p:tgtEl>
                                        <p:attrNameLst>
                                          <p:attrName>r</p:attrName>
                                        </p:attrNameLst>
                                      </p:cBhvr>
                                    </p:animRot>
                                  </p:childTnLst>
                                </p:cTn>
                              </p:par>
                              <p:par>
                                <p:cTn id="425" presetID="8" presetClass="emph" presetSubtype="0" fill="hold" nodeType="withEffect">
                                  <p:stCondLst>
                                    <p:cond delay="0"/>
                                  </p:stCondLst>
                                  <p:childTnLst>
                                    <p:animRot by="-21600000">
                                      <p:cBhvr>
                                        <p:cTn id="426" dur="2000" fill="hold"/>
                                        <p:tgtEl>
                                          <p:spTgt spid="51"/>
                                        </p:tgtEl>
                                        <p:attrNameLst>
                                          <p:attrName>r</p:attrName>
                                        </p:attrNameLst>
                                      </p:cBhvr>
                                    </p:animRot>
                                  </p:childTnLst>
                                </p:cTn>
                              </p:par>
                              <p:par>
                                <p:cTn id="427" presetID="8" presetClass="emph" presetSubtype="0" fill="hold" nodeType="withEffect">
                                  <p:stCondLst>
                                    <p:cond delay="0"/>
                                  </p:stCondLst>
                                  <p:childTnLst>
                                    <p:animRot by="-21600000">
                                      <p:cBhvr>
                                        <p:cTn id="428" dur="2000" fill="hold"/>
                                        <p:tgtEl>
                                          <p:spTgt spid="52"/>
                                        </p:tgtEl>
                                        <p:attrNameLst>
                                          <p:attrName>r</p:attrName>
                                        </p:attrNameLst>
                                      </p:cBhvr>
                                    </p:animRot>
                                  </p:childTnLst>
                                </p:cTn>
                              </p:par>
                              <p:par>
                                <p:cTn id="429" presetID="8" presetClass="emph" presetSubtype="0" fill="hold" nodeType="withEffect">
                                  <p:stCondLst>
                                    <p:cond delay="0"/>
                                  </p:stCondLst>
                                  <p:childTnLst>
                                    <p:animRot by="-21600000">
                                      <p:cBhvr>
                                        <p:cTn id="430" dur="2000" fill="hold"/>
                                        <p:tgtEl>
                                          <p:spTgt spid="53"/>
                                        </p:tgtEl>
                                        <p:attrNameLst>
                                          <p:attrName>r</p:attrName>
                                        </p:attrNameLst>
                                      </p:cBhvr>
                                    </p:animRot>
                                  </p:childTnLst>
                                </p:cTn>
                              </p:par>
                              <p:par>
                                <p:cTn id="431" presetID="8" presetClass="emph" presetSubtype="0" fill="hold" nodeType="withEffect">
                                  <p:stCondLst>
                                    <p:cond delay="0"/>
                                  </p:stCondLst>
                                  <p:childTnLst>
                                    <p:animRot by="-21600000">
                                      <p:cBhvr>
                                        <p:cTn id="432" dur="2000" fill="hold"/>
                                        <p:tgtEl>
                                          <p:spTgt spid="54"/>
                                        </p:tgtEl>
                                        <p:attrNameLst>
                                          <p:attrName>r</p:attrName>
                                        </p:attrNameLst>
                                      </p:cBhvr>
                                    </p:animRot>
                                  </p:childTnLst>
                                </p:cTn>
                              </p:par>
                              <p:par>
                                <p:cTn id="433" presetID="8" presetClass="emph" presetSubtype="0" fill="hold" nodeType="withEffect">
                                  <p:stCondLst>
                                    <p:cond delay="0"/>
                                  </p:stCondLst>
                                  <p:childTnLst>
                                    <p:animRot by="-21600000">
                                      <p:cBhvr>
                                        <p:cTn id="434" dur="2000" fill="hold"/>
                                        <p:tgtEl>
                                          <p:spTgt spid="55"/>
                                        </p:tgtEl>
                                        <p:attrNameLst>
                                          <p:attrName>r</p:attrName>
                                        </p:attrNameLst>
                                      </p:cBhvr>
                                    </p:animRot>
                                  </p:childTnLst>
                                </p:cTn>
                              </p:par>
                              <p:par>
                                <p:cTn id="435" presetID="8" presetClass="emph" presetSubtype="0" fill="hold" nodeType="withEffect">
                                  <p:stCondLst>
                                    <p:cond delay="0"/>
                                  </p:stCondLst>
                                  <p:childTnLst>
                                    <p:animRot by="-21600000">
                                      <p:cBhvr>
                                        <p:cTn id="436" dur="2000" fill="hold"/>
                                        <p:tgtEl>
                                          <p:spTgt spid="56"/>
                                        </p:tgtEl>
                                        <p:attrNameLst>
                                          <p:attrName>r</p:attrName>
                                        </p:attrNameLst>
                                      </p:cBhvr>
                                    </p:animRot>
                                  </p:childTnLst>
                                </p:cTn>
                              </p:par>
                              <p:par>
                                <p:cTn id="437" presetID="8" presetClass="emph" presetSubtype="0" fill="hold" nodeType="withEffect">
                                  <p:stCondLst>
                                    <p:cond delay="0"/>
                                  </p:stCondLst>
                                  <p:childTnLst>
                                    <p:animRot by="-21600000">
                                      <p:cBhvr>
                                        <p:cTn id="438" dur="2000" fill="hold"/>
                                        <p:tgtEl>
                                          <p:spTgt spid="57"/>
                                        </p:tgtEl>
                                        <p:attrNameLst>
                                          <p:attrName>r</p:attrName>
                                        </p:attrNameLst>
                                      </p:cBhvr>
                                    </p:animRot>
                                  </p:childTnLst>
                                </p:cTn>
                              </p:par>
                              <p:par>
                                <p:cTn id="439" presetID="8" presetClass="emph" presetSubtype="0" fill="hold" nodeType="withEffect">
                                  <p:stCondLst>
                                    <p:cond delay="0"/>
                                  </p:stCondLst>
                                  <p:childTnLst>
                                    <p:animRot by="-21600000">
                                      <p:cBhvr>
                                        <p:cTn id="440" dur="2000" fill="hold"/>
                                        <p:tgtEl>
                                          <p:spTgt spid="58"/>
                                        </p:tgtEl>
                                        <p:attrNameLst>
                                          <p:attrName>r</p:attrName>
                                        </p:attrNameLst>
                                      </p:cBhvr>
                                    </p:animRot>
                                  </p:childTnLst>
                                </p:cTn>
                              </p:par>
                              <p:par>
                                <p:cTn id="441" presetID="8" presetClass="emph" presetSubtype="0" fill="hold" nodeType="withEffect">
                                  <p:stCondLst>
                                    <p:cond delay="0"/>
                                  </p:stCondLst>
                                  <p:childTnLst>
                                    <p:animRot by="-21600000">
                                      <p:cBhvr>
                                        <p:cTn id="442" dur="2000" fill="hold"/>
                                        <p:tgtEl>
                                          <p:spTgt spid="59"/>
                                        </p:tgtEl>
                                        <p:attrNameLst>
                                          <p:attrName>r</p:attrName>
                                        </p:attrNameLst>
                                      </p:cBhvr>
                                    </p:animRot>
                                  </p:childTnLst>
                                </p:cTn>
                              </p:par>
                              <p:par>
                                <p:cTn id="443" presetID="8" presetClass="emph" presetSubtype="0" fill="hold" nodeType="withEffect">
                                  <p:stCondLst>
                                    <p:cond delay="0"/>
                                  </p:stCondLst>
                                  <p:childTnLst>
                                    <p:animRot by="-21600000">
                                      <p:cBhvr>
                                        <p:cTn id="444" dur="2000" fill="hold"/>
                                        <p:tgtEl>
                                          <p:spTgt spid="60"/>
                                        </p:tgtEl>
                                        <p:attrNameLst>
                                          <p:attrName>r</p:attrName>
                                        </p:attrNameLst>
                                      </p:cBhvr>
                                    </p:animRot>
                                  </p:childTnLst>
                                </p:cTn>
                              </p:par>
                              <p:par>
                                <p:cTn id="445" presetID="8" presetClass="emph" presetSubtype="0" fill="hold" nodeType="withEffect">
                                  <p:stCondLst>
                                    <p:cond delay="0"/>
                                  </p:stCondLst>
                                  <p:childTnLst>
                                    <p:animRot by="-21600000">
                                      <p:cBhvr>
                                        <p:cTn id="446" dur="2000" fill="hold"/>
                                        <p:tgtEl>
                                          <p:spTgt spid="61"/>
                                        </p:tgtEl>
                                        <p:attrNameLst>
                                          <p:attrName>r</p:attrName>
                                        </p:attrNameLst>
                                      </p:cBhvr>
                                    </p:animRot>
                                  </p:childTnLst>
                                </p:cTn>
                              </p:par>
                              <p:par>
                                <p:cTn id="447" presetID="8" presetClass="emph" presetSubtype="0" fill="hold" nodeType="withEffect">
                                  <p:stCondLst>
                                    <p:cond delay="0"/>
                                  </p:stCondLst>
                                  <p:childTnLst>
                                    <p:animRot by="-21600000">
                                      <p:cBhvr>
                                        <p:cTn id="448" dur="2000" fill="hold"/>
                                        <p:tgtEl>
                                          <p:spTgt spid="62"/>
                                        </p:tgtEl>
                                        <p:attrNameLst>
                                          <p:attrName>r</p:attrName>
                                        </p:attrNameLst>
                                      </p:cBhvr>
                                    </p:animRot>
                                  </p:childTnLst>
                                </p:cTn>
                              </p:par>
                              <p:par>
                                <p:cTn id="449" presetID="8" presetClass="emph" presetSubtype="0" fill="hold" nodeType="withEffect">
                                  <p:stCondLst>
                                    <p:cond delay="0"/>
                                  </p:stCondLst>
                                  <p:childTnLst>
                                    <p:animRot by="-21600000">
                                      <p:cBhvr>
                                        <p:cTn id="450" dur="2000" fill="hold"/>
                                        <p:tgtEl>
                                          <p:spTgt spid="63"/>
                                        </p:tgtEl>
                                        <p:attrNameLst>
                                          <p:attrName>r</p:attrName>
                                        </p:attrNameLst>
                                      </p:cBhvr>
                                    </p:animRot>
                                  </p:childTnLst>
                                </p:cTn>
                              </p:par>
                              <p:par>
                                <p:cTn id="451" presetID="8" presetClass="emph" presetSubtype="0" fill="hold" nodeType="withEffect">
                                  <p:stCondLst>
                                    <p:cond delay="0"/>
                                  </p:stCondLst>
                                  <p:childTnLst>
                                    <p:animRot by="-21600000">
                                      <p:cBhvr>
                                        <p:cTn id="452" dur="2000" fill="hold"/>
                                        <p:tgtEl>
                                          <p:spTgt spid="64"/>
                                        </p:tgtEl>
                                        <p:attrNameLst>
                                          <p:attrName>r</p:attrName>
                                        </p:attrNameLst>
                                      </p:cBhvr>
                                    </p:animRot>
                                  </p:childTnLst>
                                </p:cTn>
                              </p:par>
                              <p:par>
                                <p:cTn id="453" presetID="8" presetClass="emph" presetSubtype="0" fill="hold" nodeType="withEffect">
                                  <p:stCondLst>
                                    <p:cond delay="0"/>
                                  </p:stCondLst>
                                  <p:childTnLst>
                                    <p:animRot by="-21600000">
                                      <p:cBhvr>
                                        <p:cTn id="454" dur="2000" fill="hold"/>
                                        <p:tgtEl>
                                          <p:spTgt spid="65"/>
                                        </p:tgtEl>
                                        <p:attrNameLst>
                                          <p:attrName>r</p:attrName>
                                        </p:attrNameLst>
                                      </p:cBhvr>
                                    </p:animRot>
                                  </p:childTnLst>
                                </p:cTn>
                              </p:par>
                              <p:par>
                                <p:cTn id="455" presetID="8" presetClass="emph" presetSubtype="0" fill="hold" nodeType="withEffect">
                                  <p:stCondLst>
                                    <p:cond delay="0"/>
                                  </p:stCondLst>
                                  <p:childTnLst>
                                    <p:animRot by="-21600000">
                                      <p:cBhvr>
                                        <p:cTn id="456" dur="2000" fill="hold"/>
                                        <p:tgtEl>
                                          <p:spTgt spid="66"/>
                                        </p:tgtEl>
                                        <p:attrNameLst>
                                          <p:attrName>r</p:attrName>
                                        </p:attrNameLst>
                                      </p:cBhvr>
                                    </p:animRot>
                                  </p:childTnLst>
                                </p:cTn>
                              </p:par>
                              <p:par>
                                <p:cTn id="457" presetID="8" presetClass="emph" presetSubtype="0" fill="hold" nodeType="withEffect">
                                  <p:stCondLst>
                                    <p:cond delay="0"/>
                                  </p:stCondLst>
                                  <p:childTnLst>
                                    <p:animRot by="-21600000">
                                      <p:cBhvr>
                                        <p:cTn id="458" dur="2000" fill="hold"/>
                                        <p:tgtEl>
                                          <p:spTgt spid="67"/>
                                        </p:tgtEl>
                                        <p:attrNameLst>
                                          <p:attrName>r</p:attrName>
                                        </p:attrNameLst>
                                      </p:cBhvr>
                                    </p:animRot>
                                  </p:childTnLst>
                                </p:cTn>
                              </p:par>
                              <p:par>
                                <p:cTn id="459" presetID="8" presetClass="emph" presetSubtype="0" fill="hold" nodeType="withEffect">
                                  <p:stCondLst>
                                    <p:cond delay="0"/>
                                  </p:stCondLst>
                                  <p:childTnLst>
                                    <p:animRot by="-21600000">
                                      <p:cBhvr>
                                        <p:cTn id="460" dur="2000" fill="hold"/>
                                        <p:tgtEl>
                                          <p:spTgt spid="68"/>
                                        </p:tgtEl>
                                        <p:attrNameLst>
                                          <p:attrName>r</p:attrName>
                                        </p:attrNameLst>
                                      </p:cBhvr>
                                    </p:animRot>
                                  </p:childTnLst>
                                </p:cTn>
                              </p:par>
                              <p:par>
                                <p:cTn id="461" presetID="8" presetClass="emph" presetSubtype="0" fill="hold" nodeType="withEffect">
                                  <p:stCondLst>
                                    <p:cond delay="0"/>
                                  </p:stCondLst>
                                  <p:childTnLst>
                                    <p:animRot by="-21600000">
                                      <p:cBhvr>
                                        <p:cTn id="462" dur="2000" fill="hold"/>
                                        <p:tgtEl>
                                          <p:spTgt spid="69"/>
                                        </p:tgtEl>
                                        <p:attrNameLst>
                                          <p:attrName>r</p:attrName>
                                        </p:attrNameLst>
                                      </p:cBhvr>
                                    </p:animRot>
                                  </p:childTnLst>
                                </p:cTn>
                              </p:par>
                            </p:childTnLst>
                          </p:cTn>
                        </p:par>
                        <p:par>
                          <p:cTn id="463" fill="hold">
                            <p:stCondLst>
                              <p:cond delay="2000"/>
                            </p:stCondLst>
                            <p:childTnLst>
                              <p:par>
                                <p:cTn id="464" presetID="2" presetClass="exit" presetSubtype="6" fill="hold" nodeType="afterEffect">
                                  <p:stCondLst>
                                    <p:cond delay="0"/>
                                  </p:stCondLst>
                                  <p:childTnLst>
                                    <p:anim calcmode="lin" valueType="num">
                                      <p:cBhvr additive="base">
                                        <p:cTn id="465" dur="2000"/>
                                        <p:tgtEl>
                                          <p:spTgt spid="18"/>
                                        </p:tgtEl>
                                        <p:attrNameLst>
                                          <p:attrName>ppt_x</p:attrName>
                                        </p:attrNameLst>
                                      </p:cBhvr>
                                      <p:tavLst>
                                        <p:tav tm="0">
                                          <p:val>
                                            <p:strVal val="ppt_x"/>
                                          </p:val>
                                        </p:tav>
                                        <p:tav tm="100000">
                                          <p:val>
                                            <p:strVal val="1+ppt_w/2"/>
                                          </p:val>
                                        </p:tav>
                                      </p:tavLst>
                                    </p:anim>
                                    <p:anim calcmode="lin" valueType="num">
                                      <p:cBhvr additive="base">
                                        <p:cTn id="466" dur="2000"/>
                                        <p:tgtEl>
                                          <p:spTgt spid="18"/>
                                        </p:tgtEl>
                                        <p:attrNameLst>
                                          <p:attrName>ppt_y</p:attrName>
                                        </p:attrNameLst>
                                      </p:cBhvr>
                                      <p:tavLst>
                                        <p:tav tm="0">
                                          <p:val>
                                            <p:strVal val="ppt_y"/>
                                          </p:val>
                                        </p:tav>
                                        <p:tav tm="100000">
                                          <p:val>
                                            <p:strVal val="1+ppt_h/2"/>
                                          </p:val>
                                        </p:tav>
                                      </p:tavLst>
                                    </p:anim>
                                    <p:set>
                                      <p:cBhvr>
                                        <p:cTn id="467" dur="1" fill="hold">
                                          <p:stCondLst>
                                            <p:cond delay="1999"/>
                                          </p:stCondLst>
                                        </p:cTn>
                                        <p:tgtEl>
                                          <p:spTgt spid="18"/>
                                        </p:tgtEl>
                                        <p:attrNameLst>
                                          <p:attrName>style.visibility</p:attrName>
                                        </p:attrNameLst>
                                      </p:cBhvr>
                                      <p:to>
                                        <p:strVal val="hidden"/>
                                      </p:to>
                                    </p:set>
                                  </p:childTnLst>
                                </p:cTn>
                              </p:par>
                              <p:par>
                                <p:cTn id="468" presetID="2" presetClass="exit" presetSubtype="6" fill="hold" nodeType="withEffect">
                                  <p:stCondLst>
                                    <p:cond delay="0"/>
                                  </p:stCondLst>
                                  <p:childTnLst>
                                    <p:anim calcmode="lin" valueType="num">
                                      <p:cBhvr additive="base">
                                        <p:cTn id="469" dur="2000"/>
                                        <p:tgtEl>
                                          <p:spTgt spid="19"/>
                                        </p:tgtEl>
                                        <p:attrNameLst>
                                          <p:attrName>ppt_x</p:attrName>
                                        </p:attrNameLst>
                                      </p:cBhvr>
                                      <p:tavLst>
                                        <p:tav tm="0">
                                          <p:val>
                                            <p:strVal val="ppt_x"/>
                                          </p:val>
                                        </p:tav>
                                        <p:tav tm="100000">
                                          <p:val>
                                            <p:strVal val="1+ppt_w/2"/>
                                          </p:val>
                                        </p:tav>
                                      </p:tavLst>
                                    </p:anim>
                                    <p:anim calcmode="lin" valueType="num">
                                      <p:cBhvr additive="base">
                                        <p:cTn id="470" dur="2000"/>
                                        <p:tgtEl>
                                          <p:spTgt spid="19"/>
                                        </p:tgtEl>
                                        <p:attrNameLst>
                                          <p:attrName>ppt_y</p:attrName>
                                        </p:attrNameLst>
                                      </p:cBhvr>
                                      <p:tavLst>
                                        <p:tav tm="0">
                                          <p:val>
                                            <p:strVal val="ppt_y"/>
                                          </p:val>
                                        </p:tav>
                                        <p:tav tm="100000">
                                          <p:val>
                                            <p:strVal val="1+ppt_h/2"/>
                                          </p:val>
                                        </p:tav>
                                      </p:tavLst>
                                    </p:anim>
                                    <p:set>
                                      <p:cBhvr>
                                        <p:cTn id="471" dur="1" fill="hold">
                                          <p:stCondLst>
                                            <p:cond delay="1999"/>
                                          </p:stCondLst>
                                        </p:cTn>
                                        <p:tgtEl>
                                          <p:spTgt spid="19"/>
                                        </p:tgtEl>
                                        <p:attrNameLst>
                                          <p:attrName>style.visibility</p:attrName>
                                        </p:attrNameLst>
                                      </p:cBhvr>
                                      <p:to>
                                        <p:strVal val="hidden"/>
                                      </p:to>
                                    </p:set>
                                  </p:childTnLst>
                                </p:cTn>
                              </p:par>
                              <p:par>
                                <p:cTn id="472" presetID="2" presetClass="exit" presetSubtype="6" fill="hold" nodeType="withEffect">
                                  <p:stCondLst>
                                    <p:cond delay="0"/>
                                  </p:stCondLst>
                                  <p:childTnLst>
                                    <p:anim calcmode="lin" valueType="num">
                                      <p:cBhvr additive="base">
                                        <p:cTn id="473" dur="2000"/>
                                        <p:tgtEl>
                                          <p:spTgt spid="20"/>
                                        </p:tgtEl>
                                        <p:attrNameLst>
                                          <p:attrName>ppt_x</p:attrName>
                                        </p:attrNameLst>
                                      </p:cBhvr>
                                      <p:tavLst>
                                        <p:tav tm="0">
                                          <p:val>
                                            <p:strVal val="ppt_x"/>
                                          </p:val>
                                        </p:tav>
                                        <p:tav tm="100000">
                                          <p:val>
                                            <p:strVal val="1+ppt_w/2"/>
                                          </p:val>
                                        </p:tav>
                                      </p:tavLst>
                                    </p:anim>
                                    <p:anim calcmode="lin" valueType="num">
                                      <p:cBhvr additive="base">
                                        <p:cTn id="474" dur="2000"/>
                                        <p:tgtEl>
                                          <p:spTgt spid="20"/>
                                        </p:tgtEl>
                                        <p:attrNameLst>
                                          <p:attrName>ppt_y</p:attrName>
                                        </p:attrNameLst>
                                      </p:cBhvr>
                                      <p:tavLst>
                                        <p:tav tm="0">
                                          <p:val>
                                            <p:strVal val="ppt_y"/>
                                          </p:val>
                                        </p:tav>
                                        <p:tav tm="100000">
                                          <p:val>
                                            <p:strVal val="1+ppt_h/2"/>
                                          </p:val>
                                        </p:tav>
                                      </p:tavLst>
                                    </p:anim>
                                    <p:set>
                                      <p:cBhvr>
                                        <p:cTn id="475" dur="1" fill="hold">
                                          <p:stCondLst>
                                            <p:cond delay="1999"/>
                                          </p:stCondLst>
                                        </p:cTn>
                                        <p:tgtEl>
                                          <p:spTgt spid="20"/>
                                        </p:tgtEl>
                                        <p:attrNameLst>
                                          <p:attrName>style.visibility</p:attrName>
                                        </p:attrNameLst>
                                      </p:cBhvr>
                                      <p:to>
                                        <p:strVal val="hidden"/>
                                      </p:to>
                                    </p:set>
                                  </p:childTnLst>
                                </p:cTn>
                              </p:par>
                              <p:par>
                                <p:cTn id="476" presetID="2" presetClass="exit" presetSubtype="6" fill="hold" nodeType="withEffect">
                                  <p:stCondLst>
                                    <p:cond delay="0"/>
                                  </p:stCondLst>
                                  <p:childTnLst>
                                    <p:anim calcmode="lin" valueType="num">
                                      <p:cBhvr additive="base">
                                        <p:cTn id="477" dur="2000"/>
                                        <p:tgtEl>
                                          <p:spTgt spid="21"/>
                                        </p:tgtEl>
                                        <p:attrNameLst>
                                          <p:attrName>ppt_x</p:attrName>
                                        </p:attrNameLst>
                                      </p:cBhvr>
                                      <p:tavLst>
                                        <p:tav tm="0">
                                          <p:val>
                                            <p:strVal val="ppt_x"/>
                                          </p:val>
                                        </p:tav>
                                        <p:tav tm="100000">
                                          <p:val>
                                            <p:strVal val="1+ppt_w/2"/>
                                          </p:val>
                                        </p:tav>
                                      </p:tavLst>
                                    </p:anim>
                                    <p:anim calcmode="lin" valueType="num">
                                      <p:cBhvr additive="base">
                                        <p:cTn id="478" dur="2000"/>
                                        <p:tgtEl>
                                          <p:spTgt spid="21"/>
                                        </p:tgtEl>
                                        <p:attrNameLst>
                                          <p:attrName>ppt_y</p:attrName>
                                        </p:attrNameLst>
                                      </p:cBhvr>
                                      <p:tavLst>
                                        <p:tav tm="0">
                                          <p:val>
                                            <p:strVal val="ppt_y"/>
                                          </p:val>
                                        </p:tav>
                                        <p:tav tm="100000">
                                          <p:val>
                                            <p:strVal val="1+ppt_h/2"/>
                                          </p:val>
                                        </p:tav>
                                      </p:tavLst>
                                    </p:anim>
                                    <p:set>
                                      <p:cBhvr>
                                        <p:cTn id="479" dur="1" fill="hold">
                                          <p:stCondLst>
                                            <p:cond delay="1999"/>
                                          </p:stCondLst>
                                        </p:cTn>
                                        <p:tgtEl>
                                          <p:spTgt spid="21"/>
                                        </p:tgtEl>
                                        <p:attrNameLst>
                                          <p:attrName>style.visibility</p:attrName>
                                        </p:attrNameLst>
                                      </p:cBhvr>
                                      <p:to>
                                        <p:strVal val="hidden"/>
                                      </p:to>
                                    </p:set>
                                  </p:childTnLst>
                                </p:cTn>
                              </p:par>
                              <p:par>
                                <p:cTn id="480" presetID="2" presetClass="exit" presetSubtype="6" fill="hold" nodeType="withEffect">
                                  <p:stCondLst>
                                    <p:cond delay="0"/>
                                  </p:stCondLst>
                                  <p:childTnLst>
                                    <p:anim calcmode="lin" valueType="num">
                                      <p:cBhvr additive="base">
                                        <p:cTn id="481" dur="2000"/>
                                        <p:tgtEl>
                                          <p:spTgt spid="22"/>
                                        </p:tgtEl>
                                        <p:attrNameLst>
                                          <p:attrName>ppt_x</p:attrName>
                                        </p:attrNameLst>
                                      </p:cBhvr>
                                      <p:tavLst>
                                        <p:tav tm="0">
                                          <p:val>
                                            <p:strVal val="ppt_x"/>
                                          </p:val>
                                        </p:tav>
                                        <p:tav tm="100000">
                                          <p:val>
                                            <p:strVal val="1+ppt_w/2"/>
                                          </p:val>
                                        </p:tav>
                                      </p:tavLst>
                                    </p:anim>
                                    <p:anim calcmode="lin" valueType="num">
                                      <p:cBhvr additive="base">
                                        <p:cTn id="482" dur="2000"/>
                                        <p:tgtEl>
                                          <p:spTgt spid="22"/>
                                        </p:tgtEl>
                                        <p:attrNameLst>
                                          <p:attrName>ppt_y</p:attrName>
                                        </p:attrNameLst>
                                      </p:cBhvr>
                                      <p:tavLst>
                                        <p:tav tm="0">
                                          <p:val>
                                            <p:strVal val="ppt_y"/>
                                          </p:val>
                                        </p:tav>
                                        <p:tav tm="100000">
                                          <p:val>
                                            <p:strVal val="1+ppt_h/2"/>
                                          </p:val>
                                        </p:tav>
                                      </p:tavLst>
                                    </p:anim>
                                    <p:set>
                                      <p:cBhvr>
                                        <p:cTn id="483" dur="1" fill="hold">
                                          <p:stCondLst>
                                            <p:cond delay="1999"/>
                                          </p:stCondLst>
                                        </p:cTn>
                                        <p:tgtEl>
                                          <p:spTgt spid="22"/>
                                        </p:tgtEl>
                                        <p:attrNameLst>
                                          <p:attrName>style.visibility</p:attrName>
                                        </p:attrNameLst>
                                      </p:cBhvr>
                                      <p:to>
                                        <p:strVal val="hidden"/>
                                      </p:to>
                                    </p:set>
                                  </p:childTnLst>
                                </p:cTn>
                              </p:par>
                              <p:par>
                                <p:cTn id="484" presetID="2" presetClass="exit" presetSubtype="6" fill="hold" nodeType="withEffect">
                                  <p:stCondLst>
                                    <p:cond delay="0"/>
                                  </p:stCondLst>
                                  <p:childTnLst>
                                    <p:anim calcmode="lin" valueType="num">
                                      <p:cBhvr additive="base">
                                        <p:cTn id="485" dur="2000"/>
                                        <p:tgtEl>
                                          <p:spTgt spid="23"/>
                                        </p:tgtEl>
                                        <p:attrNameLst>
                                          <p:attrName>ppt_x</p:attrName>
                                        </p:attrNameLst>
                                      </p:cBhvr>
                                      <p:tavLst>
                                        <p:tav tm="0">
                                          <p:val>
                                            <p:strVal val="ppt_x"/>
                                          </p:val>
                                        </p:tav>
                                        <p:tav tm="100000">
                                          <p:val>
                                            <p:strVal val="1+ppt_w/2"/>
                                          </p:val>
                                        </p:tav>
                                      </p:tavLst>
                                    </p:anim>
                                    <p:anim calcmode="lin" valueType="num">
                                      <p:cBhvr additive="base">
                                        <p:cTn id="486" dur="2000"/>
                                        <p:tgtEl>
                                          <p:spTgt spid="23"/>
                                        </p:tgtEl>
                                        <p:attrNameLst>
                                          <p:attrName>ppt_y</p:attrName>
                                        </p:attrNameLst>
                                      </p:cBhvr>
                                      <p:tavLst>
                                        <p:tav tm="0">
                                          <p:val>
                                            <p:strVal val="ppt_y"/>
                                          </p:val>
                                        </p:tav>
                                        <p:tav tm="100000">
                                          <p:val>
                                            <p:strVal val="1+ppt_h/2"/>
                                          </p:val>
                                        </p:tav>
                                      </p:tavLst>
                                    </p:anim>
                                    <p:set>
                                      <p:cBhvr>
                                        <p:cTn id="487" dur="1" fill="hold">
                                          <p:stCondLst>
                                            <p:cond delay="1999"/>
                                          </p:stCondLst>
                                        </p:cTn>
                                        <p:tgtEl>
                                          <p:spTgt spid="23"/>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2000"/>
                                        <p:tgtEl>
                                          <p:spTgt spid="24"/>
                                        </p:tgtEl>
                                        <p:attrNameLst>
                                          <p:attrName>ppt_x</p:attrName>
                                        </p:attrNameLst>
                                      </p:cBhvr>
                                      <p:tavLst>
                                        <p:tav tm="0">
                                          <p:val>
                                            <p:strVal val="ppt_x"/>
                                          </p:val>
                                        </p:tav>
                                        <p:tav tm="100000">
                                          <p:val>
                                            <p:strVal val="1+ppt_w/2"/>
                                          </p:val>
                                        </p:tav>
                                      </p:tavLst>
                                    </p:anim>
                                    <p:anim calcmode="lin" valueType="num">
                                      <p:cBhvr additive="base">
                                        <p:cTn id="490" dur="2000"/>
                                        <p:tgtEl>
                                          <p:spTgt spid="24"/>
                                        </p:tgtEl>
                                        <p:attrNameLst>
                                          <p:attrName>ppt_y</p:attrName>
                                        </p:attrNameLst>
                                      </p:cBhvr>
                                      <p:tavLst>
                                        <p:tav tm="0">
                                          <p:val>
                                            <p:strVal val="ppt_y"/>
                                          </p:val>
                                        </p:tav>
                                        <p:tav tm="100000">
                                          <p:val>
                                            <p:strVal val="1+ppt_h/2"/>
                                          </p:val>
                                        </p:tav>
                                      </p:tavLst>
                                    </p:anim>
                                    <p:set>
                                      <p:cBhvr>
                                        <p:cTn id="491" dur="1" fill="hold">
                                          <p:stCondLst>
                                            <p:cond delay="1999"/>
                                          </p:stCondLst>
                                        </p:cTn>
                                        <p:tgtEl>
                                          <p:spTgt spid="24"/>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2000"/>
                                        <p:tgtEl>
                                          <p:spTgt spid="25"/>
                                        </p:tgtEl>
                                        <p:attrNameLst>
                                          <p:attrName>ppt_x</p:attrName>
                                        </p:attrNameLst>
                                      </p:cBhvr>
                                      <p:tavLst>
                                        <p:tav tm="0">
                                          <p:val>
                                            <p:strVal val="ppt_x"/>
                                          </p:val>
                                        </p:tav>
                                        <p:tav tm="100000">
                                          <p:val>
                                            <p:strVal val="1+ppt_w/2"/>
                                          </p:val>
                                        </p:tav>
                                      </p:tavLst>
                                    </p:anim>
                                    <p:anim calcmode="lin" valueType="num">
                                      <p:cBhvr additive="base">
                                        <p:cTn id="494" dur="2000"/>
                                        <p:tgtEl>
                                          <p:spTgt spid="25"/>
                                        </p:tgtEl>
                                        <p:attrNameLst>
                                          <p:attrName>ppt_y</p:attrName>
                                        </p:attrNameLst>
                                      </p:cBhvr>
                                      <p:tavLst>
                                        <p:tav tm="0">
                                          <p:val>
                                            <p:strVal val="ppt_y"/>
                                          </p:val>
                                        </p:tav>
                                        <p:tav tm="100000">
                                          <p:val>
                                            <p:strVal val="1+ppt_h/2"/>
                                          </p:val>
                                        </p:tav>
                                      </p:tavLst>
                                    </p:anim>
                                    <p:set>
                                      <p:cBhvr>
                                        <p:cTn id="495" dur="1" fill="hold">
                                          <p:stCondLst>
                                            <p:cond delay="1999"/>
                                          </p:stCondLst>
                                        </p:cTn>
                                        <p:tgtEl>
                                          <p:spTgt spid="25"/>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2000"/>
                                        <p:tgtEl>
                                          <p:spTgt spid="26"/>
                                        </p:tgtEl>
                                        <p:attrNameLst>
                                          <p:attrName>ppt_x</p:attrName>
                                        </p:attrNameLst>
                                      </p:cBhvr>
                                      <p:tavLst>
                                        <p:tav tm="0">
                                          <p:val>
                                            <p:strVal val="ppt_x"/>
                                          </p:val>
                                        </p:tav>
                                        <p:tav tm="100000">
                                          <p:val>
                                            <p:strVal val="1+ppt_w/2"/>
                                          </p:val>
                                        </p:tav>
                                      </p:tavLst>
                                    </p:anim>
                                    <p:anim calcmode="lin" valueType="num">
                                      <p:cBhvr additive="base">
                                        <p:cTn id="498" dur="2000"/>
                                        <p:tgtEl>
                                          <p:spTgt spid="26"/>
                                        </p:tgtEl>
                                        <p:attrNameLst>
                                          <p:attrName>ppt_y</p:attrName>
                                        </p:attrNameLst>
                                      </p:cBhvr>
                                      <p:tavLst>
                                        <p:tav tm="0">
                                          <p:val>
                                            <p:strVal val="ppt_y"/>
                                          </p:val>
                                        </p:tav>
                                        <p:tav tm="100000">
                                          <p:val>
                                            <p:strVal val="1+ppt_h/2"/>
                                          </p:val>
                                        </p:tav>
                                      </p:tavLst>
                                    </p:anim>
                                    <p:set>
                                      <p:cBhvr>
                                        <p:cTn id="499" dur="1" fill="hold">
                                          <p:stCondLst>
                                            <p:cond delay="1999"/>
                                          </p:stCondLst>
                                        </p:cTn>
                                        <p:tgtEl>
                                          <p:spTgt spid="26"/>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2000"/>
                                        <p:tgtEl>
                                          <p:spTgt spid="27"/>
                                        </p:tgtEl>
                                        <p:attrNameLst>
                                          <p:attrName>ppt_x</p:attrName>
                                        </p:attrNameLst>
                                      </p:cBhvr>
                                      <p:tavLst>
                                        <p:tav tm="0">
                                          <p:val>
                                            <p:strVal val="ppt_x"/>
                                          </p:val>
                                        </p:tav>
                                        <p:tav tm="100000">
                                          <p:val>
                                            <p:strVal val="1+ppt_w/2"/>
                                          </p:val>
                                        </p:tav>
                                      </p:tavLst>
                                    </p:anim>
                                    <p:anim calcmode="lin" valueType="num">
                                      <p:cBhvr additive="base">
                                        <p:cTn id="502" dur="2000"/>
                                        <p:tgtEl>
                                          <p:spTgt spid="27"/>
                                        </p:tgtEl>
                                        <p:attrNameLst>
                                          <p:attrName>ppt_y</p:attrName>
                                        </p:attrNameLst>
                                      </p:cBhvr>
                                      <p:tavLst>
                                        <p:tav tm="0">
                                          <p:val>
                                            <p:strVal val="ppt_y"/>
                                          </p:val>
                                        </p:tav>
                                        <p:tav tm="100000">
                                          <p:val>
                                            <p:strVal val="1+ppt_h/2"/>
                                          </p:val>
                                        </p:tav>
                                      </p:tavLst>
                                    </p:anim>
                                    <p:set>
                                      <p:cBhvr>
                                        <p:cTn id="503" dur="1" fill="hold">
                                          <p:stCondLst>
                                            <p:cond delay="1999"/>
                                          </p:stCondLst>
                                        </p:cTn>
                                        <p:tgtEl>
                                          <p:spTgt spid="27"/>
                                        </p:tgtEl>
                                        <p:attrNameLst>
                                          <p:attrName>style.visibility</p:attrName>
                                        </p:attrNameLst>
                                      </p:cBhvr>
                                      <p:to>
                                        <p:strVal val="hidden"/>
                                      </p:to>
                                    </p:set>
                                  </p:childTnLst>
                                </p:cTn>
                              </p:par>
                              <p:par>
                                <p:cTn id="504" presetID="2" presetClass="exit" presetSubtype="6" fill="hold" nodeType="withEffect">
                                  <p:stCondLst>
                                    <p:cond delay="0"/>
                                  </p:stCondLst>
                                  <p:childTnLst>
                                    <p:anim calcmode="lin" valueType="num">
                                      <p:cBhvr additive="base">
                                        <p:cTn id="505" dur="2000"/>
                                        <p:tgtEl>
                                          <p:spTgt spid="28"/>
                                        </p:tgtEl>
                                        <p:attrNameLst>
                                          <p:attrName>ppt_x</p:attrName>
                                        </p:attrNameLst>
                                      </p:cBhvr>
                                      <p:tavLst>
                                        <p:tav tm="0">
                                          <p:val>
                                            <p:strVal val="ppt_x"/>
                                          </p:val>
                                        </p:tav>
                                        <p:tav tm="100000">
                                          <p:val>
                                            <p:strVal val="1+ppt_w/2"/>
                                          </p:val>
                                        </p:tav>
                                      </p:tavLst>
                                    </p:anim>
                                    <p:anim calcmode="lin" valueType="num">
                                      <p:cBhvr additive="base">
                                        <p:cTn id="506" dur="2000"/>
                                        <p:tgtEl>
                                          <p:spTgt spid="28"/>
                                        </p:tgtEl>
                                        <p:attrNameLst>
                                          <p:attrName>ppt_y</p:attrName>
                                        </p:attrNameLst>
                                      </p:cBhvr>
                                      <p:tavLst>
                                        <p:tav tm="0">
                                          <p:val>
                                            <p:strVal val="ppt_y"/>
                                          </p:val>
                                        </p:tav>
                                        <p:tav tm="100000">
                                          <p:val>
                                            <p:strVal val="1+ppt_h/2"/>
                                          </p:val>
                                        </p:tav>
                                      </p:tavLst>
                                    </p:anim>
                                    <p:set>
                                      <p:cBhvr>
                                        <p:cTn id="507" dur="1" fill="hold">
                                          <p:stCondLst>
                                            <p:cond delay="1999"/>
                                          </p:stCondLst>
                                        </p:cTn>
                                        <p:tgtEl>
                                          <p:spTgt spid="28"/>
                                        </p:tgtEl>
                                        <p:attrNameLst>
                                          <p:attrName>style.visibility</p:attrName>
                                        </p:attrNameLst>
                                      </p:cBhvr>
                                      <p:to>
                                        <p:strVal val="hidden"/>
                                      </p:to>
                                    </p:set>
                                  </p:childTnLst>
                                </p:cTn>
                              </p:par>
                              <p:par>
                                <p:cTn id="508" presetID="2" presetClass="exit" presetSubtype="6" fill="hold" nodeType="withEffect">
                                  <p:stCondLst>
                                    <p:cond delay="0"/>
                                  </p:stCondLst>
                                  <p:childTnLst>
                                    <p:anim calcmode="lin" valueType="num">
                                      <p:cBhvr additive="base">
                                        <p:cTn id="509" dur="2000"/>
                                        <p:tgtEl>
                                          <p:spTgt spid="29"/>
                                        </p:tgtEl>
                                        <p:attrNameLst>
                                          <p:attrName>ppt_x</p:attrName>
                                        </p:attrNameLst>
                                      </p:cBhvr>
                                      <p:tavLst>
                                        <p:tav tm="0">
                                          <p:val>
                                            <p:strVal val="ppt_x"/>
                                          </p:val>
                                        </p:tav>
                                        <p:tav tm="100000">
                                          <p:val>
                                            <p:strVal val="1+ppt_w/2"/>
                                          </p:val>
                                        </p:tav>
                                      </p:tavLst>
                                    </p:anim>
                                    <p:anim calcmode="lin" valueType="num">
                                      <p:cBhvr additive="base">
                                        <p:cTn id="510" dur="2000"/>
                                        <p:tgtEl>
                                          <p:spTgt spid="29"/>
                                        </p:tgtEl>
                                        <p:attrNameLst>
                                          <p:attrName>ppt_y</p:attrName>
                                        </p:attrNameLst>
                                      </p:cBhvr>
                                      <p:tavLst>
                                        <p:tav tm="0">
                                          <p:val>
                                            <p:strVal val="ppt_y"/>
                                          </p:val>
                                        </p:tav>
                                        <p:tav tm="100000">
                                          <p:val>
                                            <p:strVal val="1+ppt_h/2"/>
                                          </p:val>
                                        </p:tav>
                                      </p:tavLst>
                                    </p:anim>
                                    <p:set>
                                      <p:cBhvr>
                                        <p:cTn id="511" dur="1" fill="hold">
                                          <p:stCondLst>
                                            <p:cond delay="1999"/>
                                          </p:stCondLst>
                                        </p:cTn>
                                        <p:tgtEl>
                                          <p:spTgt spid="29"/>
                                        </p:tgtEl>
                                        <p:attrNameLst>
                                          <p:attrName>style.visibility</p:attrName>
                                        </p:attrNameLst>
                                      </p:cBhvr>
                                      <p:to>
                                        <p:strVal val="hidden"/>
                                      </p:to>
                                    </p:set>
                                  </p:childTnLst>
                                </p:cTn>
                              </p:par>
                              <p:par>
                                <p:cTn id="512" presetID="2" presetClass="exit" presetSubtype="6" fill="hold" nodeType="withEffect">
                                  <p:stCondLst>
                                    <p:cond delay="0"/>
                                  </p:stCondLst>
                                  <p:childTnLst>
                                    <p:anim calcmode="lin" valueType="num">
                                      <p:cBhvr additive="base">
                                        <p:cTn id="513" dur="2000"/>
                                        <p:tgtEl>
                                          <p:spTgt spid="30"/>
                                        </p:tgtEl>
                                        <p:attrNameLst>
                                          <p:attrName>ppt_x</p:attrName>
                                        </p:attrNameLst>
                                      </p:cBhvr>
                                      <p:tavLst>
                                        <p:tav tm="0">
                                          <p:val>
                                            <p:strVal val="ppt_x"/>
                                          </p:val>
                                        </p:tav>
                                        <p:tav tm="100000">
                                          <p:val>
                                            <p:strVal val="1+ppt_w/2"/>
                                          </p:val>
                                        </p:tav>
                                      </p:tavLst>
                                    </p:anim>
                                    <p:anim calcmode="lin" valueType="num">
                                      <p:cBhvr additive="base">
                                        <p:cTn id="514" dur="2000"/>
                                        <p:tgtEl>
                                          <p:spTgt spid="30"/>
                                        </p:tgtEl>
                                        <p:attrNameLst>
                                          <p:attrName>ppt_y</p:attrName>
                                        </p:attrNameLst>
                                      </p:cBhvr>
                                      <p:tavLst>
                                        <p:tav tm="0">
                                          <p:val>
                                            <p:strVal val="ppt_y"/>
                                          </p:val>
                                        </p:tav>
                                        <p:tav tm="100000">
                                          <p:val>
                                            <p:strVal val="1+ppt_h/2"/>
                                          </p:val>
                                        </p:tav>
                                      </p:tavLst>
                                    </p:anim>
                                    <p:set>
                                      <p:cBhvr>
                                        <p:cTn id="515" dur="1" fill="hold">
                                          <p:stCondLst>
                                            <p:cond delay="1999"/>
                                          </p:stCondLst>
                                        </p:cTn>
                                        <p:tgtEl>
                                          <p:spTgt spid="30"/>
                                        </p:tgtEl>
                                        <p:attrNameLst>
                                          <p:attrName>style.visibility</p:attrName>
                                        </p:attrNameLst>
                                      </p:cBhvr>
                                      <p:to>
                                        <p:strVal val="hidden"/>
                                      </p:to>
                                    </p:set>
                                  </p:childTnLst>
                                </p:cTn>
                              </p:par>
                              <p:par>
                                <p:cTn id="516" presetID="2" presetClass="exit" presetSubtype="6" fill="hold" nodeType="withEffect">
                                  <p:stCondLst>
                                    <p:cond delay="0"/>
                                  </p:stCondLst>
                                  <p:childTnLst>
                                    <p:anim calcmode="lin" valueType="num">
                                      <p:cBhvr additive="base">
                                        <p:cTn id="517" dur="2000"/>
                                        <p:tgtEl>
                                          <p:spTgt spid="31"/>
                                        </p:tgtEl>
                                        <p:attrNameLst>
                                          <p:attrName>ppt_x</p:attrName>
                                        </p:attrNameLst>
                                      </p:cBhvr>
                                      <p:tavLst>
                                        <p:tav tm="0">
                                          <p:val>
                                            <p:strVal val="ppt_x"/>
                                          </p:val>
                                        </p:tav>
                                        <p:tav tm="100000">
                                          <p:val>
                                            <p:strVal val="1+ppt_w/2"/>
                                          </p:val>
                                        </p:tav>
                                      </p:tavLst>
                                    </p:anim>
                                    <p:anim calcmode="lin" valueType="num">
                                      <p:cBhvr additive="base">
                                        <p:cTn id="518" dur="2000"/>
                                        <p:tgtEl>
                                          <p:spTgt spid="31"/>
                                        </p:tgtEl>
                                        <p:attrNameLst>
                                          <p:attrName>ppt_y</p:attrName>
                                        </p:attrNameLst>
                                      </p:cBhvr>
                                      <p:tavLst>
                                        <p:tav tm="0">
                                          <p:val>
                                            <p:strVal val="ppt_y"/>
                                          </p:val>
                                        </p:tav>
                                        <p:tav tm="100000">
                                          <p:val>
                                            <p:strVal val="1+ppt_h/2"/>
                                          </p:val>
                                        </p:tav>
                                      </p:tavLst>
                                    </p:anim>
                                    <p:set>
                                      <p:cBhvr>
                                        <p:cTn id="519" dur="1" fill="hold">
                                          <p:stCondLst>
                                            <p:cond delay="1999"/>
                                          </p:stCondLst>
                                        </p:cTn>
                                        <p:tgtEl>
                                          <p:spTgt spid="31"/>
                                        </p:tgtEl>
                                        <p:attrNameLst>
                                          <p:attrName>style.visibility</p:attrName>
                                        </p:attrNameLst>
                                      </p:cBhvr>
                                      <p:to>
                                        <p:strVal val="hidden"/>
                                      </p:to>
                                    </p:set>
                                  </p:childTnLst>
                                </p:cTn>
                              </p:par>
                              <p:par>
                                <p:cTn id="520" presetID="2" presetClass="exit" presetSubtype="6" fill="hold" nodeType="withEffect">
                                  <p:stCondLst>
                                    <p:cond delay="0"/>
                                  </p:stCondLst>
                                  <p:childTnLst>
                                    <p:anim calcmode="lin" valueType="num">
                                      <p:cBhvr additive="base">
                                        <p:cTn id="521" dur="2000"/>
                                        <p:tgtEl>
                                          <p:spTgt spid="33"/>
                                        </p:tgtEl>
                                        <p:attrNameLst>
                                          <p:attrName>ppt_x</p:attrName>
                                        </p:attrNameLst>
                                      </p:cBhvr>
                                      <p:tavLst>
                                        <p:tav tm="0">
                                          <p:val>
                                            <p:strVal val="ppt_x"/>
                                          </p:val>
                                        </p:tav>
                                        <p:tav tm="100000">
                                          <p:val>
                                            <p:strVal val="1+ppt_w/2"/>
                                          </p:val>
                                        </p:tav>
                                      </p:tavLst>
                                    </p:anim>
                                    <p:anim calcmode="lin" valueType="num">
                                      <p:cBhvr additive="base">
                                        <p:cTn id="522" dur="2000"/>
                                        <p:tgtEl>
                                          <p:spTgt spid="33"/>
                                        </p:tgtEl>
                                        <p:attrNameLst>
                                          <p:attrName>ppt_y</p:attrName>
                                        </p:attrNameLst>
                                      </p:cBhvr>
                                      <p:tavLst>
                                        <p:tav tm="0">
                                          <p:val>
                                            <p:strVal val="ppt_y"/>
                                          </p:val>
                                        </p:tav>
                                        <p:tav tm="100000">
                                          <p:val>
                                            <p:strVal val="1+ppt_h/2"/>
                                          </p:val>
                                        </p:tav>
                                      </p:tavLst>
                                    </p:anim>
                                    <p:set>
                                      <p:cBhvr>
                                        <p:cTn id="523" dur="1" fill="hold">
                                          <p:stCondLst>
                                            <p:cond delay="1999"/>
                                          </p:stCondLst>
                                        </p:cTn>
                                        <p:tgtEl>
                                          <p:spTgt spid="33"/>
                                        </p:tgtEl>
                                        <p:attrNameLst>
                                          <p:attrName>style.visibility</p:attrName>
                                        </p:attrNameLst>
                                      </p:cBhvr>
                                      <p:to>
                                        <p:strVal val="hidden"/>
                                      </p:to>
                                    </p:set>
                                  </p:childTnLst>
                                </p:cTn>
                              </p:par>
                              <p:par>
                                <p:cTn id="524" presetID="2" presetClass="exit" presetSubtype="6" fill="hold" nodeType="withEffect">
                                  <p:stCondLst>
                                    <p:cond delay="0"/>
                                  </p:stCondLst>
                                  <p:childTnLst>
                                    <p:anim calcmode="lin" valueType="num">
                                      <p:cBhvr additive="base">
                                        <p:cTn id="525" dur="2000"/>
                                        <p:tgtEl>
                                          <p:spTgt spid="34"/>
                                        </p:tgtEl>
                                        <p:attrNameLst>
                                          <p:attrName>ppt_x</p:attrName>
                                        </p:attrNameLst>
                                      </p:cBhvr>
                                      <p:tavLst>
                                        <p:tav tm="0">
                                          <p:val>
                                            <p:strVal val="ppt_x"/>
                                          </p:val>
                                        </p:tav>
                                        <p:tav tm="100000">
                                          <p:val>
                                            <p:strVal val="1+ppt_w/2"/>
                                          </p:val>
                                        </p:tav>
                                      </p:tavLst>
                                    </p:anim>
                                    <p:anim calcmode="lin" valueType="num">
                                      <p:cBhvr additive="base">
                                        <p:cTn id="526" dur="2000"/>
                                        <p:tgtEl>
                                          <p:spTgt spid="34"/>
                                        </p:tgtEl>
                                        <p:attrNameLst>
                                          <p:attrName>ppt_y</p:attrName>
                                        </p:attrNameLst>
                                      </p:cBhvr>
                                      <p:tavLst>
                                        <p:tav tm="0">
                                          <p:val>
                                            <p:strVal val="ppt_y"/>
                                          </p:val>
                                        </p:tav>
                                        <p:tav tm="100000">
                                          <p:val>
                                            <p:strVal val="1+ppt_h/2"/>
                                          </p:val>
                                        </p:tav>
                                      </p:tavLst>
                                    </p:anim>
                                    <p:set>
                                      <p:cBhvr>
                                        <p:cTn id="527" dur="1" fill="hold">
                                          <p:stCondLst>
                                            <p:cond delay="1999"/>
                                          </p:stCondLst>
                                        </p:cTn>
                                        <p:tgtEl>
                                          <p:spTgt spid="34"/>
                                        </p:tgtEl>
                                        <p:attrNameLst>
                                          <p:attrName>style.visibility</p:attrName>
                                        </p:attrNameLst>
                                      </p:cBhvr>
                                      <p:to>
                                        <p:strVal val="hidden"/>
                                      </p:to>
                                    </p:set>
                                  </p:childTnLst>
                                </p:cTn>
                              </p:par>
                              <p:par>
                                <p:cTn id="528" presetID="2" presetClass="exit" presetSubtype="6" fill="hold" nodeType="withEffect">
                                  <p:stCondLst>
                                    <p:cond delay="0"/>
                                  </p:stCondLst>
                                  <p:childTnLst>
                                    <p:anim calcmode="lin" valueType="num">
                                      <p:cBhvr additive="base">
                                        <p:cTn id="529" dur="2000"/>
                                        <p:tgtEl>
                                          <p:spTgt spid="35"/>
                                        </p:tgtEl>
                                        <p:attrNameLst>
                                          <p:attrName>ppt_x</p:attrName>
                                        </p:attrNameLst>
                                      </p:cBhvr>
                                      <p:tavLst>
                                        <p:tav tm="0">
                                          <p:val>
                                            <p:strVal val="ppt_x"/>
                                          </p:val>
                                        </p:tav>
                                        <p:tav tm="100000">
                                          <p:val>
                                            <p:strVal val="1+ppt_w/2"/>
                                          </p:val>
                                        </p:tav>
                                      </p:tavLst>
                                    </p:anim>
                                    <p:anim calcmode="lin" valueType="num">
                                      <p:cBhvr additive="base">
                                        <p:cTn id="530" dur="2000"/>
                                        <p:tgtEl>
                                          <p:spTgt spid="35"/>
                                        </p:tgtEl>
                                        <p:attrNameLst>
                                          <p:attrName>ppt_y</p:attrName>
                                        </p:attrNameLst>
                                      </p:cBhvr>
                                      <p:tavLst>
                                        <p:tav tm="0">
                                          <p:val>
                                            <p:strVal val="ppt_y"/>
                                          </p:val>
                                        </p:tav>
                                        <p:tav tm="100000">
                                          <p:val>
                                            <p:strVal val="1+ppt_h/2"/>
                                          </p:val>
                                        </p:tav>
                                      </p:tavLst>
                                    </p:anim>
                                    <p:set>
                                      <p:cBhvr>
                                        <p:cTn id="531" dur="1" fill="hold">
                                          <p:stCondLst>
                                            <p:cond delay="1999"/>
                                          </p:stCondLst>
                                        </p:cTn>
                                        <p:tgtEl>
                                          <p:spTgt spid="35"/>
                                        </p:tgtEl>
                                        <p:attrNameLst>
                                          <p:attrName>style.visibility</p:attrName>
                                        </p:attrNameLst>
                                      </p:cBhvr>
                                      <p:to>
                                        <p:strVal val="hidden"/>
                                      </p:to>
                                    </p:set>
                                  </p:childTnLst>
                                </p:cTn>
                              </p:par>
                              <p:par>
                                <p:cTn id="532" presetID="2" presetClass="exit" presetSubtype="6" fill="hold" nodeType="withEffect">
                                  <p:stCondLst>
                                    <p:cond delay="0"/>
                                  </p:stCondLst>
                                  <p:childTnLst>
                                    <p:anim calcmode="lin" valueType="num">
                                      <p:cBhvr additive="base">
                                        <p:cTn id="533" dur="2000"/>
                                        <p:tgtEl>
                                          <p:spTgt spid="36"/>
                                        </p:tgtEl>
                                        <p:attrNameLst>
                                          <p:attrName>ppt_x</p:attrName>
                                        </p:attrNameLst>
                                      </p:cBhvr>
                                      <p:tavLst>
                                        <p:tav tm="0">
                                          <p:val>
                                            <p:strVal val="ppt_x"/>
                                          </p:val>
                                        </p:tav>
                                        <p:tav tm="100000">
                                          <p:val>
                                            <p:strVal val="1+ppt_w/2"/>
                                          </p:val>
                                        </p:tav>
                                      </p:tavLst>
                                    </p:anim>
                                    <p:anim calcmode="lin" valueType="num">
                                      <p:cBhvr additive="base">
                                        <p:cTn id="534" dur="2000"/>
                                        <p:tgtEl>
                                          <p:spTgt spid="36"/>
                                        </p:tgtEl>
                                        <p:attrNameLst>
                                          <p:attrName>ppt_y</p:attrName>
                                        </p:attrNameLst>
                                      </p:cBhvr>
                                      <p:tavLst>
                                        <p:tav tm="0">
                                          <p:val>
                                            <p:strVal val="ppt_y"/>
                                          </p:val>
                                        </p:tav>
                                        <p:tav tm="100000">
                                          <p:val>
                                            <p:strVal val="1+ppt_h/2"/>
                                          </p:val>
                                        </p:tav>
                                      </p:tavLst>
                                    </p:anim>
                                    <p:set>
                                      <p:cBhvr>
                                        <p:cTn id="535" dur="1" fill="hold">
                                          <p:stCondLst>
                                            <p:cond delay="1999"/>
                                          </p:stCondLst>
                                        </p:cTn>
                                        <p:tgtEl>
                                          <p:spTgt spid="36"/>
                                        </p:tgtEl>
                                        <p:attrNameLst>
                                          <p:attrName>style.visibility</p:attrName>
                                        </p:attrNameLst>
                                      </p:cBhvr>
                                      <p:to>
                                        <p:strVal val="hidden"/>
                                      </p:to>
                                    </p:set>
                                  </p:childTnLst>
                                </p:cTn>
                              </p:par>
                              <p:par>
                                <p:cTn id="536" presetID="2" presetClass="exit" presetSubtype="6" fill="hold" nodeType="withEffect">
                                  <p:stCondLst>
                                    <p:cond delay="0"/>
                                  </p:stCondLst>
                                  <p:childTnLst>
                                    <p:anim calcmode="lin" valueType="num">
                                      <p:cBhvr additive="base">
                                        <p:cTn id="537" dur="2000"/>
                                        <p:tgtEl>
                                          <p:spTgt spid="37"/>
                                        </p:tgtEl>
                                        <p:attrNameLst>
                                          <p:attrName>ppt_x</p:attrName>
                                        </p:attrNameLst>
                                      </p:cBhvr>
                                      <p:tavLst>
                                        <p:tav tm="0">
                                          <p:val>
                                            <p:strVal val="ppt_x"/>
                                          </p:val>
                                        </p:tav>
                                        <p:tav tm="100000">
                                          <p:val>
                                            <p:strVal val="1+ppt_w/2"/>
                                          </p:val>
                                        </p:tav>
                                      </p:tavLst>
                                    </p:anim>
                                    <p:anim calcmode="lin" valueType="num">
                                      <p:cBhvr additive="base">
                                        <p:cTn id="538" dur="2000"/>
                                        <p:tgtEl>
                                          <p:spTgt spid="37"/>
                                        </p:tgtEl>
                                        <p:attrNameLst>
                                          <p:attrName>ppt_y</p:attrName>
                                        </p:attrNameLst>
                                      </p:cBhvr>
                                      <p:tavLst>
                                        <p:tav tm="0">
                                          <p:val>
                                            <p:strVal val="ppt_y"/>
                                          </p:val>
                                        </p:tav>
                                        <p:tav tm="100000">
                                          <p:val>
                                            <p:strVal val="1+ppt_h/2"/>
                                          </p:val>
                                        </p:tav>
                                      </p:tavLst>
                                    </p:anim>
                                    <p:set>
                                      <p:cBhvr>
                                        <p:cTn id="539" dur="1" fill="hold">
                                          <p:stCondLst>
                                            <p:cond delay="1999"/>
                                          </p:stCondLst>
                                        </p:cTn>
                                        <p:tgtEl>
                                          <p:spTgt spid="37"/>
                                        </p:tgtEl>
                                        <p:attrNameLst>
                                          <p:attrName>style.visibility</p:attrName>
                                        </p:attrNameLst>
                                      </p:cBhvr>
                                      <p:to>
                                        <p:strVal val="hidden"/>
                                      </p:to>
                                    </p:set>
                                  </p:childTnLst>
                                </p:cTn>
                              </p:par>
                              <p:par>
                                <p:cTn id="540" presetID="2" presetClass="exit" presetSubtype="6" fill="hold" nodeType="withEffect">
                                  <p:stCondLst>
                                    <p:cond delay="0"/>
                                  </p:stCondLst>
                                  <p:childTnLst>
                                    <p:anim calcmode="lin" valueType="num">
                                      <p:cBhvr additive="base">
                                        <p:cTn id="541" dur="2000"/>
                                        <p:tgtEl>
                                          <p:spTgt spid="38"/>
                                        </p:tgtEl>
                                        <p:attrNameLst>
                                          <p:attrName>ppt_x</p:attrName>
                                        </p:attrNameLst>
                                      </p:cBhvr>
                                      <p:tavLst>
                                        <p:tav tm="0">
                                          <p:val>
                                            <p:strVal val="ppt_x"/>
                                          </p:val>
                                        </p:tav>
                                        <p:tav tm="100000">
                                          <p:val>
                                            <p:strVal val="1+ppt_w/2"/>
                                          </p:val>
                                        </p:tav>
                                      </p:tavLst>
                                    </p:anim>
                                    <p:anim calcmode="lin" valueType="num">
                                      <p:cBhvr additive="base">
                                        <p:cTn id="542" dur="2000"/>
                                        <p:tgtEl>
                                          <p:spTgt spid="38"/>
                                        </p:tgtEl>
                                        <p:attrNameLst>
                                          <p:attrName>ppt_y</p:attrName>
                                        </p:attrNameLst>
                                      </p:cBhvr>
                                      <p:tavLst>
                                        <p:tav tm="0">
                                          <p:val>
                                            <p:strVal val="ppt_y"/>
                                          </p:val>
                                        </p:tav>
                                        <p:tav tm="100000">
                                          <p:val>
                                            <p:strVal val="1+ppt_h/2"/>
                                          </p:val>
                                        </p:tav>
                                      </p:tavLst>
                                    </p:anim>
                                    <p:set>
                                      <p:cBhvr>
                                        <p:cTn id="543" dur="1" fill="hold">
                                          <p:stCondLst>
                                            <p:cond delay="1999"/>
                                          </p:stCondLst>
                                        </p:cTn>
                                        <p:tgtEl>
                                          <p:spTgt spid="38"/>
                                        </p:tgtEl>
                                        <p:attrNameLst>
                                          <p:attrName>style.visibility</p:attrName>
                                        </p:attrNameLst>
                                      </p:cBhvr>
                                      <p:to>
                                        <p:strVal val="hidden"/>
                                      </p:to>
                                    </p:set>
                                  </p:childTnLst>
                                </p:cTn>
                              </p:par>
                              <p:par>
                                <p:cTn id="544" presetID="2" presetClass="exit" presetSubtype="6" fill="hold" nodeType="withEffect">
                                  <p:stCondLst>
                                    <p:cond delay="0"/>
                                  </p:stCondLst>
                                  <p:childTnLst>
                                    <p:anim calcmode="lin" valueType="num">
                                      <p:cBhvr additive="base">
                                        <p:cTn id="545" dur="2000"/>
                                        <p:tgtEl>
                                          <p:spTgt spid="39"/>
                                        </p:tgtEl>
                                        <p:attrNameLst>
                                          <p:attrName>ppt_x</p:attrName>
                                        </p:attrNameLst>
                                      </p:cBhvr>
                                      <p:tavLst>
                                        <p:tav tm="0">
                                          <p:val>
                                            <p:strVal val="ppt_x"/>
                                          </p:val>
                                        </p:tav>
                                        <p:tav tm="100000">
                                          <p:val>
                                            <p:strVal val="1+ppt_w/2"/>
                                          </p:val>
                                        </p:tav>
                                      </p:tavLst>
                                    </p:anim>
                                    <p:anim calcmode="lin" valueType="num">
                                      <p:cBhvr additive="base">
                                        <p:cTn id="546" dur="2000"/>
                                        <p:tgtEl>
                                          <p:spTgt spid="39"/>
                                        </p:tgtEl>
                                        <p:attrNameLst>
                                          <p:attrName>ppt_y</p:attrName>
                                        </p:attrNameLst>
                                      </p:cBhvr>
                                      <p:tavLst>
                                        <p:tav tm="0">
                                          <p:val>
                                            <p:strVal val="ppt_y"/>
                                          </p:val>
                                        </p:tav>
                                        <p:tav tm="100000">
                                          <p:val>
                                            <p:strVal val="1+ppt_h/2"/>
                                          </p:val>
                                        </p:tav>
                                      </p:tavLst>
                                    </p:anim>
                                    <p:set>
                                      <p:cBhvr>
                                        <p:cTn id="547" dur="1" fill="hold">
                                          <p:stCondLst>
                                            <p:cond delay="1999"/>
                                          </p:stCondLst>
                                        </p:cTn>
                                        <p:tgtEl>
                                          <p:spTgt spid="39"/>
                                        </p:tgtEl>
                                        <p:attrNameLst>
                                          <p:attrName>style.visibility</p:attrName>
                                        </p:attrNameLst>
                                      </p:cBhvr>
                                      <p:to>
                                        <p:strVal val="hidden"/>
                                      </p:to>
                                    </p:set>
                                  </p:childTnLst>
                                </p:cTn>
                              </p:par>
                              <p:par>
                                <p:cTn id="548" presetID="2" presetClass="exit" presetSubtype="6" fill="hold" nodeType="withEffect">
                                  <p:stCondLst>
                                    <p:cond delay="0"/>
                                  </p:stCondLst>
                                  <p:childTnLst>
                                    <p:anim calcmode="lin" valueType="num">
                                      <p:cBhvr additive="base">
                                        <p:cTn id="549" dur="2000"/>
                                        <p:tgtEl>
                                          <p:spTgt spid="40"/>
                                        </p:tgtEl>
                                        <p:attrNameLst>
                                          <p:attrName>ppt_x</p:attrName>
                                        </p:attrNameLst>
                                      </p:cBhvr>
                                      <p:tavLst>
                                        <p:tav tm="0">
                                          <p:val>
                                            <p:strVal val="ppt_x"/>
                                          </p:val>
                                        </p:tav>
                                        <p:tav tm="100000">
                                          <p:val>
                                            <p:strVal val="1+ppt_w/2"/>
                                          </p:val>
                                        </p:tav>
                                      </p:tavLst>
                                    </p:anim>
                                    <p:anim calcmode="lin" valueType="num">
                                      <p:cBhvr additive="base">
                                        <p:cTn id="550" dur="2000"/>
                                        <p:tgtEl>
                                          <p:spTgt spid="40"/>
                                        </p:tgtEl>
                                        <p:attrNameLst>
                                          <p:attrName>ppt_y</p:attrName>
                                        </p:attrNameLst>
                                      </p:cBhvr>
                                      <p:tavLst>
                                        <p:tav tm="0">
                                          <p:val>
                                            <p:strVal val="ppt_y"/>
                                          </p:val>
                                        </p:tav>
                                        <p:tav tm="100000">
                                          <p:val>
                                            <p:strVal val="1+ppt_h/2"/>
                                          </p:val>
                                        </p:tav>
                                      </p:tavLst>
                                    </p:anim>
                                    <p:set>
                                      <p:cBhvr>
                                        <p:cTn id="551" dur="1" fill="hold">
                                          <p:stCondLst>
                                            <p:cond delay="1999"/>
                                          </p:stCondLst>
                                        </p:cTn>
                                        <p:tgtEl>
                                          <p:spTgt spid="40"/>
                                        </p:tgtEl>
                                        <p:attrNameLst>
                                          <p:attrName>style.visibility</p:attrName>
                                        </p:attrNameLst>
                                      </p:cBhvr>
                                      <p:to>
                                        <p:strVal val="hidden"/>
                                      </p:to>
                                    </p:set>
                                  </p:childTnLst>
                                </p:cTn>
                              </p:par>
                              <p:par>
                                <p:cTn id="552" presetID="2" presetClass="exit" presetSubtype="6" fill="hold" nodeType="withEffect">
                                  <p:stCondLst>
                                    <p:cond delay="0"/>
                                  </p:stCondLst>
                                  <p:childTnLst>
                                    <p:anim calcmode="lin" valueType="num">
                                      <p:cBhvr additive="base">
                                        <p:cTn id="553" dur="2000"/>
                                        <p:tgtEl>
                                          <p:spTgt spid="41"/>
                                        </p:tgtEl>
                                        <p:attrNameLst>
                                          <p:attrName>ppt_x</p:attrName>
                                        </p:attrNameLst>
                                      </p:cBhvr>
                                      <p:tavLst>
                                        <p:tav tm="0">
                                          <p:val>
                                            <p:strVal val="ppt_x"/>
                                          </p:val>
                                        </p:tav>
                                        <p:tav tm="100000">
                                          <p:val>
                                            <p:strVal val="1+ppt_w/2"/>
                                          </p:val>
                                        </p:tav>
                                      </p:tavLst>
                                    </p:anim>
                                    <p:anim calcmode="lin" valueType="num">
                                      <p:cBhvr additive="base">
                                        <p:cTn id="554" dur="2000"/>
                                        <p:tgtEl>
                                          <p:spTgt spid="41"/>
                                        </p:tgtEl>
                                        <p:attrNameLst>
                                          <p:attrName>ppt_y</p:attrName>
                                        </p:attrNameLst>
                                      </p:cBhvr>
                                      <p:tavLst>
                                        <p:tav tm="0">
                                          <p:val>
                                            <p:strVal val="ppt_y"/>
                                          </p:val>
                                        </p:tav>
                                        <p:tav tm="100000">
                                          <p:val>
                                            <p:strVal val="1+ppt_h/2"/>
                                          </p:val>
                                        </p:tav>
                                      </p:tavLst>
                                    </p:anim>
                                    <p:set>
                                      <p:cBhvr>
                                        <p:cTn id="555" dur="1" fill="hold">
                                          <p:stCondLst>
                                            <p:cond delay="1999"/>
                                          </p:stCondLst>
                                        </p:cTn>
                                        <p:tgtEl>
                                          <p:spTgt spid="41"/>
                                        </p:tgtEl>
                                        <p:attrNameLst>
                                          <p:attrName>style.visibility</p:attrName>
                                        </p:attrNameLst>
                                      </p:cBhvr>
                                      <p:to>
                                        <p:strVal val="hidden"/>
                                      </p:to>
                                    </p:set>
                                  </p:childTnLst>
                                </p:cTn>
                              </p:par>
                              <p:par>
                                <p:cTn id="556" presetID="2" presetClass="exit" presetSubtype="6" fill="hold" nodeType="withEffect">
                                  <p:stCondLst>
                                    <p:cond delay="0"/>
                                  </p:stCondLst>
                                  <p:childTnLst>
                                    <p:anim calcmode="lin" valueType="num">
                                      <p:cBhvr additive="base">
                                        <p:cTn id="557" dur="2000"/>
                                        <p:tgtEl>
                                          <p:spTgt spid="42"/>
                                        </p:tgtEl>
                                        <p:attrNameLst>
                                          <p:attrName>ppt_x</p:attrName>
                                        </p:attrNameLst>
                                      </p:cBhvr>
                                      <p:tavLst>
                                        <p:tav tm="0">
                                          <p:val>
                                            <p:strVal val="ppt_x"/>
                                          </p:val>
                                        </p:tav>
                                        <p:tav tm="100000">
                                          <p:val>
                                            <p:strVal val="1+ppt_w/2"/>
                                          </p:val>
                                        </p:tav>
                                      </p:tavLst>
                                    </p:anim>
                                    <p:anim calcmode="lin" valueType="num">
                                      <p:cBhvr additive="base">
                                        <p:cTn id="558" dur="2000"/>
                                        <p:tgtEl>
                                          <p:spTgt spid="42"/>
                                        </p:tgtEl>
                                        <p:attrNameLst>
                                          <p:attrName>ppt_y</p:attrName>
                                        </p:attrNameLst>
                                      </p:cBhvr>
                                      <p:tavLst>
                                        <p:tav tm="0">
                                          <p:val>
                                            <p:strVal val="ppt_y"/>
                                          </p:val>
                                        </p:tav>
                                        <p:tav tm="100000">
                                          <p:val>
                                            <p:strVal val="1+ppt_h/2"/>
                                          </p:val>
                                        </p:tav>
                                      </p:tavLst>
                                    </p:anim>
                                    <p:set>
                                      <p:cBhvr>
                                        <p:cTn id="559" dur="1" fill="hold">
                                          <p:stCondLst>
                                            <p:cond delay="1999"/>
                                          </p:stCondLst>
                                        </p:cTn>
                                        <p:tgtEl>
                                          <p:spTgt spid="42"/>
                                        </p:tgtEl>
                                        <p:attrNameLst>
                                          <p:attrName>style.visibility</p:attrName>
                                        </p:attrNameLst>
                                      </p:cBhvr>
                                      <p:to>
                                        <p:strVal val="hidden"/>
                                      </p:to>
                                    </p:set>
                                  </p:childTnLst>
                                </p:cTn>
                              </p:par>
                              <p:par>
                                <p:cTn id="560" presetID="2" presetClass="exit" presetSubtype="6" fill="hold" nodeType="withEffect">
                                  <p:stCondLst>
                                    <p:cond delay="0"/>
                                  </p:stCondLst>
                                  <p:childTnLst>
                                    <p:anim calcmode="lin" valueType="num">
                                      <p:cBhvr additive="base">
                                        <p:cTn id="561" dur="2000"/>
                                        <p:tgtEl>
                                          <p:spTgt spid="43"/>
                                        </p:tgtEl>
                                        <p:attrNameLst>
                                          <p:attrName>ppt_x</p:attrName>
                                        </p:attrNameLst>
                                      </p:cBhvr>
                                      <p:tavLst>
                                        <p:tav tm="0">
                                          <p:val>
                                            <p:strVal val="ppt_x"/>
                                          </p:val>
                                        </p:tav>
                                        <p:tav tm="100000">
                                          <p:val>
                                            <p:strVal val="1+ppt_w/2"/>
                                          </p:val>
                                        </p:tav>
                                      </p:tavLst>
                                    </p:anim>
                                    <p:anim calcmode="lin" valueType="num">
                                      <p:cBhvr additive="base">
                                        <p:cTn id="562" dur="2000"/>
                                        <p:tgtEl>
                                          <p:spTgt spid="43"/>
                                        </p:tgtEl>
                                        <p:attrNameLst>
                                          <p:attrName>ppt_y</p:attrName>
                                        </p:attrNameLst>
                                      </p:cBhvr>
                                      <p:tavLst>
                                        <p:tav tm="0">
                                          <p:val>
                                            <p:strVal val="ppt_y"/>
                                          </p:val>
                                        </p:tav>
                                        <p:tav tm="100000">
                                          <p:val>
                                            <p:strVal val="1+ppt_h/2"/>
                                          </p:val>
                                        </p:tav>
                                      </p:tavLst>
                                    </p:anim>
                                    <p:set>
                                      <p:cBhvr>
                                        <p:cTn id="563" dur="1" fill="hold">
                                          <p:stCondLst>
                                            <p:cond delay="1999"/>
                                          </p:stCondLst>
                                        </p:cTn>
                                        <p:tgtEl>
                                          <p:spTgt spid="43"/>
                                        </p:tgtEl>
                                        <p:attrNameLst>
                                          <p:attrName>style.visibility</p:attrName>
                                        </p:attrNameLst>
                                      </p:cBhvr>
                                      <p:to>
                                        <p:strVal val="hidden"/>
                                      </p:to>
                                    </p:set>
                                  </p:childTnLst>
                                </p:cTn>
                              </p:par>
                              <p:par>
                                <p:cTn id="564" presetID="2" presetClass="exit" presetSubtype="6" fill="hold" nodeType="withEffect">
                                  <p:stCondLst>
                                    <p:cond delay="0"/>
                                  </p:stCondLst>
                                  <p:childTnLst>
                                    <p:anim calcmode="lin" valueType="num">
                                      <p:cBhvr additive="base">
                                        <p:cTn id="565" dur="2000"/>
                                        <p:tgtEl>
                                          <p:spTgt spid="44"/>
                                        </p:tgtEl>
                                        <p:attrNameLst>
                                          <p:attrName>ppt_x</p:attrName>
                                        </p:attrNameLst>
                                      </p:cBhvr>
                                      <p:tavLst>
                                        <p:tav tm="0">
                                          <p:val>
                                            <p:strVal val="ppt_x"/>
                                          </p:val>
                                        </p:tav>
                                        <p:tav tm="100000">
                                          <p:val>
                                            <p:strVal val="1+ppt_w/2"/>
                                          </p:val>
                                        </p:tav>
                                      </p:tavLst>
                                    </p:anim>
                                    <p:anim calcmode="lin" valueType="num">
                                      <p:cBhvr additive="base">
                                        <p:cTn id="566" dur="2000"/>
                                        <p:tgtEl>
                                          <p:spTgt spid="44"/>
                                        </p:tgtEl>
                                        <p:attrNameLst>
                                          <p:attrName>ppt_y</p:attrName>
                                        </p:attrNameLst>
                                      </p:cBhvr>
                                      <p:tavLst>
                                        <p:tav tm="0">
                                          <p:val>
                                            <p:strVal val="ppt_y"/>
                                          </p:val>
                                        </p:tav>
                                        <p:tav tm="100000">
                                          <p:val>
                                            <p:strVal val="1+ppt_h/2"/>
                                          </p:val>
                                        </p:tav>
                                      </p:tavLst>
                                    </p:anim>
                                    <p:set>
                                      <p:cBhvr>
                                        <p:cTn id="567" dur="1" fill="hold">
                                          <p:stCondLst>
                                            <p:cond delay="1999"/>
                                          </p:stCondLst>
                                        </p:cTn>
                                        <p:tgtEl>
                                          <p:spTgt spid="44"/>
                                        </p:tgtEl>
                                        <p:attrNameLst>
                                          <p:attrName>style.visibility</p:attrName>
                                        </p:attrNameLst>
                                      </p:cBhvr>
                                      <p:to>
                                        <p:strVal val="hidden"/>
                                      </p:to>
                                    </p:set>
                                  </p:childTnLst>
                                </p:cTn>
                              </p:par>
                              <p:par>
                                <p:cTn id="568" presetID="2" presetClass="exit" presetSubtype="6" fill="hold" nodeType="withEffect">
                                  <p:stCondLst>
                                    <p:cond delay="0"/>
                                  </p:stCondLst>
                                  <p:childTnLst>
                                    <p:anim calcmode="lin" valueType="num">
                                      <p:cBhvr additive="base">
                                        <p:cTn id="569" dur="2000"/>
                                        <p:tgtEl>
                                          <p:spTgt spid="45"/>
                                        </p:tgtEl>
                                        <p:attrNameLst>
                                          <p:attrName>ppt_x</p:attrName>
                                        </p:attrNameLst>
                                      </p:cBhvr>
                                      <p:tavLst>
                                        <p:tav tm="0">
                                          <p:val>
                                            <p:strVal val="ppt_x"/>
                                          </p:val>
                                        </p:tav>
                                        <p:tav tm="100000">
                                          <p:val>
                                            <p:strVal val="1+ppt_w/2"/>
                                          </p:val>
                                        </p:tav>
                                      </p:tavLst>
                                    </p:anim>
                                    <p:anim calcmode="lin" valueType="num">
                                      <p:cBhvr additive="base">
                                        <p:cTn id="570" dur="2000"/>
                                        <p:tgtEl>
                                          <p:spTgt spid="45"/>
                                        </p:tgtEl>
                                        <p:attrNameLst>
                                          <p:attrName>ppt_y</p:attrName>
                                        </p:attrNameLst>
                                      </p:cBhvr>
                                      <p:tavLst>
                                        <p:tav tm="0">
                                          <p:val>
                                            <p:strVal val="ppt_y"/>
                                          </p:val>
                                        </p:tav>
                                        <p:tav tm="100000">
                                          <p:val>
                                            <p:strVal val="1+ppt_h/2"/>
                                          </p:val>
                                        </p:tav>
                                      </p:tavLst>
                                    </p:anim>
                                    <p:set>
                                      <p:cBhvr>
                                        <p:cTn id="571" dur="1" fill="hold">
                                          <p:stCondLst>
                                            <p:cond delay="1999"/>
                                          </p:stCondLst>
                                        </p:cTn>
                                        <p:tgtEl>
                                          <p:spTgt spid="45"/>
                                        </p:tgtEl>
                                        <p:attrNameLst>
                                          <p:attrName>style.visibility</p:attrName>
                                        </p:attrNameLst>
                                      </p:cBhvr>
                                      <p:to>
                                        <p:strVal val="hidden"/>
                                      </p:to>
                                    </p:set>
                                  </p:childTnLst>
                                </p:cTn>
                              </p:par>
                              <p:par>
                                <p:cTn id="572" presetID="2" presetClass="exit" presetSubtype="6" fill="hold" nodeType="withEffect">
                                  <p:stCondLst>
                                    <p:cond delay="0"/>
                                  </p:stCondLst>
                                  <p:childTnLst>
                                    <p:anim calcmode="lin" valueType="num">
                                      <p:cBhvr additive="base">
                                        <p:cTn id="573" dur="2000"/>
                                        <p:tgtEl>
                                          <p:spTgt spid="70"/>
                                        </p:tgtEl>
                                        <p:attrNameLst>
                                          <p:attrName>ppt_x</p:attrName>
                                        </p:attrNameLst>
                                      </p:cBhvr>
                                      <p:tavLst>
                                        <p:tav tm="0">
                                          <p:val>
                                            <p:strVal val="ppt_x"/>
                                          </p:val>
                                        </p:tav>
                                        <p:tav tm="100000">
                                          <p:val>
                                            <p:strVal val="1+ppt_w/2"/>
                                          </p:val>
                                        </p:tav>
                                      </p:tavLst>
                                    </p:anim>
                                    <p:anim calcmode="lin" valueType="num">
                                      <p:cBhvr additive="base">
                                        <p:cTn id="574" dur="2000"/>
                                        <p:tgtEl>
                                          <p:spTgt spid="70"/>
                                        </p:tgtEl>
                                        <p:attrNameLst>
                                          <p:attrName>ppt_y</p:attrName>
                                        </p:attrNameLst>
                                      </p:cBhvr>
                                      <p:tavLst>
                                        <p:tav tm="0">
                                          <p:val>
                                            <p:strVal val="ppt_y"/>
                                          </p:val>
                                        </p:tav>
                                        <p:tav tm="100000">
                                          <p:val>
                                            <p:strVal val="1+ppt_h/2"/>
                                          </p:val>
                                        </p:tav>
                                      </p:tavLst>
                                    </p:anim>
                                    <p:set>
                                      <p:cBhvr>
                                        <p:cTn id="575" dur="1" fill="hold">
                                          <p:stCondLst>
                                            <p:cond delay="1999"/>
                                          </p:stCondLst>
                                        </p:cTn>
                                        <p:tgtEl>
                                          <p:spTgt spid="70"/>
                                        </p:tgtEl>
                                        <p:attrNameLst>
                                          <p:attrName>style.visibility</p:attrName>
                                        </p:attrNameLst>
                                      </p:cBhvr>
                                      <p:to>
                                        <p:strVal val="hidden"/>
                                      </p:to>
                                    </p:set>
                                  </p:childTnLst>
                                </p:cTn>
                              </p:par>
                              <p:par>
                                <p:cTn id="576" presetID="2" presetClass="exit" presetSubtype="6" fill="hold" nodeType="withEffect">
                                  <p:stCondLst>
                                    <p:cond delay="0"/>
                                  </p:stCondLst>
                                  <p:childTnLst>
                                    <p:anim calcmode="lin" valueType="num">
                                      <p:cBhvr additive="base">
                                        <p:cTn id="577" dur="2000"/>
                                        <p:tgtEl>
                                          <p:spTgt spid="71"/>
                                        </p:tgtEl>
                                        <p:attrNameLst>
                                          <p:attrName>ppt_x</p:attrName>
                                        </p:attrNameLst>
                                      </p:cBhvr>
                                      <p:tavLst>
                                        <p:tav tm="0">
                                          <p:val>
                                            <p:strVal val="ppt_x"/>
                                          </p:val>
                                        </p:tav>
                                        <p:tav tm="100000">
                                          <p:val>
                                            <p:strVal val="1+ppt_w/2"/>
                                          </p:val>
                                        </p:tav>
                                      </p:tavLst>
                                    </p:anim>
                                    <p:anim calcmode="lin" valueType="num">
                                      <p:cBhvr additive="base">
                                        <p:cTn id="578" dur="2000"/>
                                        <p:tgtEl>
                                          <p:spTgt spid="71"/>
                                        </p:tgtEl>
                                        <p:attrNameLst>
                                          <p:attrName>ppt_y</p:attrName>
                                        </p:attrNameLst>
                                      </p:cBhvr>
                                      <p:tavLst>
                                        <p:tav tm="0">
                                          <p:val>
                                            <p:strVal val="ppt_y"/>
                                          </p:val>
                                        </p:tav>
                                        <p:tav tm="100000">
                                          <p:val>
                                            <p:strVal val="1+ppt_h/2"/>
                                          </p:val>
                                        </p:tav>
                                      </p:tavLst>
                                    </p:anim>
                                    <p:set>
                                      <p:cBhvr>
                                        <p:cTn id="579" dur="1" fill="hold">
                                          <p:stCondLst>
                                            <p:cond delay="1999"/>
                                          </p:stCondLst>
                                        </p:cTn>
                                        <p:tgtEl>
                                          <p:spTgt spid="71"/>
                                        </p:tgtEl>
                                        <p:attrNameLst>
                                          <p:attrName>style.visibility</p:attrName>
                                        </p:attrNameLst>
                                      </p:cBhvr>
                                      <p:to>
                                        <p:strVal val="hidden"/>
                                      </p:to>
                                    </p:set>
                                  </p:childTnLst>
                                </p:cTn>
                              </p:par>
                              <p:par>
                                <p:cTn id="580" presetID="2" presetClass="exit" presetSubtype="6" fill="hold" nodeType="withEffect">
                                  <p:stCondLst>
                                    <p:cond delay="0"/>
                                  </p:stCondLst>
                                  <p:childTnLst>
                                    <p:anim calcmode="lin" valueType="num">
                                      <p:cBhvr additive="base">
                                        <p:cTn id="581" dur="2000"/>
                                        <p:tgtEl>
                                          <p:spTgt spid="72"/>
                                        </p:tgtEl>
                                        <p:attrNameLst>
                                          <p:attrName>ppt_x</p:attrName>
                                        </p:attrNameLst>
                                      </p:cBhvr>
                                      <p:tavLst>
                                        <p:tav tm="0">
                                          <p:val>
                                            <p:strVal val="ppt_x"/>
                                          </p:val>
                                        </p:tav>
                                        <p:tav tm="100000">
                                          <p:val>
                                            <p:strVal val="1+ppt_w/2"/>
                                          </p:val>
                                        </p:tav>
                                      </p:tavLst>
                                    </p:anim>
                                    <p:anim calcmode="lin" valueType="num">
                                      <p:cBhvr additive="base">
                                        <p:cTn id="582" dur="2000"/>
                                        <p:tgtEl>
                                          <p:spTgt spid="72"/>
                                        </p:tgtEl>
                                        <p:attrNameLst>
                                          <p:attrName>ppt_y</p:attrName>
                                        </p:attrNameLst>
                                      </p:cBhvr>
                                      <p:tavLst>
                                        <p:tav tm="0">
                                          <p:val>
                                            <p:strVal val="ppt_y"/>
                                          </p:val>
                                        </p:tav>
                                        <p:tav tm="100000">
                                          <p:val>
                                            <p:strVal val="1+ppt_h/2"/>
                                          </p:val>
                                        </p:tav>
                                      </p:tavLst>
                                    </p:anim>
                                    <p:set>
                                      <p:cBhvr>
                                        <p:cTn id="583" dur="1" fill="hold">
                                          <p:stCondLst>
                                            <p:cond delay="1999"/>
                                          </p:stCondLst>
                                        </p:cTn>
                                        <p:tgtEl>
                                          <p:spTgt spid="72"/>
                                        </p:tgtEl>
                                        <p:attrNameLst>
                                          <p:attrName>style.visibility</p:attrName>
                                        </p:attrNameLst>
                                      </p:cBhvr>
                                      <p:to>
                                        <p:strVal val="hidden"/>
                                      </p:to>
                                    </p:set>
                                  </p:childTnLst>
                                </p:cTn>
                              </p:par>
                              <p:par>
                                <p:cTn id="584" presetID="2" presetClass="exit" presetSubtype="6" fill="hold" nodeType="withEffect">
                                  <p:stCondLst>
                                    <p:cond delay="0"/>
                                  </p:stCondLst>
                                  <p:childTnLst>
                                    <p:anim calcmode="lin" valueType="num">
                                      <p:cBhvr additive="base">
                                        <p:cTn id="585" dur="2000"/>
                                        <p:tgtEl>
                                          <p:spTgt spid="73"/>
                                        </p:tgtEl>
                                        <p:attrNameLst>
                                          <p:attrName>ppt_x</p:attrName>
                                        </p:attrNameLst>
                                      </p:cBhvr>
                                      <p:tavLst>
                                        <p:tav tm="0">
                                          <p:val>
                                            <p:strVal val="ppt_x"/>
                                          </p:val>
                                        </p:tav>
                                        <p:tav tm="100000">
                                          <p:val>
                                            <p:strVal val="1+ppt_w/2"/>
                                          </p:val>
                                        </p:tav>
                                      </p:tavLst>
                                    </p:anim>
                                    <p:anim calcmode="lin" valueType="num">
                                      <p:cBhvr additive="base">
                                        <p:cTn id="586" dur="2000"/>
                                        <p:tgtEl>
                                          <p:spTgt spid="73"/>
                                        </p:tgtEl>
                                        <p:attrNameLst>
                                          <p:attrName>ppt_y</p:attrName>
                                        </p:attrNameLst>
                                      </p:cBhvr>
                                      <p:tavLst>
                                        <p:tav tm="0">
                                          <p:val>
                                            <p:strVal val="ppt_y"/>
                                          </p:val>
                                        </p:tav>
                                        <p:tav tm="100000">
                                          <p:val>
                                            <p:strVal val="1+ppt_h/2"/>
                                          </p:val>
                                        </p:tav>
                                      </p:tavLst>
                                    </p:anim>
                                    <p:set>
                                      <p:cBhvr>
                                        <p:cTn id="587" dur="1" fill="hold">
                                          <p:stCondLst>
                                            <p:cond delay="1999"/>
                                          </p:stCondLst>
                                        </p:cTn>
                                        <p:tgtEl>
                                          <p:spTgt spid="73"/>
                                        </p:tgtEl>
                                        <p:attrNameLst>
                                          <p:attrName>style.visibility</p:attrName>
                                        </p:attrNameLst>
                                      </p:cBhvr>
                                      <p:to>
                                        <p:strVal val="hidden"/>
                                      </p:to>
                                    </p:set>
                                  </p:childTnLst>
                                </p:cTn>
                              </p:par>
                              <p:par>
                                <p:cTn id="588" presetID="2" presetClass="exit" presetSubtype="6" fill="hold" nodeType="withEffect">
                                  <p:stCondLst>
                                    <p:cond delay="0"/>
                                  </p:stCondLst>
                                  <p:childTnLst>
                                    <p:anim calcmode="lin" valueType="num">
                                      <p:cBhvr additive="base">
                                        <p:cTn id="589" dur="2000"/>
                                        <p:tgtEl>
                                          <p:spTgt spid="74"/>
                                        </p:tgtEl>
                                        <p:attrNameLst>
                                          <p:attrName>ppt_x</p:attrName>
                                        </p:attrNameLst>
                                      </p:cBhvr>
                                      <p:tavLst>
                                        <p:tav tm="0">
                                          <p:val>
                                            <p:strVal val="ppt_x"/>
                                          </p:val>
                                        </p:tav>
                                        <p:tav tm="100000">
                                          <p:val>
                                            <p:strVal val="1+ppt_w/2"/>
                                          </p:val>
                                        </p:tav>
                                      </p:tavLst>
                                    </p:anim>
                                    <p:anim calcmode="lin" valueType="num">
                                      <p:cBhvr additive="base">
                                        <p:cTn id="590" dur="2000"/>
                                        <p:tgtEl>
                                          <p:spTgt spid="74"/>
                                        </p:tgtEl>
                                        <p:attrNameLst>
                                          <p:attrName>ppt_y</p:attrName>
                                        </p:attrNameLst>
                                      </p:cBhvr>
                                      <p:tavLst>
                                        <p:tav tm="0">
                                          <p:val>
                                            <p:strVal val="ppt_y"/>
                                          </p:val>
                                        </p:tav>
                                        <p:tav tm="100000">
                                          <p:val>
                                            <p:strVal val="1+ppt_h/2"/>
                                          </p:val>
                                        </p:tav>
                                      </p:tavLst>
                                    </p:anim>
                                    <p:set>
                                      <p:cBhvr>
                                        <p:cTn id="591" dur="1" fill="hold">
                                          <p:stCondLst>
                                            <p:cond delay="1999"/>
                                          </p:stCondLst>
                                        </p:cTn>
                                        <p:tgtEl>
                                          <p:spTgt spid="74"/>
                                        </p:tgtEl>
                                        <p:attrNameLst>
                                          <p:attrName>style.visibility</p:attrName>
                                        </p:attrNameLst>
                                      </p:cBhvr>
                                      <p:to>
                                        <p:strVal val="hidden"/>
                                      </p:to>
                                    </p:set>
                                  </p:childTnLst>
                                </p:cTn>
                              </p:par>
                              <p:par>
                                <p:cTn id="592" presetID="2" presetClass="exit" presetSubtype="6" fill="hold" nodeType="withEffect">
                                  <p:stCondLst>
                                    <p:cond delay="0"/>
                                  </p:stCondLst>
                                  <p:childTnLst>
                                    <p:anim calcmode="lin" valueType="num">
                                      <p:cBhvr additive="base">
                                        <p:cTn id="593" dur="2000"/>
                                        <p:tgtEl>
                                          <p:spTgt spid="75"/>
                                        </p:tgtEl>
                                        <p:attrNameLst>
                                          <p:attrName>ppt_x</p:attrName>
                                        </p:attrNameLst>
                                      </p:cBhvr>
                                      <p:tavLst>
                                        <p:tav tm="0">
                                          <p:val>
                                            <p:strVal val="ppt_x"/>
                                          </p:val>
                                        </p:tav>
                                        <p:tav tm="100000">
                                          <p:val>
                                            <p:strVal val="1+ppt_w/2"/>
                                          </p:val>
                                        </p:tav>
                                      </p:tavLst>
                                    </p:anim>
                                    <p:anim calcmode="lin" valueType="num">
                                      <p:cBhvr additive="base">
                                        <p:cTn id="594" dur="2000"/>
                                        <p:tgtEl>
                                          <p:spTgt spid="75"/>
                                        </p:tgtEl>
                                        <p:attrNameLst>
                                          <p:attrName>ppt_y</p:attrName>
                                        </p:attrNameLst>
                                      </p:cBhvr>
                                      <p:tavLst>
                                        <p:tav tm="0">
                                          <p:val>
                                            <p:strVal val="ppt_y"/>
                                          </p:val>
                                        </p:tav>
                                        <p:tav tm="100000">
                                          <p:val>
                                            <p:strVal val="1+ppt_h/2"/>
                                          </p:val>
                                        </p:tav>
                                      </p:tavLst>
                                    </p:anim>
                                    <p:set>
                                      <p:cBhvr>
                                        <p:cTn id="595" dur="1" fill="hold">
                                          <p:stCondLst>
                                            <p:cond delay="1999"/>
                                          </p:stCondLst>
                                        </p:cTn>
                                        <p:tgtEl>
                                          <p:spTgt spid="75"/>
                                        </p:tgtEl>
                                        <p:attrNameLst>
                                          <p:attrName>style.visibility</p:attrName>
                                        </p:attrNameLst>
                                      </p:cBhvr>
                                      <p:to>
                                        <p:strVal val="hidden"/>
                                      </p:to>
                                    </p:set>
                                  </p:childTnLst>
                                </p:cTn>
                              </p:par>
                              <p:par>
                                <p:cTn id="596" presetID="2" presetClass="exit" presetSubtype="6" fill="hold" nodeType="withEffect">
                                  <p:stCondLst>
                                    <p:cond delay="0"/>
                                  </p:stCondLst>
                                  <p:childTnLst>
                                    <p:anim calcmode="lin" valueType="num">
                                      <p:cBhvr additive="base">
                                        <p:cTn id="597" dur="2000"/>
                                        <p:tgtEl>
                                          <p:spTgt spid="76"/>
                                        </p:tgtEl>
                                        <p:attrNameLst>
                                          <p:attrName>ppt_x</p:attrName>
                                        </p:attrNameLst>
                                      </p:cBhvr>
                                      <p:tavLst>
                                        <p:tav tm="0">
                                          <p:val>
                                            <p:strVal val="ppt_x"/>
                                          </p:val>
                                        </p:tav>
                                        <p:tav tm="100000">
                                          <p:val>
                                            <p:strVal val="1+ppt_w/2"/>
                                          </p:val>
                                        </p:tav>
                                      </p:tavLst>
                                    </p:anim>
                                    <p:anim calcmode="lin" valueType="num">
                                      <p:cBhvr additive="base">
                                        <p:cTn id="598" dur="2000"/>
                                        <p:tgtEl>
                                          <p:spTgt spid="76"/>
                                        </p:tgtEl>
                                        <p:attrNameLst>
                                          <p:attrName>ppt_y</p:attrName>
                                        </p:attrNameLst>
                                      </p:cBhvr>
                                      <p:tavLst>
                                        <p:tav tm="0">
                                          <p:val>
                                            <p:strVal val="ppt_y"/>
                                          </p:val>
                                        </p:tav>
                                        <p:tav tm="100000">
                                          <p:val>
                                            <p:strVal val="1+ppt_h/2"/>
                                          </p:val>
                                        </p:tav>
                                      </p:tavLst>
                                    </p:anim>
                                    <p:set>
                                      <p:cBhvr>
                                        <p:cTn id="599" dur="1" fill="hold">
                                          <p:stCondLst>
                                            <p:cond delay="1999"/>
                                          </p:stCondLst>
                                        </p:cTn>
                                        <p:tgtEl>
                                          <p:spTgt spid="76"/>
                                        </p:tgtEl>
                                        <p:attrNameLst>
                                          <p:attrName>style.visibility</p:attrName>
                                        </p:attrNameLst>
                                      </p:cBhvr>
                                      <p:to>
                                        <p:strVal val="hidden"/>
                                      </p:to>
                                    </p:set>
                                  </p:childTnLst>
                                </p:cTn>
                              </p:par>
                              <p:par>
                                <p:cTn id="600" presetID="2" presetClass="exit" presetSubtype="6" fill="hold" nodeType="withEffect">
                                  <p:stCondLst>
                                    <p:cond delay="0"/>
                                  </p:stCondLst>
                                  <p:childTnLst>
                                    <p:anim calcmode="lin" valueType="num">
                                      <p:cBhvr additive="base">
                                        <p:cTn id="601" dur="2000"/>
                                        <p:tgtEl>
                                          <p:spTgt spid="77"/>
                                        </p:tgtEl>
                                        <p:attrNameLst>
                                          <p:attrName>ppt_x</p:attrName>
                                        </p:attrNameLst>
                                      </p:cBhvr>
                                      <p:tavLst>
                                        <p:tav tm="0">
                                          <p:val>
                                            <p:strVal val="ppt_x"/>
                                          </p:val>
                                        </p:tav>
                                        <p:tav tm="100000">
                                          <p:val>
                                            <p:strVal val="1+ppt_w/2"/>
                                          </p:val>
                                        </p:tav>
                                      </p:tavLst>
                                    </p:anim>
                                    <p:anim calcmode="lin" valueType="num">
                                      <p:cBhvr additive="base">
                                        <p:cTn id="602" dur="2000"/>
                                        <p:tgtEl>
                                          <p:spTgt spid="77"/>
                                        </p:tgtEl>
                                        <p:attrNameLst>
                                          <p:attrName>ppt_y</p:attrName>
                                        </p:attrNameLst>
                                      </p:cBhvr>
                                      <p:tavLst>
                                        <p:tav tm="0">
                                          <p:val>
                                            <p:strVal val="ppt_y"/>
                                          </p:val>
                                        </p:tav>
                                        <p:tav tm="100000">
                                          <p:val>
                                            <p:strVal val="1+ppt_h/2"/>
                                          </p:val>
                                        </p:tav>
                                      </p:tavLst>
                                    </p:anim>
                                    <p:set>
                                      <p:cBhvr>
                                        <p:cTn id="603" dur="1" fill="hold">
                                          <p:stCondLst>
                                            <p:cond delay="1999"/>
                                          </p:stCondLst>
                                        </p:cTn>
                                        <p:tgtEl>
                                          <p:spTgt spid="77"/>
                                        </p:tgtEl>
                                        <p:attrNameLst>
                                          <p:attrName>style.visibility</p:attrName>
                                        </p:attrNameLst>
                                      </p:cBhvr>
                                      <p:to>
                                        <p:strVal val="hidden"/>
                                      </p:to>
                                    </p:set>
                                  </p:childTnLst>
                                </p:cTn>
                              </p:par>
                              <p:par>
                                <p:cTn id="604" presetID="2" presetClass="exit" presetSubtype="6" fill="hold" nodeType="withEffect">
                                  <p:stCondLst>
                                    <p:cond delay="0"/>
                                  </p:stCondLst>
                                  <p:childTnLst>
                                    <p:anim calcmode="lin" valueType="num">
                                      <p:cBhvr additive="base">
                                        <p:cTn id="605" dur="2000"/>
                                        <p:tgtEl>
                                          <p:spTgt spid="78"/>
                                        </p:tgtEl>
                                        <p:attrNameLst>
                                          <p:attrName>ppt_x</p:attrName>
                                        </p:attrNameLst>
                                      </p:cBhvr>
                                      <p:tavLst>
                                        <p:tav tm="0">
                                          <p:val>
                                            <p:strVal val="ppt_x"/>
                                          </p:val>
                                        </p:tav>
                                        <p:tav tm="100000">
                                          <p:val>
                                            <p:strVal val="1+ppt_w/2"/>
                                          </p:val>
                                        </p:tav>
                                      </p:tavLst>
                                    </p:anim>
                                    <p:anim calcmode="lin" valueType="num">
                                      <p:cBhvr additive="base">
                                        <p:cTn id="606" dur="2000"/>
                                        <p:tgtEl>
                                          <p:spTgt spid="78"/>
                                        </p:tgtEl>
                                        <p:attrNameLst>
                                          <p:attrName>ppt_y</p:attrName>
                                        </p:attrNameLst>
                                      </p:cBhvr>
                                      <p:tavLst>
                                        <p:tav tm="0">
                                          <p:val>
                                            <p:strVal val="ppt_y"/>
                                          </p:val>
                                        </p:tav>
                                        <p:tav tm="100000">
                                          <p:val>
                                            <p:strVal val="1+ppt_h/2"/>
                                          </p:val>
                                        </p:tav>
                                      </p:tavLst>
                                    </p:anim>
                                    <p:set>
                                      <p:cBhvr>
                                        <p:cTn id="607" dur="1" fill="hold">
                                          <p:stCondLst>
                                            <p:cond delay="1999"/>
                                          </p:stCondLst>
                                        </p:cTn>
                                        <p:tgtEl>
                                          <p:spTgt spid="78"/>
                                        </p:tgtEl>
                                        <p:attrNameLst>
                                          <p:attrName>style.visibility</p:attrName>
                                        </p:attrNameLst>
                                      </p:cBhvr>
                                      <p:to>
                                        <p:strVal val="hidden"/>
                                      </p:to>
                                    </p:set>
                                  </p:childTnLst>
                                </p:cTn>
                              </p:par>
                              <p:par>
                                <p:cTn id="608" presetID="2" presetClass="exit" presetSubtype="6" fill="hold" nodeType="withEffect">
                                  <p:stCondLst>
                                    <p:cond delay="0"/>
                                  </p:stCondLst>
                                  <p:childTnLst>
                                    <p:anim calcmode="lin" valueType="num">
                                      <p:cBhvr additive="base">
                                        <p:cTn id="609" dur="2000"/>
                                        <p:tgtEl>
                                          <p:spTgt spid="79"/>
                                        </p:tgtEl>
                                        <p:attrNameLst>
                                          <p:attrName>ppt_x</p:attrName>
                                        </p:attrNameLst>
                                      </p:cBhvr>
                                      <p:tavLst>
                                        <p:tav tm="0">
                                          <p:val>
                                            <p:strVal val="ppt_x"/>
                                          </p:val>
                                        </p:tav>
                                        <p:tav tm="100000">
                                          <p:val>
                                            <p:strVal val="1+ppt_w/2"/>
                                          </p:val>
                                        </p:tav>
                                      </p:tavLst>
                                    </p:anim>
                                    <p:anim calcmode="lin" valueType="num">
                                      <p:cBhvr additive="base">
                                        <p:cTn id="610" dur="2000"/>
                                        <p:tgtEl>
                                          <p:spTgt spid="79"/>
                                        </p:tgtEl>
                                        <p:attrNameLst>
                                          <p:attrName>ppt_y</p:attrName>
                                        </p:attrNameLst>
                                      </p:cBhvr>
                                      <p:tavLst>
                                        <p:tav tm="0">
                                          <p:val>
                                            <p:strVal val="ppt_y"/>
                                          </p:val>
                                        </p:tav>
                                        <p:tav tm="100000">
                                          <p:val>
                                            <p:strVal val="1+ppt_h/2"/>
                                          </p:val>
                                        </p:tav>
                                      </p:tavLst>
                                    </p:anim>
                                    <p:set>
                                      <p:cBhvr>
                                        <p:cTn id="611" dur="1" fill="hold">
                                          <p:stCondLst>
                                            <p:cond delay="1999"/>
                                          </p:stCondLst>
                                        </p:cTn>
                                        <p:tgtEl>
                                          <p:spTgt spid="79"/>
                                        </p:tgtEl>
                                        <p:attrNameLst>
                                          <p:attrName>style.visibility</p:attrName>
                                        </p:attrNameLst>
                                      </p:cBhvr>
                                      <p:to>
                                        <p:strVal val="hidden"/>
                                      </p:to>
                                    </p:set>
                                  </p:childTnLst>
                                </p:cTn>
                              </p:par>
                              <p:par>
                                <p:cTn id="612" presetID="2" presetClass="exit" presetSubtype="6" fill="hold" nodeType="withEffect">
                                  <p:stCondLst>
                                    <p:cond delay="0"/>
                                  </p:stCondLst>
                                  <p:childTnLst>
                                    <p:anim calcmode="lin" valueType="num">
                                      <p:cBhvr additive="base">
                                        <p:cTn id="613" dur="2000"/>
                                        <p:tgtEl>
                                          <p:spTgt spid="80"/>
                                        </p:tgtEl>
                                        <p:attrNameLst>
                                          <p:attrName>ppt_x</p:attrName>
                                        </p:attrNameLst>
                                      </p:cBhvr>
                                      <p:tavLst>
                                        <p:tav tm="0">
                                          <p:val>
                                            <p:strVal val="ppt_x"/>
                                          </p:val>
                                        </p:tav>
                                        <p:tav tm="100000">
                                          <p:val>
                                            <p:strVal val="1+ppt_w/2"/>
                                          </p:val>
                                        </p:tav>
                                      </p:tavLst>
                                    </p:anim>
                                    <p:anim calcmode="lin" valueType="num">
                                      <p:cBhvr additive="base">
                                        <p:cTn id="614" dur="2000"/>
                                        <p:tgtEl>
                                          <p:spTgt spid="80"/>
                                        </p:tgtEl>
                                        <p:attrNameLst>
                                          <p:attrName>ppt_y</p:attrName>
                                        </p:attrNameLst>
                                      </p:cBhvr>
                                      <p:tavLst>
                                        <p:tav tm="0">
                                          <p:val>
                                            <p:strVal val="ppt_y"/>
                                          </p:val>
                                        </p:tav>
                                        <p:tav tm="100000">
                                          <p:val>
                                            <p:strVal val="1+ppt_h/2"/>
                                          </p:val>
                                        </p:tav>
                                      </p:tavLst>
                                    </p:anim>
                                    <p:set>
                                      <p:cBhvr>
                                        <p:cTn id="615" dur="1" fill="hold">
                                          <p:stCondLst>
                                            <p:cond delay="1999"/>
                                          </p:stCondLst>
                                        </p:cTn>
                                        <p:tgtEl>
                                          <p:spTgt spid="80"/>
                                        </p:tgtEl>
                                        <p:attrNameLst>
                                          <p:attrName>style.visibility</p:attrName>
                                        </p:attrNameLst>
                                      </p:cBhvr>
                                      <p:to>
                                        <p:strVal val="hidden"/>
                                      </p:to>
                                    </p:set>
                                  </p:childTnLst>
                                </p:cTn>
                              </p:par>
                              <p:par>
                                <p:cTn id="616" presetID="2" presetClass="exit" presetSubtype="12" fill="hold" nodeType="withEffect">
                                  <p:stCondLst>
                                    <p:cond delay="0"/>
                                  </p:stCondLst>
                                  <p:childTnLst>
                                    <p:anim calcmode="lin" valueType="num">
                                      <p:cBhvr additive="base">
                                        <p:cTn id="617" dur="2000"/>
                                        <p:tgtEl>
                                          <p:spTgt spid="5"/>
                                        </p:tgtEl>
                                        <p:attrNameLst>
                                          <p:attrName>ppt_x</p:attrName>
                                        </p:attrNameLst>
                                      </p:cBhvr>
                                      <p:tavLst>
                                        <p:tav tm="0">
                                          <p:val>
                                            <p:strVal val="ppt_x"/>
                                          </p:val>
                                        </p:tav>
                                        <p:tav tm="100000">
                                          <p:val>
                                            <p:strVal val="0-ppt_w/2"/>
                                          </p:val>
                                        </p:tav>
                                      </p:tavLst>
                                    </p:anim>
                                    <p:anim calcmode="lin" valueType="num">
                                      <p:cBhvr additive="base">
                                        <p:cTn id="618" dur="2000"/>
                                        <p:tgtEl>
                                          <p:spTgt spid="5"/>
                                        </p:tgtEl>
                                        <p:attrNameLst>
                                          <p:attrName>ppt_y</p:attrName>
                                        </p:attrNameLst>
                                      </p:cBhvr>
                                      <p:tavLst>
                                        <p:tav tm="0">
                                          <p:val>
                                            <p:strVal val="ppt_y"/>
                                          </p:val>
                                        </p:tav>
                                        <p:tav tm="100000">
                                          <p:val>
                                            <p:strVal val="1+ppt_h/2"/>
                                          </p:val>
                                        </p:tav>
                                      </p:tavLst>
                                    </p:anim>
                                    <p:set>
                                      <p:cBhvr>
                                        <p:cTn id="619" dur="1" fill="hold">
                                          <p:stCondLst>
                                            <p:cond delay="1999"/>
                                          </p:stCondLst>
                                        </p:cTn>
                                        <p:tgtEl>
                                          <p:spTgt spid="5"/>
                                        </p:tgtEl>
                                        <p:attrNameLst>
                                          <p:attrName>style.visibility</p:attrName>
                                        </p:attrNameLst>
                                      </p:cBhvr>
                                      <p:to>
                                        <p:strVal val="hidden"/>
                                      </p:to>
                                    </p:set>
                                  </p:childTnLst>
                                </p:cTn>
                              </p:par>
                              <p:par>
                                <p:cTn id="620" presetID="2" presetClass="exit" presetSubtype="12" fill="hold" nodeType="withEffect">
                                  <p:stCondLst>
                                    <p:cond delay="0"/>
                                  </p:stCondLst>
                                  <p:childTnLst>
                                    <p:anim calcmode="lin" valueType="num">
                                      <p:cBhvr additive="base">
                                        <p:cTn id="621" dur="2000"/>
                                        <p:tgtEl>
                                          <p:spTgt spid="6"/>
                                        </p:tgtEl>
                                        <p:attrNameLst>
                                          <p:attrName>ppt_x</p:attrName>
                                        </p:attrNameLst>
                                      </p:cBhvr>
                                      <p:tavLst>
                                        <p:tav tm="0">
                                          <p:val>
                                            <p:strVal val="ppt_x"/>
                                          </p:val>
                                        </p:tav>
                                        <p:tav tm="100000">
                                          <p:val>
                                            <p:strVal val="0-ppt_w/2"/>
                                          </p:val>
                                        </p:tav>
                                      </p:tavLst>
                                    </p:anim>
                                    <p:anim calcmode="lin" valueType="num">
                                      <p:cBhvr additive="base">
                                        <p:cTn id="622" dur="2000"/>
                                        <p:tgtEl>
                                          <p:spTgt spid="6"/>
                                        </p:tgtEl>
                                        <p:attrNameLst>
                                          <p:attrName>ppt_y</p:attrName>
                                        </p:attrNameLst>
                                      </p:cBhvr>
                                      <p:tavLst>
                                        <p:tav tm="0">
                                          <p:val>
                                            <p:strVal val="ppt_y"/>
                                          </p:val>
                                        </p:tav>
                                        <p:tav tm="100000">
                                          <p:val>
                                            <p:strVal val="1+ppt_h/2"/>
                                          </p:val>
                                        </p:tav>
                                      </p:tavLst>
                                    </p:anim>
                                    <p:set>
                                      <p:cBhvr>
                                        <p:cTn id="623" dur="1" fill="hold">
                                          <p:stCondLst>
                                            <p:cond delay="1999"/>
                                          </p:stCondLst>
                                        </p:cTn>
                                        <p:tgtEl>
                                          <p:spTgt spid="6"/>
                                        </p:tgtEl>
                                        <p:attrNameLst>
                                          <p:attrName>style.visibility</p:attrName>
                                        </p:attrNameLst>
                                      </p:cBhvr>
                                      <p:to>
                                        <p:strVal val="hidden"/>
                                      </p:to>
                                    </p:set>
                                  </p:childTnLst>
                                </p:cTn>
                              </p:par>
                              <p:par>
                                <p:cTn id="624" presetID="2" presetClass="exit" presetSubtype="12" fill="hold" nodeType="withEffect">
                                  <p:stCondLst>
                                    <p:cond delay="0"/>
                                  </p:stCondLst>
                                  <p:childTnLst>
                                    <p:anim calcmode="lin" valueType="num">
                                      <p:cBhvr additive="base">
                                        <p:cTn id="625" dur="2000"/>
                                        <p:tgtEl>
                                          <p:spTgt spid="7"/>
                                        </p:tgtEl>
                                        <p:attrNameLst>
                                          <p:attrName>ppt_x</p:attrName>
                                        </p:attrNameLst>
                                      </p:cBhvr>
                                      <p:tavLst>
                                        <p:tav tm="0">
                                          <p:val>
                                            <p:strVal val="ppt_x"/>
                                          </p:val>
                                        </p:tav>
                                        <p:tav tm="100000">
                                          <p:val>
                                            <p:strVal val="0-ppt_w/2"/>
                                          </p:val>
                                        </p:tav>
                                      </p:tavLst>
                                    </p:anim>
                                    <p:anim calcmode="lin" valueType="num">
                                      <p:cBhvr additive="base">
                                        <p:cTn id="626" dur="2000"/>
                                        <p:tgtEl>
                                          <p:spTgt spid="7"/>
                                        </p:tgtEl>
                                        <p:attrNameLst>
                                          <p:attrName>ppt_y</p:attrName>
                                        </p:attrNameLst>
                                      </p:cBhvr>
                                      <p:tavLst>
                                        <p:tav tm="0">
                                          <p:val>
                                            <p:strVal val="ppt_y"/>
                                          </p:val>
                                        </p:tav>
                                        <p:tav tm="100000">
                                          <p:val>
                                            <p:strVal val="1+ppt_h/2"/>
                                          </p:val>
                                        </p:tav>
                                      </p:tavLst>
                                    </p:anim>
                                    <p:set>
                                      <p:cBhvr>
                                        <p:cTn id="627" dur="1" fill="hold">
                                          <p:stCondLst>
                                            <p:cond delay="1999"/>
                                          </p:stCondLst>
                                        </p:cTn>
                                        <p:tgtEl>
                                          <p:spTgt spid="7"/>
                                        </p:tgtEl>
                                        <p:attrNameLst>
                                          <p:attrName>style.visibility</p:attrName>
                                        </p:attrNameLst>
                                      </p:cBhvr>
                                      <p:to>
                                        <p:strVal val="hidden"/>
                                      </p:to>
                                    </p:set>
                                  </p:childTnLst>
                                </p:cTn>
                              </p:par>
                              <p:par>
                                <p:cTn id="628" presetID="2" presetClass="exit" presetSubtype="12" fill="hold" nodeType="withEffect">
                                  <p:stCondLst>
                                    <p:cond delay="0"/>
                                  </p:stCondLst>
                                  <p:childTnLst>
                                    <p:anim calcmode="lin" valueType="num">
                                      <p:cBhvr additive="base">
                                        <p:cTn id="629" dur="2000"/>
                                        <p:tgtEl>
                                          <p:spTgt spid="8"/>
                                        </p:tgtEl>
                                        <p:attrNameLst>
                                          <p:attrName>ppt_x</p:attrName>
                                        </p:attrNameLst>
                                      </p:cBhvr>
                                      <p:tavLst>
                                        <p:tav tm="0">
                                          <p:val>
                                            <p:strVal val="ppt_x"/>
                                          </p:val>
                                        </p:tav>
                                        <p:tav tm="100000">
                                          <p:val>
                                            <p:strVal val="0-ppt_w/2"/>
                                          </p:val>
                                        </p:tav>
                                      </p:tavLst>
                                    </p:anim>
                                    <p:anim calcmode="lin" valueType="num">
                                      <p:cBhvr additive="base">
                                        <p:cTn id="630" dur="2000"/>
                                        <p:tgtEl>
                                          <p:spTgt spid="8"/>
                                        </p:tgtEl>
                                        <p:attrNameLst>
                                          <p:attrName>ppt_y</p:attrName>
                                        </p:attrNameLst>
                                      </p:cBhvr>
                                      <p:tavLst>
                                        <p:tav tm="0">
                                          <p:val>
                                            <p:strVal val="ppt_y"/>
                                          </p:val>
                                        </p:tav>
                                        <p:tav tm="100000">
                                          <p:val>
                                            <p:strVal val="1+ppt_h/2"/>
                                          </p:val>
                                        </p:tav>
                                      </p:tavLst>
                                    </p:anim>
                                    <p:set>
                                      <p:cBhvr>
                                        <p:cTn id="631" dur="1" fill="hold">
                                          <p:stCondLst>
                                            <p:cond delay="1999"/>
                                          </p:stCondLst>
                                        </p:cTn>
                                        <p:tgtEl>
                                          <p:spTgt spid="8"/>
                                        </p:tgtEl>
                                        <p:attrNameLst>
                                          <p:attrName>style.visibility</p:attrName>
                                        </p:attrNameLst>
                                      </p:cBhvr>
                                      <p:to>
                                        <p:strVal val="hidden"/>
                                      </p:to>
                                    </p:set>
                                  </p:childTnLst>
                                </p:cTn>
                              </p:par>
                              <p:par>
                                <p:cTn id="632" presetID="2" presetClass="exit" presetSubtype="12" fill="hold" nodeType="withEffect">
                                  <p:stCondLst>
                                    <p:cond delay="0"/>
                                  </p:stCondLst>
                                  <p:childTnLst>
                                    <p:anim calcmode="lin" valueType="num">
                                      <p:cBhvr additive="base">
                                        <p:cTn id="633" dur="2000"/>
                                        <p:tgtEl>
                                          <p:spTgt spid="9"/>
                                        </p:tgtEl>
                                        <p:attrNameLst>
                                          <p:attrName>ppt_x</p:attrName>
                                        </p:attrNameLst>
                                      </p:cBhvr>
                                      <p:tavLst>
                                        <p:tav tm="0">
                                          <p:val>
                                            <p:strVal val="ppt_x"/>
                                          </p:val>
                                        </p:tav>
                                        <p:tav tm="100000">
                                          <p:val>
                                            <p:strVal val="0-ppt_w/2"/>
                                          </p:val>
                                        </p:tav>
                                      </p:tavLst>
                                    </p:anim>
                                    <p:anim calcmode="lin" valueType="num">
                                      <p:cBhvr additive="base">
                                        <p:cTn id="634" dur="2000"/>
                                        <p:tgtEl>
                                          <p:spTgt spid="9"/>
                                        </p:tgtEl>
                                        <p:attrNameLst>
                                          <p:attrName>ppt_y</p:attrName>
                                        </p:attrNameLst>
                                      </p:cBhvr>
                                      <p:tavLst>
                                        <p:tav tm="0">
                                          <p:val>
                                            <p:strVal val="ppt_y"/>
                                          </p:val>
                                        </p:tav>
                                        <p:tav tm="100000">
                                          <p:val>
                                            <p:strVal val="1+ppt_h/2"/>
                                          </p:val>
                                        </p:tav>
                                      </p:tavLst>
                                    </p:anim>
                                    <p:set>
                                      <p:cBhvr>
                                        <p:cTn id="635" dur="1" fill="hold">
                                          <p:stCondLst>
                                            <p:cond delay="1999"/>
                                          </p:stCondLst>
                                        </p:cTn>
                                        <p:tgtEl>
                                          <p:spTgt spid="9"/>
                                        </p:tgtEl>
                                        <p:attrNameLst>
                                          <p:attrName>style.visibility</p:attrName>
                                        </p:attrNameLst>
                                      </p:cBhvr>
                                      <p:to>
                                        <p:strVal val="hidden"/>
                                      </p:to>
                                    </p:set>
                                  </p:childTnLst>
                                </p:cTn>
                              </p:par>
                              <p:par>
                                <p:cTn id="636" presetID="2" presetClass="exit" presetSubtype="12" fill="hold" nodeType="withEffect">
                                  <p:stCondLst>
                                    <p:cond delay="0"/>
                                  </p:stCondLst>
                                  <p:childTnLst>
                                    <p:anim calcmode="lin" valueType="num">
                                      <p:cBhvr additive="base">
                                        <p:cTn id="637" dur="2000"/>
                                        <p:tgtEl>
                                          <p:spTgt spid="10"/>
                                        </p:tgtEl>
                                        <p:attrNameLst>
                                          <p:attrName>ppt_x</p:attrName>
                                        </p:attrNameLst>
                                      </p:cBhvr>
                                      <p:tavLst>
                                        <p:tav tm="0">
                                          <p:val>
                                            <p:strVal val="ppt_x"/>
                                          </p:val>
                                        </p:tav>
                                        <p:tav tm="100000">
                                          <p:val>
                                            <p:strVal val="0-ppt_w/2"/>
                                          </p:val>
                                        </p:tav>
                                      </p:tavLst>
                                    </p:anim>
                                    <p:anim calcmode="lin" valueType="num">
                                      <p:cBhvr additive="base">
                                        <p:cTn id="638" dur="2000"/>
                                        <p:tgtEl>
                                          <p:spTgt spid="10"/>
                                        </p:tgtEl>
                                        <p:attrNameLst>
                                          <p:attrName>ppt_y</p:attrName>
                                        </p:attrNameLst>
                                      </p:cBhvr>
                                      <p:tavLst>
                                        <p:tav tm="0">
                                          <p:val>
                                            <p:strVal val="ppt_y"/>
                                          </p:val>
                                        </p:tav>
                                        <p:tav tm="100000">
                                          <p:val>
                                            <p:strVal val="1+ppt_h/2"/>
                                          </p:val>
                                        </p:tav>
                                      </p:tavLst>
                                    </p:anim>
                                    <p:set>
                                      <p:cBhvr>
                                        <p:cTn id="639" dur="1" fill="hold">
                                          <p:stCondLst>
                                            <p:cond delay="1999"/>
                                          </p:stCondLst>
                                        </p:cTn>
                                        <p:tgtEl>
                                          <p:spTgt spid="10"/>
                                        </p:tgtEl>
                                        <p:attrNameLst>
                                          <p:attrName>style.visibility</p:attrName>
                                        </p:attrNameLst>
                                      </p:cBhvr>
                                      <p:to>
                                        <p:strVal val="hidden"/>
                                      </p:to>
                                    </p:set>
                                  </p:childTnLst>
                                </p:cTn>
                              </p:par>
                              <p:par>
                                <p:cTn id="640" presetID="2" presetClass="exit" presetSubtype="12" fill="hold" nodeType="withEffect">
                                  <p:stCondLst>
                                    <p:cond delay="0"/>
                                  </p:stCondLst>
                                  <p:childTnLst>
                                    <p:anim calcmode="lin" valueType="num">
                                      <p:cBhvr additive="base">
                                        <p:cTn id="641" dur="2000"/>
                                        <p:tgtEl>
                                          <p:spTgt spid="11"/>
                                        </p:tgtEl>
                                        <p:attrNameLst>
                                          <p:attrName>ppt_x</p:attrName>
                                        </p:attrNameLst>
                                      </p:cBhvr>
                                      <p:tavLst>
                                        <p:tav tm="0">
                                          <p:val>
                                            <p:strVal val="ppt_x"/>
                                          </p:val>
                                        </p:tav>
                                        <p:tav tm="100000">
                                          <p:val>
                                            <p:strVal val="0-ppt_w/2"/>
                                          </p:val>
                                        </p:tav>
                                      </p:tavLst>
                                    </p:anim>
                                    <p:anim calcmode="lin" valueType="num">
                                      <p:cBhvr additive="base">
                                        <p:cTn id="642" dur="2000"/>
                                        <p:tgtEl>
                                          <p:spTgt spid="11"/>
                                        </p:tgtEl>
                                        <p:attrNameLst>
                                          <p:attrName>ppt_y</p:attrName>
                                        </p:attrNameLst>
                                      </p:cBhvr>
                                      <p:tavLst>
                                        <p:tav tm="0">
                                          <p:val>
                                            <p:strVal val="ppt_y"/>
                                          </p:val>
                                        </p:tav>
                                        <p:tav tm="100000">
                                          <p:val>
                                            <p:strVal val="1+ppt_h/2"/>
                                          </p:val>
                                        </p:tav>
                                      </p:tavLst>
                                    </p:anim>
                                    <p:set>
                                      <p:cBhvr>
                                        <p:cTn id="643" dur="1" fill="hold">
                                          <p:stCondLst>
                                            <p:cond delay="1999"/>
                                          </p:stCondLst>
                                        </p:cTn>
                                        <p:tgtEl>
                                          <p:spTgt spid="11"/>
                                        </p:tgtEl>
                                        <p:attrNameLst>
                                          <p:attrName>style.visibility</p:attrName>
                                        </p:attrNameLst>
                                      </p:cBhvr>
                                      <p:to>
                                        <p:strVal val="hidden"/>
                                      </p:to>
                                    </p:set>
                                  </p:childTnLst>
                                </p:cTn>
                              </p:par>
                              <p:par>
                                <p:cTn id="644" presetID="2" presetClass="exit" presetSubtype="12" fill="hold" nodeType="withEffect">
                                  <p:stCondLst>
                                    <p:cond delay="0"/>
                                  </p:stCondLst>
                                  <p:childTnLst>
                                    <p:anim calcmode="lin" valueType="num">
                                      <p:cBhvr additive="base">
                                        <p:cTn id="645" dur="2000"/>
                                        <p:tgtEl>
                                          <p:spTgt spid="12"/>
                                        </p:tgtEl>
                                        <p:attrNameLst>
                                          <p:attrName>ppt_x</p:attrName>
                                        </p:attrNameLst>
                                      </p:cBhvr>
                                      <p:tavLst>
                                        <p:tav tm="0">
                                          <p:val>
                                            <p:strVal val="ppt_x"/>
                                          </p:val>
                                        </p:tav>
                                        <p:tav tm="100000">
                                          <p:val>
                                            <p:strVal val="0-ppt_w/2"/>
                                          </p:val>
                                        </p:tav>
                                      </p:tavLst>
                                    </p:anim>
                                    <p:anim calcmode="lin" valueType="num">
                                      <p:cBhvr additive="base">
                                        <p:cTn id="646" dur="2000"/>
                                        <p:tgtEl>
                                          <p:spTgt spid="12"/>
                                        </p:tgtEl>
                                        <p:attrNameLst>
                                          <p:attrName>ppt_y</p:attrName>
                                        </p:attrNameLst>
                                      </p:cBhvr>
                                      <p:tavLst>
                                        <p:tav tm="0">
                                          <p:val>
                                            <p:strVal val="ppt_y"/>
                                          </p:val>
                                        </p:tav>
                                        <p:tav tm="100000">
                                          <p:val>
                                            <p:strVal val="1+ppt_h/2"/>
                                          </p:val>
                                        </p:tav>
                                      </p:tavLst>
                                    </p:anim>
                                    <p:set>
                                      <p:cBhvr>
                                        <p:cTn id="647" dur="1" fill="hold">
                                          <p:stCondLst>
                                            <p:cond delay="1999"/>
                                          </p:stCondLst>
                                        </p:cTn>
                                        <p:tgtEl>
                                          <p:spTgt spid="12"/>
                                        </p:tgtEl>
                                        <p:attrNameLst>
                                          <p:attrName>style.visibility</p:attrName>
                                        </p:attrNameLst>
                                      </p:cBhvr>
                                      <p:to>
                                        <p:strVal val="hidden"/>
                                      </p:to>
                                    </p:set>
                                  </p:childTnLst>
                                </p:cTn>
                              </p:par>
                              <p:par>
                                <p:cTn id="648" presetID="2" presetClass="exit" presetSubtype="12" fill="hold" nodeType="withEffect">
                                  <p:stCondLst>
                                    <p:cond delay="0"/>
                                  </p:stCondLst>
                                  <p:childTnLst>
                                    <p:anim calcmode="lin" valueType="num">
                                      <p:cBhvr additive="base">
                                        <p:cTn id="649" dur="2000"/>
                                        <p:tgtEl>
                                          <p:spTgt spid="13"/>
                                        </p:tgtEl>
                                        <p:attrNameLst>
                                          <p:attrName>ppt_x</p:attrName>
                                        </p:attrNameLst>
                                      </p:cBhvr>
                                      <p:tavLst>
                                        <p:tav tm="0">
                                          <p:val>
                                            <p:strVal val="ppt_x"/>
                                          </p:val>
                                        </p:tav>
                                        <p:tav tm="100000">
                                          <p:val>
                                            <p:strVal val="0-ppt_w/2"/>
                                          </p:val>
                                        </p:tav>
                                      </p:tavLst>
                                    </p:anim>
                                    <p:anim calcmode="lin" valueType="num">
                                      <p:cBhvr additive="base">
                                        <p:cTn id="650" dur="2000"/>
                                        <p:tgtEl>
                                          <p:spTgt spid="13"/>
                                        </p:tgtEl>
                                        <p:attrNameLst>
                                          <p:attrName>ppt_y</p:attrName>
                                        </p:attrNameLst>
                                      </p:cBhvr>
                                      <p:tavLst>
                                        <p:tav tm="0">
                                          <p:val>
                                            <p:strVal val="ppt_y"/>
                                          </p:val>
                                        </p:tav>
                                        <p:tav tm="100000">
                                          <p:val>
                                            <p:strVal val="1+ppt_h/2"/>
                                          </p:val>
                                        </p:tav>
                                      </p:tavLst>
                                    </p:anim>
                                    <p:set>
                                      <p:cBhvr>
                                        <p:cTn id="651" dur="1" fill="hold">
                                          <p:stCondLst>
                                            <p:cond delay="1999"/>
                                          </p:stCondLst>
                                        </p:cTn>
                                        <p:tgtEl>
                                          <p:spTgt spid="13"/>
                                        </p:tgtEl>
                                        <p:attrNameLst>
                                          <p:attrName>style.visibility</p:attrName>
                                        </p:attrNameLst>
                                      </p:cBhvr>
                                      <p:to>
                                        <p:strVal val="hidden"/>
                                      </p:to>
                                    </p:set>
                                  </p:childTnLst>
                                </p:cTn>
                              </p:par>
                              <p:par>
                                <p:cTn id="652" presetID="2" presetClass="exit" presetSubtype="12" fill="hold" nodeType="withEffect">
                                  <p:stCondLst>
                                    <p:cond delay="0"/>
                                  </p:stCondLst>
                                  <p:childTnLst>
                                    <p:anim calcmode="lin" valueType="num">
                                      <p:cBhvr additive="base">
                                        <p:cTn id="653" dur="2000"/>
                                        <p:tgtEl>
                                          <p:spTgt spid="14"/>
                                        </p:tgtEl>
                                        <p:attrNameLst>
                                          <p:attrName>ppt_x</p:attrName>
                                        </p:attrNameLst>
                                      </p:cBhvr>
                                      <p:tavLst>
                                        <p:tav tm="0">
                                          <p:val>
                                            <p:strVal val="ppt_x"/>
                                          </p:val>
                                        </p:tav>
                                        <p:tav tm="100000">
                                          <p:val>
                                            <p:strVal val="0-ppt_w/2"/>
                                          </p:val>
                                        </p:tav>
                                      </p:tavLst>
                                    </p:anim>
                                    <p:anim calcmode="lin" valueType="num">
                                      <p:cBhvr additive="base">
                                        <p:cTn id="654" dur="2000"/>
                                        <p:tgtEl>
                                          <p:spTgt spid="14"/>
                                        </p:tgtEl>
                                        <p:attrNameLst>
                                          <p:attrName>ppt_y</p:attrName>
                                        </p:attrNameLst>
                                      </p:cBhvr>
                                      <p:tavLst>
                                        <p:tav tm="0">
                                          <p:val>
                                            <p:strVal val="ppt_y"/>
                                          </p:val>
                                        </p:tav>
                                        <p:tav tm="100000">
                                          <p:val>
                                            <p:strVal val="1+ppt_h/2"/>
                                          </p:val>
                                        </p:tav>
                                      </p:tavLst>
                                    </p:anim>
                                    <p:set>
                                      <p:cBhvr>
                                        <p:cTn id="655" dur="1" fill="hold">
                                          <p:stCondLst>
                                            <p:cond delay="1999"/>
                                          </p:stCondLst>
                                        </p:cTn>
                                        <p:tgtEl>
                                          <p:spTgt spid="14"/>
                                        </p:tgtEl>
                                        <p:attrNameLst>
                                          <p:attrName>style.visibility</p:attrName>
                                        </p:attrNameLst>
                                      </p:cBhvr>
                                      <p:to>
                                        <p:strVal val="hidden"/>
                                      </p:to>
                                    </p:set>
                                  </p:childTnLst>
                                </p:cTn>
                              </p:par>
                              <p:par>
                                <p:cTn id="656" presetID="2" presetClass="exit" presetSubtype="12" fill="hold" nodeType="withEffect">
                                  <p:stCondLst>
                                    <p:cond delay="0"/>
                                  </p:stCondLst>
                                  <p:childTnLst>
                                    <p:anim calcmode="lin" valueType="num">
                                      <p:cBhvr additive="base">
                                        <p:cTn id="657" dur="2000"/>
                                        <p:tgtEl>
                                          <p:spTgt spid="15"/>
                                        </p:tgtEl>
                                        <p:attrNameLst>
                                          <p:attrName>ppt_x</p:attrName>
                                        </p:attrNameLst>
                                      </p:cBhvr>
                                      <p:tavLst>
                                        <p:tav tm="0">
                                          <p:val>
                                            <p:strVal val="ppt_x"/>
                                          </p:val>
                                        </p:tav>
                                        <p:tav tm="100000">
                                          <p:val>
                                            <p:strVal val="0-ppt_w/2"/>
                                          </p:val>
                                        </p:tav>
                                      </p:tavLst>
                                    </p:anim>
                                    <p:anim calcmode="lin" valueType="num">
                                      <p:cBhvr additive="base">
                                        <p:cTn id="658" dur="2000"/>
                                        <p:tgtEl>
                                          <p:spTgt spid="15"/>
                                        </p:tgtEl>
                                        <p:attrNameLst>
                                          <p:attrName>ppt_y</p:attrName>
                                        </p:attrNameLst>
                                      </p:cBhvr>
                                      <p:tavLst>
                                        <p:tav tm="0">
                                          <p:val>
                                            <p:strVal val="ppt_y"/>
                                          </p:val>
                                        </p:tav>
                                        <p:tav tm="100000">
                                          <p:val>
                                            <p:strVal val="1+ppt_h/2"/>
                                          </p:val>
                                        </p:tav>
                                      </p:tavLst>
                                    </p:anim>
                                    <p:set>
                                      <p:cBhvr>
                                        <p:cTn id="659" dur="1" fill="hold">
                                          <p:stCondLst>
                                            <p:cond delay="1999"/>
                                          </p:stCondLst>
                                        </p:cTn>
                                        <p:tgtEl>
                                          <p:spTgt spid="15"/>
                                        </p:tgtEl>
                                        <p:attrNameLst>
                                          <p:attrName>style.visibility</p:attrName>
                                        </p:attrNameLst>
                                      </p:cBhvr>
                                      <p:to>
                                        <p:strVal val="hidden"/>
                                      </p:to>
                                    </p:set>
                                  </p:childTnLst>
                                </p:cTn>
                              </p:par>
                              <p:par>
                                <p:cTn id="660" presetID="2" presetClass="exit" presetSubtype="12" fill="hold" nodeType="withEffect">
                                  <p:stCondLst>
                                    <p:cond delay="0"/>
                                  </p:stCondLst>
                                  <p:childTnLst>
                                    <p:anim calcmode="lin" valueType="num">
                                      <p:cBhvr additive="base">
                                        <p:cTn id="661" dur="2000"/>
                                        <p:tgtEl>
                                          <p:spTgt spid="16"/>
                                        </p:tgtEl>
                                        <p:attrNameLst>
                                          <p:attrName>ppt_x</p:attrName>
                                        </p:attrNameLst>
                                      </p:cBhvr>
                                      <p:tavLst>
                                        <p:tav tm="0">
                                          <p:val>
                                            <p:strVal val="ppt_x"/>
                                          </p:val>
                                        </p:tav>
                                        <p:tav tm="100000">
                                          <p:val>
                                            <p:strVal val="0-ppt_w/2"/>
                                          </p:val>
                                        </p:tav>
                                      </p:tavLst>
                                    </p:anim>
                                    <p:anim calcmode="lin" valueType="num">
                                      <p:cBhvr additive="base">
                                        <p:cTn id="662" dur="2000"/>
                                        <p:tgtEl>
                                          <p:spTgt spid="16"/>
                                        </p:tgtEl>
                                        <p:attrNameLst>
                                          <p:attrName>ppt_y</p:attrName>
                                        </p:attrNameLst>
                                      </p:cBhvr>
                                      <p:tavLst>
                                        <p:tav tm="0">
                                          <p:val>
                                            <p:strVal val="ppt_y"/>
                                          </p:val>
                                        </p:tav>
                                        <p:tav tm="100000">
                                          <p:val>
                                            <p:strVal val="1+ppt_h/2"/>
                                          </p:val>
                                        </p:tav>
                                      </p:tavLst>
                                    </p:anim>
                                    <p:set>
                                      <p:cBhvr>
                                        <p:cTn id="663" dur="1" fill="hold">
                                          <p:stCondLst>
                                            <p:cond delay="1999"/>
                                          </p:stCondLst>
                                        </p:cTn>
                                        <p:tgtEl>
                                          <p:spTgt spid="16"/>
                                        </p:tgtEl>
                                        <p:attrNameLst>
                                          <p:attrName>style.visibility</p:attrName>
                                        </p:attrNameLst>
                                      </p:cBhvr>
                                      <p:to>
                                        <p:strVal val="hidden"/>
                                      </p:to>
                                    </p:set>
                                  </p:childTnLst>
                                </p:cTn>
                              </p:par>
                              <p:par>
                                <p:cTn id="664" presetID="2" presetClass="exit" presetSubtype="12" fill="hold" nodeType="withEffect">
                                  <p:stCondLst>
                                    <p:cond delay="0"/>
                                  </p:stCondLst>
                                  <p:childTnLst>
                                    <p:anim calcmode="lin" valueType="num">
                                      <p:cBhvr additive="base">
                                        <p:cTn id="665" dur="2000"/>
                                        <p:tgtEl>
                                          <p:spTgt spid="17"/>
                                        </p:tgtEl>
                                        <p:attrNameLst>
                                          <p:attrName>ppt_x</p:attrName>
                                        </p:attrNameLst>
                                      </p:cBhvr>
                                      <p:tavLst>
                                        <p:tav tm="0">
                                          <p:val>
                                            <p:strVal val="ppt_x"/>
                                          </p:val>
                                        </p:tav>
                                        <p:tav tm="100000">
                                          <p:val>
                                            <p:strVal val="0-ppt_w/2"/>
                                          </p:val>
                                        </p:tav>
                                      </p:tavLst>
                                    </p:anim>
                                    <p:anim calcmode="lin" valueType="num">
                                      <p:cBhvr additive="base">
                                        <p:cTn id="666" dur="2000"/>
                                        <p:tgtEl>
                                          <p:spTgt spid="17"/>
                                        </p:tgtEl>
                                        <p:attrNameLst>
                                          <p:attrName>ppt_y</p:attrName>
                                        </p:attrNameLst>
                                      </p:cBhvr>
                                      <p:tavLst>
                                        <p:tav tm="0">
                                          <p:val>
                                            <p:strVal val="ppt_y"/>
                                          </p:val>
                                        </p:tav>
                                        <p:tav tm="100000">
                                          <p:val>
                                            <p:strVal val="1+ppt_h/2"/>
                                          </p:val>
                                        </p:tav>
                                      </p:tavLst>
                                    </p:anim>
                                    <p:set>
                                      <p:cBhvr>
                                        <p:cTn id="667" dur="1" fill="hold">
                                          <p:stCondLst>
                                            <p:cond delay="1999"/>
                                          </p:stCondLst>
                                        </p:cTn>
                                        <p:tgtEl>
                                          <p:spTgt spid="17"/>
                                        </p:tgtEl>
                                        <p:attrNameLst>
                                          <p:attrName>style.visibility</p:attrName>
                                        </p:attrNameLst>
                                      </p:cBhvr>
                                      <p:to>
                                        <p:strVal val="hidden"/>
                                      </p:to>
                                    </p:set>
                                  </p:childTnLst>
                                </p:cTn>
                              </p:par>
                              <p:par>
                                <p:cTn id="668" presetID="2" presetClass="exit" presetSubtype="12" fill="hold" nodeType="withEffect">
                                  <p:stCondLst>
                                    <p:cond delay="0"/>
                                  </p:stCondLst>
                                  <p:childTnLst>
                                    <p:anim calcmode="lin" valueType="num">
                                      <p:cBhvr additive="base">
                                        <p:cTn id="669" dur="2000"/>
                                        <p:tgtEl>
                                          <p:spTgt spid="32"/>
                                        </p:tgtEl>
                                        <p:attrNameLst>
                                          <p:attrName>ppt_x</p:attrName>
                                        </p:attrNameLst>
                                      </p:cBhvr>
                                      <p:tavLst>
                                        <p:tav tm="0">
                                          <p:val>
                                            <p:strVal val="ppt_x"/>
                                          </p:val>
                                        </p:tav>
                                        <p:tav tm="100000">
                                          <p:val>
                                            <p:strVal val="0-ppt_w/2"/>
                                          </p:val>
                                        </p:tav>
                                      </p:tavLst>
                                    </p:anim>
                                    <p:anim calcmode="lin" valueType="num">
                                      <p:cBhvr additive="base">
                                        <p:cTn id="670" dur="2000"/>
                                        <p:tgtEl>
                                          <p:spTgt spid="32"/>
                                        </p:tgtEl>
                                        <p:attrNameLst>
                                          <p:attrName>ppt_y</p:attrName>
                                        </p:attrNameLst>
                                      </p:cBhvr>
                                      <p:tavLst>
                                        <p:tav tm="0">
                                          <p:val>
                                            <p:strVal val="ppt_y"/>
                                          </p:val>
                                        </p:tav>
                                        <p:tav tm="100000">
                                          <p:val>
                                            <p:strVal val="1+ppt_h/2"/>
                                          </p:val>
                                        </p:tav>
                                      </p:tavLst>
                                    </p:anim>
                                    <p:set>
                                      <p:cBhvr>
                                        <p:cTn id="671" dur="1" fill="hold">
                                          <p:stCondLst>
                                            <p:cond delay="1999"/>
                                          </p:stCondLst>
                                        </p:cTn>
                                        <p:tgtEl>
                                          <p:spTgt spid="32"/>
                                        </p:tgtEl>
                                        <p:attrNameLst>
                                          <p:attrName>style.visibility</p:attrName>
                                        </p:attrNameLst>
                                      </p:cBhvr>
                                      <p:to>
                                        <p:strVal val="hidden"/>
                                      </p:to>
                                    </p:set>
                                  </p:childTnLst>
                                </p:cTn>
                              </p:par>
                              <p:par>
                                <p:cTn id="672" presetID="2" presetClass="exit" presetSubtype="12" fill="hold" nodeType="withEffect">
                                  <p:stCondLst>
                                    <p:cond delay="0"/>
                                  </p:stCondLst>
                                  <p:childTnLst>
                                    <p:anim calcmode="lin" valueType="num">
                                      <p:cBhvr additive="base">
                                        <p:cTn id="673" dur="2000"/>
                                        <p:tgtEl>
                                          <p:spTgt spid="46"/>
                                        </p:tgtEl>
                                        <p:attrNameLst>
                                          <p:attrName>ppt_x</p:attrName>
                                        </p:attrNameLst>
                                      </p:cBhvr>
                                      <p:tavLst>
                                        <p:tav tm="0">
                                          <p:val>
                                            <p:strVal val="ppt_x"/>
                                          </p:val>
                                        </p:tav>
                                        <p:tav tm="100000">
                                          <p:val>
                                            <p:strVal val="0-ppt_w/2"/>
                                          </p:val>
                                        </p:tav>
                                      </p:tavLst>
                                    </p:anim>
                                    <p:anim calcmode="lin" valueType="num">
                                      <p:cBhvr additive="base">
                                        <p:cTn id="674" dur="2000"/>
                                        <p:tgtEl>
                                          <p:spTgt spid="46"/>
                                        </p:tgtEl>
                                        <p:attrNameLst>
                                          <p:attrName>ppt_y</p:attrName>
                                        </p:attrNameLst>
                                      </p:cBhvr>
                                      <p:tavLst>
                                        <p:tav tm="0">
                                          <p:val>
                                            <p:strVal val="ppt_y"/>
                                          </p:val>
                                        </p:tav>
                                        <p:tav tm="100000">
                                          <p:val>
                                            <p:strVal val="1+ppt_h/2"/>
                                          </p:val>
                                        </p:tav>
                                      </p:tavLst>
                                    </p:anim>
                                    <p:set>
                                      <p:cBhvr>
                                        <p:cTn id="675" dur="1" fill="hold">
                                          <p:stCondLst>
                                            <p:cond delay="1999"/>
                                          </p:stCondLst>
                                        </p:cTn>
                                        <p:tgtEl>
                                          <p:spTgt spid="46"/>
                                        </p:tgtEl>
                                        <p:attrNameLst>
                                          <p:attrName>style.visibility</p:attrName>
                                        </p:attrNameLst>
                                      </p:cBhvr>
                                      <p:to>
                                        <p:strVal val="hidden"/>
                                      </p:to>
                                    </p:set>
                                  </p:childTnLst>
                                </p:cTn>
                              </p:par>
                              <p:par>
                                <p:cTn id="676" presetID="2" presetClass="exit" presetSubtype="12" fill="hold" nodeType="withEffect">
                                  <p:stCondLst>
                                    <p:cond delay="0"/>
                                  </p:stCondLst>
                                  <p:childTnLst>
                                    <p:anim calcmode="lin" valueType="num">
                                      <p:cBhvr additive="base">
                                        <p:cTn id="677" dur="2000"/>
                                        <p:tgtEl>
                                          <p:spTgt spid="47"/>
                                        </p:tgtEl>
                                        <p:attrNameLst>
                                          <p:attrName>ppt_x</p:attrName>
                                        </p:attrNameLst>
                                      </p:cBhvr>
                                      <p:tavLst>
                                        <p:tav tm="0">
                                          <p:val>
                                            <p:strVal val="ppt_x"/>
                                          </p:val>
                                        </p:tav>
                                        <p:tav tm="100000">
                                          <p:val>
                                            <p:strVal val="0-ppt_w/2"/>
                                          </p:val>
                                        </p:tav>
                                      </p:tavLst>
                                    </p:anim>
                                    <p:anim calcmode="lin" valueType="num">
                                      <p:cBhvr additive="base">
                                        <p:cTn id="678" dur="2000"/>
                                        <p:tgtEl>
                                          <p:spTgt spid="47"/>
                                        </p:tgtEl>
                                        <p:attrNameLst>
                                          <p:attrName>ppt_y</p:attrName>
                                        </p:attrNameLst>
                                      </p:cBhvr>
                                      <p:tavLst>
                                        <p:tav tm="0">
                                          <p:val>
                                            <p:strVal val="ppt_y"/>
                                          </p:val>
                                        </p:tav>
                                        <p:tav tm="100000">
                                          <p:val>
                                            <p:strVal val="1+ppt_h/2"/>
                                          </p:val>
                                        </p:tav>
                                      </p:tavLst>
                                    </p:anim>
                                    <p:set>
                                      <p:cBhvr>
                                        <p:cTn id="679" dur="1" fill="hold">
                                          <p:stCondLst>
                                            <p:cond delay="1999"/>
                                          </p:stCondLst>
                                        </p:cTn>
                                        <p:tgtEl>
                                          <p:spTgt spid="47"/>
                                        </p:tgtEl>
                                        <p:attrNameLst>
                                          <p:attrName>style.visibility</p:attrName>
                                        </p:attrNameLst>
                                      </p:cBhvr>
                                      <p:to>
                                        <p:strVal val="hidden"/>
                                      </p:to>
                                    </p:set>
                                  </p:childTnLst>
                                </p:cTn>
                              </p:par>
                              <p:par>
                                <p:cTn id="680" presetID="2" presetClass="exit" presetSubtype="12" fill="hold" nodeType="withEffect">
                                  <p:stCondLst>
                                    <p:cond delay="0"/>
                                  </p:stCondLst>
                                  <p:childTnLst>
                                    <p:anim calcmode="lin" valueType="num">
                                      <p:cBhvr additive="base">
                                        <p:cTn id="681" dur="2000"/>
                                        <p:tgtEl>
                                          <p:spTgt spid="48"/>
                                        </p:tgtEl>
                                        <p:attrNameLst>
                                          <p:attrName>ppt_x</p:attrName>
                                        </p:attrNameLst>
                                      </p:cBhvr>
                                      <p:tavLst>
                                        <p:tav tm="0">
                                          <p:val>
                                            <p:strVal val="ppt_x"/>
                                          </p:val>
                                        </p:tav>
                                        <p:tav tm="100000">
                                          <p:val>
                                            <p:strVal val="0-ppt_w/2"/>
                                          </p:val>
                                        </p:tav>
                                      </p:tavLst>
                                    </p:anim>
                                    <p:anim calcmode="lin" valueType="num">
                                      <p:cBhvr additive="base">
                                        <p:cTn id="682" dur="2000"/>
                                        <p:tgtEl>
                                          <p:spTgt spid="48"/>
                                        </p:tgtEl>
                                        <p:attrNameLst>
                                          <p:attrName>ppt_y</p:attrName>
                                        </p:attrNameLst>
                                      </p:cBhvr>
                                      <p:tavLst>
                                        <p:tav tm="0">
                                          <p:val>
                                            <p:strVal val="ppt_y"/>
                                          </p:val>
                                        </p:tav>
                                        <p:tav tm="100000">
                                          <p:val>
                                            <p:strVal val="1+ppt_h/2"/>
                                          </p:val>
                                        </p:tav>
                                      </p:tavLst>
                                    </p:anim>
                                    <p:set>
                                      <p:cBhvr>
                                        <p:cTn id="683" dur="1" fill="hold">
                                          <p:stCondLst>
                                            <p:cond delay="1999"/>
                                          </p:stCondLst>
                                        </p:cTn>
                                        <p:tgtEl>
                                          <p:spTgt spid="48"/>
                                        </p:tgtEl>
                                        <p:attrNameLst>
                                          <p:attrName>style.visibility</p:attrName>
                                        </p:attrNameLst>
                                      </p:cBhvr>
                                      <p:to>
                                        <p:strVal val="hidden"/>
                                      </p:to>
                                    </p:set>
                                  </p:childTnLst>
                                </p:cTn>
                              </p:par>
                              <p:par>
                                <p:cTn id="684" presetID="2" presetClass="exit" presetSubtype="12" fill="hold" nodeType="withEffect">
                                  <p:stCondLst>
                                    <p:cond delay="0"/>
                                  </p:stCondLst>
                                  <p:childTnLst>
                                    <p:anim calcmode="lin" valueType="num">
                                      <p:cBhvr additive="base">
                                        <p:cTn id="685" dur="2000"/>
                                        <p:tgtEl>
                                          <p:spTgt spid="49"/>
                                        </p:tgtEl>
                                        <p:attrNameLst>
                                          <p:attrName>ppt_x</p:attrName>
                                        </p:attrNameLst>
                                      </p:cBhvr>
                                      <p:tavLst>
                                        <p:tav tm="0">
                                          <p:val>
                                            <p:strVal val="ppt_x"/>
                                          </p:val>
                                        </p:tav>
                                        <p:tav tm="100000">
                                          <p:val>
                                            <p:strVal val="0-ppt_w/2"/>
                                          </p:val>
                                        </p:tav>
                                      </p:tavLst>
                                    </p:anim>
                                    <p:anim calcmode="lin" valueType="num">
                                      <p:cBhvr additive="base">
                                        <p:cTn id="686" dur="2000"/>
                                        <p:tgtEl>
                                          <p:spTgt spid="49"/>
                                        </p:tgtEl>
                                        <p:attrNameLst>
                                          <p:attrName>ppt_y</p:attrName>
                                        </p:attrNameLst>
                                      </p:cBhvr>
                                      <p:tavLst>
                                        <p:tav tm="0">
                                          <p:val>
                                            <p:strVal val="ppt_y"/>
                                          </p:val>
                                        </p:tav>
                                        <p:tav tm="100000">
                                          <p:val>
                                            <p:strVal val="1+ppt_h/2"/>
                                          </p:val>
                                        </p:tav>
                                      </p:tavLst>
                                    </p:anim>
                                    <p:set>
                                      <p:cBhvr>
                                        <p:cTn id="687" dur="1" fill="hold">
                                          <p:stCondLst>
                                            <p:cond delay="1999"/>
                                          </p:stCondLst>
                                        </p:cTn>
                                        <p:tgtEl>
                                          <p:spTgt spid="49"/>
                                        </p:tgtEl>
                                        <p:attrNameLst>
                                          <p:attrName>style.visibility</p:attrName>
                                        </p:attrNameLst>
                                      </p:cBhvr>
                                      <p:to>
                                        <p:strVal val="hidden"/>
                                      </p:to>
                                    </p:set>
                                  </p:childTnLst>
                                </p:cTn>
                              </p:par>
                              <p:par>
                                <p:cTn id="688" presetID="2" presetClass="exit" presetSubtype="12" fill="hold" nodeType="withEffect">
                                  <p:stCondLst>
                                    <p:cond delay="0"/>
                                  </p:stCondLst>
                                  <p:childTnLst>
                                    <p:anim calcmode="lin" valueType="num">
                                      <p:cBhvr additive="base">
                                        <p:cTn id="689" dur="2000"/>
                                        <p:tgtEl>
                                          <p:spTgt spid="50"/>
                                        </p:tgtEl>
                                        <p:attrNameLst>
                                          <p:attrName>ppt_x</p:attrName>
                                        </p:attrNameLst>
                                      </p:cBhvr>
                                      <p:tavLst>
                                        <p:tav tm="0">
                                          <p:val>
                                            <p:strVal val="ppt_x"/>
                                          </p:val>
                                        </p:tav>
                                        <p:tav tm="100000">
                                          <p:val>
                                            <p:strVal val="0-ppt_w/2"/>
                                          </p:val>
                                        </p:tav>
                                      </p:tavLst>
                                    </p:anim>
                                    <p:anim calcmode="lin" valueType="num">
                                      <p:cBhvr additive="base">
                                        <p:cTn id="690" dur="2000"/>
                                        <p:tgtEl>
                                          <p:spTgt spid="50"/>
                                        </p:tgtEl>
                                        <p:attrNameLst>
                                          <p:attrName>ppt_y</p:attrName>
                                        </p:attrNameLst>
                                      </p:cBhvr>
                                      <p:tavLst>
                                        <p:tav tm="0">
                                          <p:val>
                                            <p:strVal val="ppt_y"/>
                                          </p:val>
                                        </p:tav>
                                        <p:tav tm="100000">
                                          <p:val>
                                            <p:strVal val="1+ppt_h/2"/>
                                          </p:val>
                                        </p:tav>
                                      </p:tavLst>
                                    </p:anim>
                                    <p:set>
                                      <p:cBhvr>
                                        <p:cTn id="691" dur="1" fill="hold">
                                          <p:stCondLst>
                                            <p:cond delay="1999"/>
                                          </p:stCondLst>
                                        </p:cTn>
                                        <p:tgtEl>
                                          <p:spTgt spid="50"/>
                                        </p:tgtEl>
                                        <p:attrNameLst>
                                          <p:attrName>style.visibility</p:attrName>
                                        </p:attrNameLst>
                                      </p:cBhvr>
                                      <p:to>
                                        <p:strVal val="hidden"/>
                                      </p:to>
                                    </p:set>
                                  </p:childTnLst>
                                </p:cTn>
                              </p:par>
                              <p:par>
                                <p:cTn id="692" presetID="2" presetClass="exit" presetSubtype="12" fill="hold" nodeType="withEffect">
                                  <p:stCondLst>
                                    <p:cond delay="0"/>
                                  </p:stCondLst>
                                  <p:childTnLst>
                                    <p:anim calcmode="lin" valueType="num">
                                      <p:cBhvr additive="base">
                                        <p:cTn id="693" dur="2000"/>
                                        <p:tgtEl>
                                          <p:spTgt spid="51"/>
                                        </p:tgtEl>
                                        <p:attrNameLst>
                                          <p:attrName>ppt_x</p:attrName>
                                        </p:attrNameLst>
                                      </p:cBhvr>
                                      <p:tavLst>
                                        <p:tav tm="0">
                                          <p:val>
                                            <p:strVal val="ppt_x"/>
                                          </p:val>
                                        </p:tav>
                                        <p:tav tm="100000">
                                          <p:val>
                                            <p:strVal val="0-ppt_w/2"/>
                                          </p:val>
                                        </p:tav>
                                      </p:tavLst>
                                    </p:anim>
                                    <p:anim calcmode="lin" valueType="num">
                                      <p:cBhvr additive="base">
                                        <p:cTn id="694" dur="2000"/>
                                        <p:tgtEl>
                                          <p:spTgt spid="51"/>
                                        </p:tgtEl>
                                        <p:attrNameLst>
                                          <p:attrName>ppt_y</p:attrName>
                                        </p:attrNameLst>
                                      </p:cBhvr>
                                      <p:tavLst>
                                        <p:tav tm="0">
                                          <p:val>
                                            <p:strVal val="ppt_y"/>
                                          </p:val>
                                        </p:tav>
                                        <p:tav tm="100000">
                                          <p:val>
                                            <p:strVal val="1+ppt_h/2"/>
                                          </p:val>
                                        </p:tav>
                                      </p:tavLst>
                                    </p:anim>
                                    <p:set>
                                      <p:cBhvr>
                                        <p:cTn id="695" dur="1" fill="hold">
                                          <p:stCondLst>
                                            <p:cond delay="1999"/>
                                          </p:stCondLst>
                                        </p:cTn>
                                        <p:tgtEl>
                                          <p:spTgt spid="51"/>
                                        </p:tgtEl>
                                        <p:attrNameLst>
                                          <p:attrName>style.visibility</p:attrName>
                                        </p:attrNameLst>
                                      </p:cBhvr>
                                      <p:to>
                                        <p:strVal val="hidden"/>
                                      </p:to>
                                    </p:set>
                                  </p:childTnLst>
                                </p:cTn>
                              </p:par>
                              <p:par>
                                <p:cTn id="696" presetID="2" presetClass="exit" presetSubtype="12" fill="hold" nodeType="withEffect">
                                  <p:stCondLst>
                                    <p:cond delay="0"/>
                                  </p:stCondLst>
                                  <p:childTnLst>
                                    <p:anim calcmode="lin" valueType="num">
                                      <p:cBhvr additive="base">
                                        <p:cTn id="697" dur="2000"/>
                                        <p:tgtEl>
                                          <p:spTgt spid="52"/>
                                        </p:tgtEl>
                                        <p:attrNameLst>
                                          <p:attrName>ppt_x</p:attrName>
                                        </p:attrNameLst>
                                      </p:cBhvr>
                                      <p:tavLst>
                                        <p:tav tm="0">
                                          <p:val>
                                            <p:strVal val="ppt_x"/>
                                          </p:val>
                                        </p:tav>
                                        <p:tav tm="100000">
                                          <p:val>
                                            <p:strVal val="0-ppt_w/2"/>
                                          </p:val>
                                        </p:tav>
                                      </p:tavLst>
                                    </p:anim>
                                    <p:anim calcmode="lin" valueType="num">
                                      <p:cBhvr additive="base">
                                        <p:cTn id="698" dur="2000"/>
                                        <p:tgtEl>
                                          <p:spTgt spid="52"/>
                                        </p:tgtEl>
                                        <p:attrNameLst>
                                          <p:attrName>ppt_y</p:attrName>
                                        </p:attrNameLst>
                                      </p:cBhvr>
                                      <p:tavLst>
                                        <p:tav tm="0">
                                          <p:val>
                                            <p:strVal val="ppt_y"/>
                                          </p:val>
                                        </p:tav>
                                        <p:tav tm="100000">
                                          <p:val>
                                            <p:strVal val="1+ppt_h/2"/>
                                          </p:val>
                                        </p:tav>
                                      </p:tavLst>
                                    </p:anim>
                                    <p:set>
                                      <p:cBhvr>
                                        <p:cTn id="699" dur="1" fill="hold">
                                          <p:stCondLst>
                                            <p:cond delay="1999"/>
                                          </p:stCondLst>
                                        </p:cTn>
                                        <p:tgtEl>
                                          <p:spTgt spid="52"/>
                                        </p:tgtEl>
                                        <p:attrNameLst>
                                          <p:attrName>style.visibility</p:attrName>
                                        </p:attrNameLst>
                                      </p:cBhvr>
                                      <p:to>
                                        <p:strVal val="hidden"/>
                                      </p:to>
                                    </p:set>
                                  </p:childTnLst>
                                </p:cTn>
                              </p:par>
                              <p:par>
                                <p:cTn id="700" presetID="2" presetClass="exit" presetSubtype="12" fill="hold" nodeType="withEffect">
                                  <p:stCondLst>
                                    <p:cond delay="0"/>
                                  </p:stCondLst>
                                  <p:childTnLst>
                                    <p:anim calcmode="lin" valueType="num">
                                      <p:cBhvr additive="base">
                                        <p:cTn id="701" dur="2000"/>
                                        <p:tgtEl>
                                          <p:spTgt spid="53"/>
                                        </p:tgtEl>
                                        <p:attrNameLst>
                                          <p:attrName>ppt_x</p:attrName>
                                        </p:attrNameLst>
                                      </p:cBhvr>
                                      <p:tavLst>
                                        <p:tav tm="0">
                                          <p:val>
                                            <p:strVal val="ppt_x"/>
                                          </p:val>
                                        </p:tav>
                                        <p:tav tm="100000">
                                          <p:val>
                                            <p:strVal val="0-ppt_w/2"/>
                                          </p:val>
                                        </p:tav>
                                      </p:tavLst>
                                    </p:anim>
                                    <p:anim calcmode="lin" valueType="num">
                                      <p:cBhvr additive="base">
                                        <p:cTn id="702" dur="2000"/>
                                        <p:tgtEl>
                                          <p:spTgt spid="53"/>
                                        </p:tgtEl>
                                        <p:attrNameLst>
                                          <p:attrName>ppt_y</p:attrName>
                                        </p:attrNameLst>
                                      </p:cBhvr>
                                      <p:tavLst>
                                        <p:tav tm="0">
                                          <p:val>
                                            <p:strVal val="ppt_y"/>
                                          </p:val>
                                        </p:tav>
                                        <p:tav tm="100000">
                                          <p:val>
                                            <p:strVal val="1+ppt_h/2"/>
                                          </p:val>
                                        </p:tav>
                                      </p:tavLst>
                                    </p:anim>
                                    <p:set>
                                      <p:cBhvr>
                                        <p:cTn id="703" dur="1" fill="hold">
                                          <p:stCondLst>
                                            <p:cond delay="1999"/>
                                          </p:stCondLst>
                                        </p:cTn>
                                        <p:tgtEl>
                                          <p:spTgt spid="53"/>
                                        </p:tgtEl>
                                        <p:attrNameLst>
                                          <p:attrName>style.visibility</p:attrName>
                                        </p:attrNameLst>
                                      </p:cBhvr>
                                      <p:to>
                                        <p:strVal val="hidden"/>
                                      </p:to>
                                    </p:set>
                                  </p:childTnLst>
                                </p:cTn>
                              </p:par>
                              <p:par>
                                <p:cTn id="704" presetID="2" presetClass="exit" presetSubtype="12" fill="hold" nodeType="withEffect">
                                  <p:stCondLst>
                                    <p:cond delay="0"/>
                                  </p:stCondLst>
                                  <p:childTnLst>
                                    <p:anim calcmode="lin" valueType="num">
                                      <p:cBhvr additive="base">
                                        <p:cTn id="705" dur="2000"/>
                                        <p:tgtEl>
                                          <p:spTgt spid="54"/>
                                        </p:tgtEl>
                                        <p:attrNameLst>
                                          <p:attrName>ppt_x</p:attrName>
                                        </p:attrNameLst>
                                      </p:cBhvr>
                                      <p:tavLst>
                                        <p:tav tm="0">
                                          <p:val>
                                            <p:strVal val="ppt_x"/>
                                          </p:val>
                                        </p:tav>
                                        <p:tav tm="100000">
                                          <p:val>
                                            <p:strVal val="0-ppt_w/2"/>
                                          </p:val>
                                        </p:tav>
                                      </p:tavLst>
                                    </p:anim>
                                    <p:anim calcmode="lin" valueType="num">
                                      <p:cBhvr additive="base">
                                        <p:cTn id="706" dur="2000"/>
                                        <p:tgtEl>
                                          <p:spTgt spid="54"/>
                                        </p:tgtEl>
                                        <p:attrNameLst>
                                          <p:attrName>ppt_y</p:attrName>
                                        </p:attrNameLst>
                                      </p:cBhvr>
                                      <p:tavLst>
                                        <p:tav tm="0">
                                          <p:val>
                                            <p:strVal val="ppt_y"/>
                                          </p:val>
                                        </p:tav>
                                        <p:tav tm="100000">
                                          <p:val>
                                            <p:strVal val="1+ppt_h/2"/>
                                          </p:val>
                                        </p:tav>
                                      </p:tavLst>
                                    </p:anim>
                                    <p:set>
                                      <p:cBhvr>
                                        <p:cTn id="707" dur="1" fill="hold">
                                          <p:stCondLst>
                                            <p:cond delay="1999"/>
                                          </p:stCondLst>
                                        </p:cTn>
                                        <p:tgtEl>
                                          <p:spTgt spid="54"/>
                                        </p:tgtEl>
                                        <p:attrNameLst>
                                          <p:attrName>style.visibility</p:attrName>
                                        </p:attrNameLst>
                                      </p:cBhvr>
                                      <p:to>
                                        <p:strVal val="hidden"/>
                                      </p:to>
                                    </p:set>
                                  </p:childTnLst>
                                </p:cTn>
                              </p:par>
                              <p:par>
                                <p:cTn id="708" presetID="2" presetClass="exit" presetSubtype="12" fill="hold" nodeType="withEffect">
                                  <p:stCondLst>
                                    <p:cond delay="0"/>
                                  </p:stCondLst>
                                  <p:childTnLst>
                                    <p:anim calcmode="lin" valueType="num">
                                      <p:cBhvr additive="base">
                                        <p:cTn id="709" dur="2000"/>
                                        <p:tgtEl>
                                          <p:spTgt spid="55"/>
                                        </p:tgtEl>
                                        <p:attrNameLst>
                                          <p:attrName>ppt_x</p:attrName>
                                        </p:attrNameLst>
                                      </p:cBhvr>
                                      <p:tavLst>
                                        <p:tav tm="0">
                                          <p:val>
                                            <p:strVal val="ppt_x"/>
                                          </p:val>
                                        </p:tav>
                                        <p:tav tm="100000">
                                          <p:val>
                                            <p:strVal val="0-ppt_w/2"/>
                                          </p:val>
                                        </p:tav>
                                      </p:tavLst>
                                    </p:anim>
                                    <p:anim calcmode="lin" valueType="num">
                                      <p:cBhvr additive="base">
                                        <p:cTn id="710" dur="2000"/>
                                        <p:tgtEl>
                                          <p:spTgt spid="55"/>
                                        </p:tgtEl>
                                        <p:attrNameLst>
                                          <p:attrName>ppt_y</p:attrName>
                                        </p:attrNameLst>
                                      </p:cBhvr>
                                      <p:tavLst>
                                        <p:tav tm="0">
                                          <p:val>
                                            <p:strVal val="ppt_y"/>
                                          </p:val>
                                        </p:tav>
                                        <p:tav tm="100000">
                                          <p:val>
                                            <p:strVal val="1+ppt_h/2"/>
                                          </p:val>
                                        </p:tav>
                                      </p:tavLst>
                                    </p:anim>
                                    <p:set>
                                      <p:cBhvr>
                                        <p:cTn id="711" dur="1" fill="hold">
                                          <p:stCondLst>
                                            <p:cond delay="1999"/>
                                          </p:stCondLst>
                                        </p:cTn>
                                        <p:tgtEl>
                                          <p:spTgt spid="55"/>
                                        </p:tgtEl>
                                        <p:attrNameLst>
                                          <p:attrName>style.visibility</p:attrName>
                                        </p:attrNameLst>
                                      </p:cBhvr>
                                      <p:to>
                                        <p:strVal val="hidden"/>
                                      </p:to>
                                    </p:set>
                                  </p:childTnLst>
                                </p:cTn>
                              </p:par>
                              <p:par>
                                <p:cTn id="712" presetID="2" presetClass="exit" presetSubtype="12" fill="hold" nodeType="withEffect">
                                  <p:stCondLst>
                                    <p:cond delay="0"/>
                                  </p:stCondLst>
                                  <p:childTnLst>
                                    <p:anim calcmode="lin" valueType="num">
                                      <p:cBhvr additive="base">
                                        <p:cTn id="713" dur="2000"/>
                                        <p:tgtEl>
                                          <p:spTgt spid="56"/>
                                        </p:tgtEl>
                                        <p:attrNameLst>
                                          <p:attrName>ppt_x</p:attrName>
                                        </p:attrNameLst>
                                      </p:cBhvr>
                                      <p:tavLst>
                                        <p:tav tm="0">
                                          <p:val>
                                            <p:strVal val="ppt_x"/>
                                          </p:val>
                                        </p:tav>
                                        <p:tav tm="100000">
                                          <p:val>
                                            <p:strVal val="0-ppt_w/2"/>
                                          </p:val>
                                        </p:tav>
                                      </p:tavLst>
                                    </p:anim>
                                    <p:anim calcmode="lin" valueType="num">
                                      <p:cBhvr additive="base">
                                        <p:cTn id="714" dur="2000"/>
                                        <p:tgtEl>
                                          <p:spTgt spid="56"/>
                                        </p:tgtEl>
                                        <p:attrNameLst>
                                          <p:attrName>ppt_y</p:attrName>
                                        </p:attrNameLst>
                                      </p:cBhvr>
                                      <p:tavLst>
                                        <p:tav tm="0">
                                          <p:val>
                                            <p:strVal val="ppt_y"/>
                                          </p:val>
                                        </p:tav>
                                        <p:tav tm="100000">
                                          <p:val>
                                            <p:strVal val="1+ppt_h/2"/>
                                          </p:val>
                                        </p:tav>
                                      </p:tavLst>
                                    </p:anim>
                                    <p:set>
                                      <p:cBhvr>
                                        <p:cTn id="715" dur="1" fill="hold">
                                          <p:stCondLst>
                                            <p:cond delay="1999"/>
                                          </p:stCondLst>
                                        </p:cTn>
                                        <p:tgtEl>
                                          <p:spTgt spid="56"/>
                                        </p:tgtEl>
                                        <p:attrNameLst>
                                          <p:attrName>style.visibility</p:attrName>
                                        </p:attrNameLst>
                                      </p:cBhvr>
                                      <p:to>
                                        <p:strVal val="hidden"/>
                                      </p:to>
                                    </p:set>
                                  </p:childTnLst>
                                </p:cTn>
                              </p:par>
                              <p:par>
                                <p:cTn id="716" presetID="2" presetClass="exit" presetSubtype="12" fill="hold" nodeType="withEffect">
                                  <p:stCondLst>
                                    <p:cond delay="0"/>
                                  </p:stCondLst>
                                  <p:childTnLst>
                                    <p:anim calcmode="lin" valueType="num">
                                      <p:cBhvr additive="base">
                                        <p:cTn id="717" dur="2000"/>
                                        <p:tgtEl>
                                          <p:spTgt spid="57"/>
                                        </p:tgtEl>
                                        <p:attrNameLst>
                                          <p:attrName>ppt_x</p:attrName>
                                        </p:attrNameLst>
                                      </p:cBhvr>
                                      <p:tavLst>
                                        <p:tav tm="0">
                                          <p:val>
                                            <p:strVal val="ppt_x"/>
                                          </p:val>
                                        </p:tav>
                                        <p:tav tm="100000">
                                          <p:val>
                                            <p:strVal val="0-ppt_w/2"/>
                                          </p:val>
                                        </p:tav>
                                      </p:tavLst>
                                    </p:anim>
                                    <p:anim calcmode="lin" valueType="num">
                                      <p:cBhvr additive="base">
                                        <p:cTn id="718" dur="2000"/>
                                        <p:tgtEl>
                                          <p:spTgt spid="57"/>
                                        </p:tgtEl>
                                        <p:attrNameLst>
                                          <p:attrName>ppt_y</p:attrName>
                                        </p:attrNameLst>
                                      </p:cBhvr>
                                      <p:tavLst>
                                        <p:tav tm="0">
                                          <p:val>
                                            <p:strVal val="ppt_y"/>
                                          </p:val>
                                        </p:tav>
                                        <p:tav tm="100000">
                                          <p:val>
                                            <p:strVal val="1+ppt_h/2"/>
                                          </p:val>
                                        </p:tav>
                                      </p:tavLst>
                                    </p:anim>
                                    <p:set>
                                      <p:cBhvr>
                                        <p:cTn id="719" dur="1" fill="hold">
                                          <p:stCondLst>
                                            <p:cond delay="1999"/>
                                          </p:stCondLst>
                                        </p:cTn>
                                        <p:tgtEl>
                                          <p:spTgt spid="57"/>
                                        </p:tgtEl>
                                        <p:attrNameLst>
                                          <p:attrName>style.visibility</p:attrName>
                                        </p:attrNameLst>
                                      </p:cBhvr>
                                      <p:to>
                                        <p:strVal val="hidden"/>
                                      </p:to>
                                    </p:set>
                                  </p:childTnLst>
                                </p:cTn>
                              </p:par>
                              <p:par>
                                <p:cTn id="720" presetID="2" presetClass="exit" presetSubtype="12" fill="hold" nodeType="withEffect">
                                  <p:stCondLst>
                                    <p:cond delay="0"/>
                                  </p:stCondLst>
                                  <p:childTnLst>
                                    <p:anim calcmode="lin" valueType="num">
                                      <p:cBhvr additive="base">
                                        <p:cTn id="721" dur="2000"/>
                                        <p:tgtEl>
                                          <p:spTgt spid="58"/>
                                        </p:tgtEl>
                                        <p:attrNameLst>
                                          <p:attrName>ppt_x</p:attrName>
                                        </p:attrNameLst>
                                      </p:cBhvr>
                                      <p:tavLst>
                                        <p:tav tm="0">
                                          <p:val>
                                            <p:strVal val="ppt_x"/>
                                          </p:val>
                                        </p:tav>
                                        <p:tav tm="100000">
                                          <p:val>
                                            <p:strVal val="0-ppt_w/2"/>
                                          </p:val>
                                        </p:tav>
                                      </p:tavLst>
                                    </p:anim>
                                    <p:anim calcmode="lin" valueType="num">
                                      <p:cBhvr additive="base">
                                        <p:cTn id="722" dur="2000"/>
                                        <p:tgtEl>
                                          <p:spTgt spid="58"/>
                                        </p:tgtEl>
                                        <p:attrNameLst>
                                          <p:attrName>ppt_y</p:attrName>
                                        </p:attrNameLst>
                                      </p:cBhvr>
                                      <p:tavLst>
                                        <p:tav tm="0">
                                          <p:val>
                                            <p:strVal val="ppt_y"/>
                                          </p:val>
                                        </p:tav>
                                        <p:tav tm="100000">
                                          <p:val>
                                            <p:strVal val="1+ppt_h/2"/>
                                          </p:val>
                                        </p:tav>
                                      </p:tavLst>
                                    </p:anim>
                                    <p:set>
                                      <p:cBhvr>
                                        <p:cTn id="723" dur="1" fill="hold">
                                          <p:stCondLst>
                                            <p:cond delay="1999"/>
                                          </p:stCondLst>
                                        </p:cTn>
                                        <p:tgtEl>
                                          <p:spTgt spid="58"/>
                                        </p:tgtEl>
                                        <p:attrNameLst>
                                          <p:attrName>style.visibility</p:attrName>
                                        </p:attrNameLst>
                                      </p:cBhvr>
                                      <p:to>
                                        <p:strVal val="hidden"/>
                                      </p:to>
                                    </p:set>
                                  </p:childTnLst>
                                </p:cTn>
                              </p:par>
                              <p:par>
                                <p:cTn id="724" presetID="2" presetClass="exit" presetSubtype="12" fill="hold" nodeType="withEffect">
                                  <p:stCondLst>
                                    <p:cond delay="0"/>
                                  </p:stCondLst>
                                  <p:childTnLst>
                                    <p:anim calcmode="lin" valueType="num">
                                      <p:cBhvr additive="base">
                                        <p:cTn id="725" dur="2000"/>
                                        <p:tgtEl>
                                          <p:spTgt spid="59"/>
                                        </p:tgtEl>
                                        <p:attrNameLst>
                                          <p:attrName>ppt_x</p:attrName>
                                        </p:attrNameLst>
                                      </p:cBhvr>
                                      <p:tavLst>
                                        <p:tav tm="0">
                                          <p:val>
                                            <p:strVal val="ppt_x"/>
                                          </p:val>
                                        </p:tav>
                                        <p:tav tm="100000">
                                          <p:val>
                                            <p:strVal val="0-ppt_w/2"/>
                                          </p:val>
                                        </p:tav>
                                      </p:tavLst>
                                    </p:anim>
                                    <p:anim calcmode="lin" valueType="num">
                                      <p:cBhvr additive="base">
                                        <p:cTn id="726" dur="2000"/>
                                        <p:tgtEl>
                                          <p:spTgt spid="59"/>
                                        </p:tgtEl>
                                        <p:attrNameLst>
                                          <p:attrName>ppt_y</p:attrName>
                                        </p:attrNameLst>
                                      </p:cBhvr>
                                      <p:tavLst>
                                        <p:tav tm="0">
                                          <p:val>
                                            <p:strVal val="ppt_y"/>
                                          </p:val>
                                        </p:tav>
                                        <p:tav tm="100000">
                                          <p:val>
                                            <p:strVal val="1+ppt_h/2"/>
                                          </p:val>
                                        </p:tav>
                                      </p:tavLst>
                                    </p:anim>
                                    <p:set>
                                      <p:cBhvr>
                                        <p:cTn id="727" dur="1" fill="hold">
                                          <p:stCondLst>
                                            <p:cond delay="1999"/>
                                          </p:stCondLst>
                                        </p:cTn>
                                        <p:tgtEl>
                                          <p:spTgt spid="59"/>
                                        </p:tgtEl>
                                        <p:attrNameLst>
                                          <p:attrName>style.visibility</p:attrName>
                                        </p:attrNameLst>
                                      </p:cBhvr>
                                      <p:to>
                                        <p:strVal val="hidden"/>
                                      </p:to>
                                    </p:set>
                                  </p:childTnLst>
                                </p:cTn>
                              </p:par>
                              <p:par>
                                <p:cTn id="728" presetID="2" presetClass="exit" presetSubtype="12" fill="hold" nodeType="withEffect">
                                  <p:stCondLst>
                                    <p:cond delay="0"/>
                                  </p:stCondLst>
                                  <p:childTnLst>
                                    <p:anim calcmode="lin" valueType="num">
                                      <p:cBhvr additive="base">
                                        <p:cTn id="729" dur="2000"/>
                                        <p:tgtEl>
                                          <p:spTgt spid="60"/>
                                        </p:tgtEl>
                                        <p:attrNameLst>
                                          <p:attrName>ppt_x</p:attrName>
                                        </p:attrNameLst>
                                      </p:cBhvr>
                                      <p:tavLst>
                                        <p:tav tm="0">
                                          <p:val>
                                            <p:strVal val="ppt_x"/>
                                          </p:val>
                                        </p:tav>
                                        <p:tav tm="100000">
                                          <p:val>
                                            <p:strVal val="0-ppt_w/2"/>
                                          </p:val>
                                        </p:tav>
                                      </p:tavLst>
                                    </p:anim>
                                    <p:anim calcmode="lin" valueType="num">
                                      <p:cBhvr additive="base">
                                        <p:cTn id="730" dur="2000"/>
                                        <p:tgtEl>
                                          <p:spTgt spid="60"/>
                                        </p:tgtEl>
                                        <p:attrNameLst>
                                          <p:attrName>ppt_y</p:attrName>
                                        </p:attrNameLst>
                                      </p:cBhvr>
                                      <p:tavLst>
                                        <p:tav tm="0">
                                          <p:val>
                                            <p:strVal val="ppt_y"/>
                                          </p:val>
                                        </p:tav>
                                        <p:tav tm="100000">
                                          <p:val>
                                            <p:strVal val="1+ppt_h/2"/>
                                          </p:val>
                                        </p:tav>
                                      </p:tavLst>
                                    </p:anim>
                                    <p:set>
                                      <p:cBhvr>
                                        <p:cTn id="731" dur="1" fill="hold">
                                          <p:stCondLst>
                                            <p:cond delay="1999"/>
                                          </p:stCondLst>
                                        </p:cTn>
                                        <p:tgtEl>
                                          <p:spTgt spid="60"/>
                                        </p:tgtEl>
                                        <p:attrNameLst>
                                          <p:attrName>style.visibility</p:attrName>
                                        </p:attrNameLst>
                                      </p:cBhvr>
                                      <p:to>
                                        <p:strVal val="hidden"/>
                                      </p:to>
                                    </p:set>
                                  </p:childTnLst>
                                </p:cTn>
                              </p:par>
                              <p:par>
                                <p:cTn id="732" presetID="2" presetClass="exit" presetSubtype="12" fill="hold" nodeType="withEffect">
                                  <p:stCondLst>
                                    <p:cond delay="0"/>
                                  </p:stCondLst>
                                  <p:childTnLst>
                                    <p:anim calcmode="lin" valueType="num">
                                      <p:cBhvr additive="base">
                                        <p:cTn id="733" dur="2000"/>
                                        <p:tgtEl>
                                          <p:spTgt spid="61"/>
                                        </p:tgtEl>
                                        <p:attrNameLst>
                                          <p:attrName>ppt_x</p:attrName>
                                        </p:attrNameLst>
                                      </p:cBhvr>
                                      <p:tavLst>
                                        <p:tav tm="0">
                                          <p:val>
                                            <p:strVal val="ppt_x"/>
                                          </p:val>
                                        </p:tav>
                                        <p:tav tm="100000">
                                          <p:val>
                                            <p:strVal val="0-ppt_w/2"/>
                                          </p:val>
                                        </p:tav>
                                      </p:tavLst>
                                    </p:anim>
                                    <p:anim calcmode="lin" valueType="num">
                                      <p:cBhvr additive="base">
                                        <p:cTn id="734" dur="2000"/>
                                        <p:tgtEl>
                                          <p:spTgt spid="61"/>
                                        </p:tgtEl>
                                        <p:attrNameLst>
                                          <p:attrName>ppt_y</p:attrName>
                                        </p:attrNameLst>
                                      </p:cBhvr>
                                      <p:tavLst>
                                        <p:tav tm="0">
                                          <p:val>
                                            <p:strVal val="ppt_y"/>
                                          </p:val>
                                        </p:tav>
                                        <p:tav tm="100000">
                                          <p:val>
                                            <p:strVal val="1+ppt_h/2"/>
                                          </p:val>
                                        </p:tav>
                                      </p:tavLst>
                                    </p:anim>
                                    <p:set>
                                      <p:cBhvr>
                                        <p:cTn id="735" dur="1" fill="hold">
                                          <p:stCondLst>
                                            <p:cond delay="1999"/>
                                          </p:stCondLst>
                                        </p:cTn>
                                        <p:tgtEl>
                                          <p:spTgt spid="61"/>
                                        </p:tgtEl>
                                        <p:attrNameLst>
                                          <p:attrName>style.visibility</p:attrName>
                                        </p:attrNameLst>
                                      </p:cBhvr>
                                      <p:to>
                                        <p:strVal val="hidden"/>
                                      </p:to>
                                    </p:set>
                                  </p:childTnLst>
                                </p:cTn>
                              </p:par>
                              <p:par>
                                <p:cTn id="736" presetID="2" presetClass="exit" presetSubtype="12" fill="hold" nodeType="withEffect">
                                  <p:stCondLst>
                                    <p:cond delay="0"/>
                                  </p:stCondLst>
                                  <p:childTnLst>
                                    <p:anim calcmode="lin" valueType="num">
                                      <p:cBhvr additive="base">
                                        <p:cTn id="737" dur="2000"/>
                                        <p:tgtEl>
                                          <p:spTgt spid="62"/>
                                        </p:tgtEl>
                                        <p:attrNameLst>
                                          <p:attrName>ppt_x</p:attrName>
                                        </p:attrNameLst>
                                      </p:cBhvr>
                                      <p:tavLst>
                                        <p:tav tm="0">
                                          <p:val>
                                            <p:strVal val="ppt_x"/>
                                          </p:val>
                                        </p:tav>
                                        <p:tav tm="100000">
                                          <p:val>
                                            <p:strVal val="0-ppt_w/2"/>
                                          </p:val>
                                        </p:tav>
                                      </p:tavLst>
                                    </p:anim>
                                    <p:anim calcmode="lin" valueType="num">
                                      <p:cBhvr additive="base">
                                        <p:cTn id="738" dur="2000"/>
                                        <p:tgtEl>
                                          <p:spTgt spid="62"/>
                                        </p:tgtEl>
                                        <p:attrNameLst>
                                          <p:attrName>ppt_y</p:attrName>
                                        </p:attrNameLst>
                                      </p:cBhvr>
                                      <p:tavLst>
                                        <p:tav tm="0">
                                          <p:val>
                                            <p:strVal val="ppt_y"/>
                                          </p:val>
                                        </p:tav>
                                        <p:tav tm="100000">
                                          <p:val>
                                            <p:strVal val="1+ppt_h/2"/>
                                          </p:val>
                                        </p:tav>
                                      </p:tavLst>
                                    </p:anim>
                                    <p:set>
                                      <p:cBhvr>
                                        <p:cTn id="739" dur="1" fill="hold">
                                          <p:stCondLst>
                                            <p:cond delay="1999"/>
                                          </p:stCondLst>
                                        </p:cTn>
                                        <p:tgtEl>
                                          <p:spTgt spid="62"/>
                                        </p:tgtEl>
                                        <p:attrNameLst>
                                          <p:attrName>style.visibility</p:attrName>
                                        </p:attrNameLst>
                                      </p:cBhvr>
                                      <p:to>
                                        <p:strVal val="hidden"/>
                                      </p:to>
                                    </p:set>
                                  </p:childTnLst>
                                </p:cTn>
                              </p:par>
                              <p:par>
                                <p:cTn id="740" presetID="2" presetClass="exit" presetSubtype="12" fill="hold" nodeType="withEffect">
                                  <p:stCondLst>
                                    <p:cond delay="0"/>
                                  </p:stCondLst>
                                  <p:childTnLst>
                                    <p:anim calcmode="lin" valueType="num">
                                      <p:cBhvr additive="base">
                                        <p:cTn id="741" dur="2000"/>
                                        <p:tgtEl>
                                          <p:spTgt spid="63"/>
                                        </p:tgtEl>
                                        <p:attrNameLst>
                                          <p:attrName>ppt_x</p:attrName>
                                        </p:attrNameLst>
                                      </p:cBhvr>
                                      <p:tavLst>
                                        <p:tav tm="0">
                                          <p:val>
                                            <p:strVal val="ppt_x"/>
                                          </p:val>
                                        </p:tav>
                                        <p:tav tm="100000">
                                          <p:val>
                                            <p:strVal val="0-ppt_w/2"/>
                                          </p:val>
                                        </p:tav>
                                      </p:tavLst>
                                    </p:anim>
                                    <p:anim calcmode="lin" valueType="num">
                                      <p:cBhvr additive="base">
                                        <p:cTn id="742" dur="2000"/>
                                        <p:tgtEl>
                                          <p:spTgt spid="63"/>
                                        </p:tgtEl>
                                        <p:attrNameLst>
                                          <p:attrName>ppt_y</p:attrName>
                                        </p:attrNameLst>
                                      </p:cBhvr>
                                      <p:tavLst>
                                        <p:tav tm="0">
                                          <p:val>
                                            <p:strVal val="ppt_y"/>
                                          </p:val>
                                        </p:tav>
                                        <p:tav tm="100000">
                                          <p:val>
                                            <p:strVal val="1+ppt_h/2"/>
                                          </p:val>
                                        </p:tav>
                                      </p:tavLst>
                                    </p:anim>
                                    <p:set>
                                      <p:cBhvr>
                                        <p:cTn id="743" dur="1" fill="hold">
                                          <p:stCondLst>
                                            <p:cond delay="1999"/>
                                          </p:stCondLst>
                                        </p:cTn>
                                        <p:tgtEl>
                                          <p:spTgt spid="63"/>
                                        </p:tgtEl>
                                        <p:attrNameLst>
                                          <p:attrName>style.visibility</p:attrName>
                                        </p:attrNameLst>
                                      </p:cBhvr>
                                      <p:to>
                                        <p:strVal val="hidden"/>
                                      </p:to>
                                    </p:set>
                                  </p:childTnLst>
                                </p:cTn>
                              </p:par>
                              <p:par>
                                <p:cTn id="744" presetID="2" presetClass="exit" presetSubtype="12" fill="hold" nodeType="withEffect">
                                  <p:stCondLst>
                                    <p:cond delay="0"/>
                                  </p:stCondLst>
                                  <p:childTnLst>
                                    <p:anim calcmode="lin" valueType="num">
                                      <p:cBhvr additive="base">
                                        <p:cTn id="745" dur="2000"/>
                                        <p:tgtEl>
                                          <p:spTgt spid="64"/>
                                        </p:tgtEl>
                                        <p:attrNameLst>
                                          <p:attrName>ppt_x</p:attrName>
                                        </p:attrNameLst>
                                      </p:cBhvr>
                                      <p:tavLst>
                                        <p:tav tm="0">
                                          <p:val>
                                            <p:strVal val="ppt_x"/>
                                          </p:val>
                                        </p:tav>
                                        <p:tav tm="100000">
                                          <p:val>
                                            <p:strVal val="0-ppt_w/2"/>
                                          </p:val>
                                        </p:tav>
                                      </p:tavLst>
                                    </p:anim>
                                    <p:anim calcmode="lin" valueType="num">
                                      <p:cBhvr additive="base">
                                        <p:cTn id="746" dur="2000"/>
                                        <p:tgtEl>
                                          <p:spTgt spid="64"/>
                                        </p:tgtEl>
                                        <p:attrNameLst>
                                          <p:attrName>ppt_y</p:attrName>
                                        </p:attrNameLst>
                                      </p:cBhvr>
                                      <p:tavLst>
                                        <p:tav tm="0">
                                          <p:val>
                                            <p:strVal val="ppt_y"/>
                                          </p:val>
                                        </p:tav>
                                        <p:tav tm="100000">
                                          <p:val>
                                            <p:strVal val="1+ppt_h/2"/>
                                          </p:val>
                                        </p:tav>
                                      </p:tavLst>
                                    </p:anim>
                                    <p:set>
                                      <p:cBhvr>
                                        <p:cTn id="747" dur="1" fill="hold">
                                          <p:stCondLst>
                                            <p:cond delay="1999"/>
                                          </p:stCondLst>
                                        </p:cTn>
                                        <p:tgtEl>
                                          <p:spTgt spid="64"/>
                                        </p:tgtEl>
                                        <p:attrNameLst>
                                          <p:attrName>style.visibility</p:attrName>
                                        </p:attrNameLst>
                                      </p:cBhvr>
                                      <p:to>
                                        <p:strVal val="hidden"/>
                                      </p:to>
                                    </p:set>
                                  </p:childTnLst>
                                </p:cTn>
                              </p:par>
                              <p:par>
                                <p:cTn id="748" presetID="2" presetClass="exit" presetSubtype="12" fill="hold" nodeType="withEffect">
                                  <p:stCondLst>
                                    <p:cond delay="0"/>
                                  </p:stCondLst>
                                  <p:childTnLst>
                                    <p:anim calcmode="lin" valueType="num">
                                      <p:cBhvr additive="base">
                                        <p:cTn id="749" dur="2000"/>
                                        <p:tgtEl>
                                          <p:spTgt spid="65"/>
                                        </p:tgtEl>
                                        <p:attrNameLst>
                                          <p:attrName>ppt_x</p:attrName>
                                        </p:attrNameLst>
                                      </p:cBhvr>
                                      <p:tavLst>
                                        <p:tav tm="0">
                                          <p:val>
                                            <p:strVal val="ppt_x"/>
                                          </p:val>
                                        </p:tav>
                                        <p:tav tm="100000">
                                          <p:val>
                                            <p:strVal val="0-ppt_w/2"/>
                                          </p:val>
                                        </p:tav>
                                      </p:tavLst>
                                    </p:anim>
                                    <p:anim calcmode="lin" valueType="num">
                                      <p:cBhvr additive="base">
                                        <p:cTn id="750" dur="2000"/>
                                        <p:tgtEl>
                                          <p:spTgt spid="65"/>
                                        </p:tgtEl>
                                        <p:attrNameLst>
                                          <p:attrName>ppt_y</p:attrName>
                                        </p:attrNameLst>
                                      </p:cBhvr>
                                      <p:tavLst>
                                        <p:tav tm="0">
                                          <p:val>
                                            <p:strVal val="ppt_y"/>
                                          </p:val>
                                        </p:tav>
                                        <p:tav tm="100000">
                                          <p:val>
                                            <p:strVal val="1+ppt_h/2"/>
                                          </p:val>
                                        </p:tav>
                                      </p:tavLst>
                                    </p:anim>
                                    <p:set>
                                      <p:cBhvr>
                                        <p:cTn id="751" dur="1" fill="hold">
                                          <p:stCondLst>
                                            <p:cond delay="1999"/>
                                          </p:stCondLst>
                                        </p:cTn>
                                        <p:tgtEl>
                                          <p:spTgt spid="65"/>
                                        </p:tgtEl>
                                        <p:attrNameLst>
                                          <p:attrName>style.visibility</p:attrName>
                                        </p:attrNameLst>
                                      </p:cBhvr>
                                      <p:to>
                                        <p:strVal val="hidden"/>
                                      </p:to>
                                    </p:set>
                                  </p:childTnLst>
                                </p:cTn>
                              </p:par>
                              <p:par>
                                <p:cTn id="752" presetID="2" presetClass="exit" presetSubtype="12" fill="hold" nodeType="withEffect">
                                  <p:stCondLst>
                                    <p:cond delay="0"/>
                                  </p:stCondLst>
                                  <p:childTnLst>
                                    <p:anim calcmode="lin" valueType="num">
                                      <p:cBhvr additive="base">
                                        <p:cTn id="753" dur="2000"/>
                                        <p:tgtEl>
                                          <p:spTgt spid="66"/>
                                        </p:tgtEl>
                                        <p:attrNameLst>
                                          <p:attrName>ppt_x</p:attrName>
                                        </p:attrNameLst>
                                      </p:cBhvr>
                                      <p:tavLst>
                                        <p:tav tm="0">
                                          <p:val>
                                            <p:strVal val="ppt_x"/>
                                          </p:val>
                                        </p:tav>
                                        <p:tav tm="100000">
                                          <p:val>
                                            <p:strVal val="0-ppt_w/2"/>
                                          </p:val>
                                        </p:tav>
                                      </p:tavLst>
                                    </p:anim>
                                    <p:anim calcmode="lin" valueType="num">
                                      <p:cBhvr additive="base">
                                        <p:cTn id="754" dur="2000"/>
                                        <p:tgtEl>
                                          <p:spTgt spid="66"/>
                                        </p:tgtEl>
                                        <p:attrNameLst>
                                          <p:attrName>ppt_y</p:attrName>
                                        </p:attrNameLst>
                                      </p:cBhvr>
                                      <p:tavLst>
                                        <p:tav tm="0">
                                          <p:val>
                                            <p:strVal val="ppt_y"/>
                                          </p:val>
                                        </p:tav>
                                        <p:tav tm="100000">
                                          <p:val>
                                            <p:strVal val="1+ppt_h/2"/>
                                          </p:val>
                                        </p:tav>
                                      </p:tavLst>
                                    </p:anim>
                                    <p:set>
                                      <p:cBhvr>
                                        <p:cTn id="755" dur="1" fill="hold">
                                          <p:stCondLst>
                                            <p:cond delay="1999"/>
                                          </p:stCondLst>
                                        </p:cTn>
                                        <p:tgtEl>
                                          <p:spTgt spid="66"/>
                                        </p:tgtEl>
                                        <p:attrNameLst>
                                          <p:attrName>style.visibility</p:attrName>
                                        </p:attrNameLst>
                                      </p:cBhvr>
                                      <p:to>
                                        <p:strVal val="hidden"/>
                                      </p:to>
                                    </p:set>
                                  </p:childTnLst>
                                </p:cTn>
                              </p:par>
                              <p:par>
                                <p:cTn id="756" presetID="2" presetClass="exit" presetSubtype="12" fill="hold" nodeType="withEffect">
                                  <p:stCondLst>
                                    <p:cond delay="0"/>
                                  </p:stCondLst>
                                  <p:childTnLst>
                                    <p:anim calcmode="lin" valueType="num">
                                      <p:cBhvr additive="base">
                                        <p:cTn id="757" dur="2000"/>
                                        <p:tgtEl>
                                          <p:spTgt spid="67"/>
                                        </p:tgtEl>
                                        <p:attrNameLst>
                                          <p:attrName>ppt_x</p:attrName>
                                        </p:attrNameLst>
                                      </p:cBhvr>
                                      <p:tavLst>
                                        <p:tav tm="0">
                                          <p:val>
                                            <p:strVal val="ppt_x"/>
                                          </p:val>
                                        </p:tav>
                                        <p:tav tm="100000">
                                          <p:val>
                                            <p:strVal val="0-ppt_w/2"/>
                                          </p:val>
                                        </p:tav>
                                      </p:tavLst>
                                    </p:anim>
                                    <p:anim calcmode="lin" valueType="num">
                                      <p:cBhvr additive="base">
                                        <p:cTn id="758" dur="2000"/>
                                        <p:tgtEl>
                                          <p:spTgt spid="67"/>
                                        </p:tgtEl>
                                        <p:attrNameLst>
                                          <p:attrName>ppt_y</p:attrName>
                                        </p:attrNameLst>
                                      </p:cBhvr>
                                      <p:tavLst>
                                        <p:tav tm="0">
                                          <p:val>
                                            <p:strVal val="ppt_y"/>
                                          </p:val>
                                        </p:tav>
                                        <p:tav tm="100000">
                                          <p:val>
                                            <p:strVal val="1+ppt_h/2"/>
                                          </p:val>
                                        </p:tav>
                                      </p:tavLst>
                                    </p:anim>
                                    <p:set>
                                      <p:cBhvr>
                                        <p:cTn id="759" dur="1" fill="hold">
                                          <p:stCondLst>
                                            <p:cond delay="1999"/>
                                          </p:stCondLst>
                                        </p:cTn>
                                        <p:tgtEl>
                                          <p:spTgt spid="67"/>
                                        </p:tgtEl>
                                        <p:attrNameLst>
                                          <p:attrName>style.visibility</p:attrName>
                                        </p:attrNameLst>
                                      </p:cBhvr>
                                      <p:to>
                                        <p:strVal val="hidden"/>
                                      </p:to>
                                    </p:set>
                                  </p:childTnLst>
                                </p:cTn>
                              </p:par>
                              <p:par>
                                <p:cTn id="760" presetID="2" presetClass="exit" presetSubtype="12" fill="hold" nodeType="withEffect">
                                  <p:stCondLst>
                                    <p:cond delay="0"/>
                                  </p:stCondLst>
                                  <p:childTnLst>
                                    <p:anim calcmode="lin" valueType="num">
                                      <p:cBhvr additive="base">
                                        <p:cTn id="761" dur="2000"/>
                                        <p:tgtEl>
                                          <p:spTgt spid="68"/>
                                        </p:tgtEl>
                                        <p:attrNameLst>
                                          <p:attrName>ppt_x</p:attrName>
                                        </p:attrNameLst>
                                      </p:cBhvr>
                                      <p:tavLst>
                                        <p:tav tm="0">
                                          <p:val>
                                            <p:strVal val="ppt_x"/>
                                          </p:val>
                                        </p:tav>
                                        <p:tav tm="100000">
                                          <p:val>
                                            <p:strVal val="0-ppt_w/2"/>
                                          </p:val>
                                        </p:tav>
                                      </p:tavLst>
                                    </p:anim>
                                    <p:anim calcmode="lin" valueType="num">
                                      <p:cBhvr additive="base">
                                        <p:cTn id="762" dur="2000"/>
                                        <p:tgtEl>
                                          <p:spTgt spid="68"/>
                                        </p:tgtEl>
                                        <p:attrNameLst>
                                          <p:attrName>ppt_y</p:attrName>
                                        </p:attrNameLst>
                                      </p:cBhvr>
                                      <p:tavLst>
                                        <p:tav tm="0">
                                          <p:val>
                                            <p:strVal val="ppt_y"/>
                                          </p:val>
                                        </p:tav>
                                        <p:tav tm="100000">
                                          <p:val>
                                            <p:strVal val="1+ppt_h/2"/>
                                          </p:val>
                                        </p:tav>
                                      </p:tavLst>
                                    </p:anim>
                                    <p:set>
                                      <p:cBhvr>
                                        <p:cTn id="763" dur="1" fill="hold">
                                          <p:stCondLst>
                                            <p:cond delay="1999"/>
                                          </p:stCondLst>
                                        </p:cTn>
                                        <p:tgtEl>
                                          <p:spTgt spid="68"/>
                                        </p:tgtEl>
                                        <p:attrNameLst>
                                          <p:attrName>style.visibility</p:attrName>
                                        </p:attrNameLst>
                                      </p:cBhvr>
                                      <p:to>
                                        <p:strVal val="hidden"/>
                                      </p:to>
                                    </p:set>
                                  </p:childTnLst>
                                </p:cTn>
                              </p:par>
                              <p:par>
                                <p:cTn id="764" presetID="2" presetClass="exit" presetSubtype="12" fill="hold" nodeType="withEffect">
                                  <p:stCondLst>
                                    <p:cond delay="0"/>
                                  </p:stCondLst>
                                  <p:childTnLst>
                                    <p:anim calcmode="lin" valueType="num">
                                      <p:cBhvr additive="base">
                                        <p:cTn id="765" dur="2000"/>
                                        <p:tgtEl>
                                          <p:spTgt spid="69"/>
                                        </p:tgtEl>
                                        <p:attrNameLst>
                                          <p:attrName>ppt_x</p:attrName>
                                        </p:attrNameLst>
                                      </p:cBhvr>
                                      <p:tavLst>
                                        <p:tav tm="0">
                                          <p:val>
                                            <p:strVal val="ppt_x"/>
                                          </p:val>
                                        </p:tav>
                                        <p:tav tm="100000">
                                          <p:val>
                                            <p:strVal val="0-ppt_w/2"/>
                                          </p:val>
                                        </p:tav>
                                      </p:tavLst>
                                    </p:anim>
                                    <p:anim calcmode="lin" valueType="num">
                                      <p:cBhvr additive="base">
                                        <p:cTn id="766" dur="2000"/>
                                        <p:tgtEl>
                                          <p:spTgt spid="69"/>
                                        </p:tgtEl>
                                        <p:attrNameLst>
                                          <p:attrName>ppt_y</p:attrName>
                                        </p:attrNameLst>
                                      </p:cBhvr>
                                      <p:tavLst>
                                        <p:tav tm="0">
                                          <p:val>
                                            <p:strVal val="ppt_y"/>
                                          </p:val>
                                        </p:tav>
                                        <p:tav tm="100000">
                                          <p:val>
                                            <p:strVal val="1+ppt_h/2"/>
                                          </p:val>
                                        </p:tav>
                                      </p:tavLst>
                                    </p:anim>
                                    <p:set>
                                      <p:cBhvr>
                                        <p:cTn id="767" dur="1" fill="hold">
                                          <p:stCondLst>
                                            <p:cond delay="1999"/>
                                          </p:stCondLst>
                                        </p:cTn>
                                        <p:tgtEl>
                                          <p:spTgt spid="69"/>
                                        </p:tgtEl>
                                        <p:attrNameLst>
                                          <p:attrName>style.visibility</p:attrName>
                                        </p:attrNameLst>
                                      </p:cBhvr>
                                      <p:to>
                                        <p:strVal val="hidden"/>
                                      </p:to>
                                    </p:set>
                                  </p:childTnLst>
                                </p:cTn>
                              </p:par>
                              <p:par>
                                <p:cTn id="768" presetID="8" presetClass="emph" presetSubtype="0" fill="hold" nodeType="withEffect">
                                  <p:stCondLst>
                                    <p:cond delay="0"/>
                                  </p:stCondLst>
                                  <p:childTnLst>
                                    <p:animRot by="-21600000">
                                      <p:cBhvr>
                                        <p:cTn id="769" dur="2000" fill="hold"/>
                                        <p:tgtEl>
                                          <p:spTgt spid="5"/>
                                        </p:tgtEl>
                                        <p:attrNameLst>
                                          <p:attrName>r</p:attrName>
                                        </p:attrNameLst>
                                      </p:cBhvr>
                                    </p:animRot>
                                  </p:childTnLst>
                                </p:cTn>
                              </p:par>
                              <p:par>
                                <p:cTn id="770" presetID="8" presetClass="emph" presetSubtype="0" fill="hold" nodeType="withEffect">
                                  <p:stCondLst>
                                    <p:cond delay="0"/>
                                  </p:stCondLst>
                                  <p:childTnLst>
                                    <p:animRot by="-21600000">
                                      <p:cBhvr>
                                        <p:cTn id="771" dur="2000" fill="hold"/>
                                        <p:tgtEl>
                                          <p:spTgt spid="6"/>
                                        </p:tgtEl>
                                        <p:attrNameLst>
                                          <p:attrName>r</p:attrName>
                                        </p:attrNameLst>
                                      </p:cBhvr>
                                    </p:animRot>
                                  </p:childTnLst>
                                </p:cTn>
                              </p:par>
                              <p:par>
                                <p:cTn id="772" presetID="8" presetClass="emph" presetSubtype="0" fill="hold" nodeType="withEffect">
                                  <p:stCondLst>
                                    <p:cond delay="0"/>
                                  </p:stCondLst>
                                  <p:childTnLst>
                                    <p:animRot by="-21600000">
                                      <p:cBhvr>
                                        <p:cTn id="773" dur="2000" fill="hold"/>
                                        <p:tgtEl>
                                          <p:spTgt spid="7"/>
                                        </p:tgtEl>
                                        <p:attrNameLst>
                                          <p:attrName>r</p:attrName>
                                        </p:attrNameLst>
                                      </p:cBhvr>
                                    </p:animRot>
                                  </p:childTnLst>
                                </p:cTn>
                              </p:par>
                              <p:par>
                                <p:cTn id="774" presetID="8" presetClass="emph" presetSubtype="0" fill="hold" nodeType="withEffect">
                                  <p:stCondLst>
                                    <p:cond delay="0"/>
                                  </p:stCondLst>
                                  <p:childTnLst>
                                    <p:animRot by="-21600000">
                                      <p:cBhvr>
                                        <p:cTn id="775" dur="2000" fill="hold"/>
                                        <p:tgtEl>
                                          <p:spTgt spid="8"/>
                                        </p:tgtEl>
                                        <p:attrNameLst>
                                          <p:attrName>r</p:attrName>
                                        </p:attrNameLst>
                                      </p:cBhvr>
                                    </p:animRot>
                                  </p:childTnLst>
                                </p:cTn>
                              </p:par>
                              <p:par>
                                <p:cTn id="776" presetID="8" presetClass="emph" presetSubtype="0" fill="hold" nodeType="withEffect">
                                  <p:stCondLst>
                                    <p:cond delay="0"/>
                                  </p:stCondLst>
                                  <p:childTnLst>
                                    <p:animRot by="-21600000">
                                      <p:cBhvr>
                                        <p:cTn id="777" dur="2000" fill="hold"/>
                                        <p:tgtEl>
                                          <p:spTgt spid="9"/>
                                        </p:tgtEl>
                                        <p:attrNameLst>
                                          <p:attrName>r</p:attrName>
                                        </p:attrNameLst>
                                      </p:cBhvr>
                                    </p:animRot>
                                  </p:childTnLst>
                                </p:cTn>
                              </p:par>
                              <p:par>
                                <p:cTn id="778" presetID="8" presetClass="emph" presetSubtype="0" fill="hold" nodeType="withEffect">
                                  <p:stCondLst>
                                    <p:cond delay="0"/>
                                  </p:stCondLst>
                                  <p:childTnLst>
                                    <p:animRot by="-21600000">
                                      <p:cBhvr>
                                        <p:cTn id="779" dur="2000" fill="hold"/>
                                        <p:tgtEl>
                                          <p:spTgt spid="10"/>
                                        </p:tgtEl>
                                        <p:attrNameLst>
                                          <p:attrName>r</p:attrName>
                                        </p:attrNameLst>
                                      </p:cBhvr>
                                    </p:animRot>
                                  </p:childTnLst>
                                </p:cTn>
                              </p:par>
                              <p:par>
                                <p:cTn id="780" presetID="8" presetClass="emph" presetSubtype="0" fill="hold" nodeType="withEffect">
                                  <p:stCondLst>
                                    <p:cond delay="0"/>
                                  </p:stCondLst>
                                  <p:childTnLst>
                                    <p:animRot by="-21600000">
                                      <p:cBhvr>
                                        <p:cTn id="781" dur="2000" fill="hold"/>
                                        <p:tgtEl>
                                          <p:spTgt spid="11"/>
                                        </p:tgtEl>
                                        <p:attrNameLst>
                                          <p:attrName>r</p:attrName>
                                        </p:attrNameLst>
                                      </p:cBhvr>
                                    </p:animRot>
                                  </p:childTnLst>
                                </p:cTn>
                              </p:par>
                              <p:par>
                                <p:cTn id="782" presetID="8" presetClass="emph" presetSubtype="0" fill="hold" nodeType="withEffect">
                                  <p:stCondLst>
                                    <p:cond delay="0"/>
                                  </p:stCondLst>
                                  <p:childTnLst>
                                    <p:animRot by="-21600000">
                                      <p:cBhvr>
                                        <p:cTn id="783" dur="2000" fill="hold"/>
                                        <p:tgtEl>
                                          <p:spTgt spid="12"/>
                                        </p:tgtEl>
                                        <p:attrNameLst>
                                          <p:attrName>r</p:attrName>
                                        </p:attrNameLst>
                                      </p:cBhvr>
                                    </p:animRot>
                                  </p:childTnLst>
                                </p:cTn>
                              </p:par>
                              <p:par>
                                <p:cTn id="784" presetID="8" presetClass="emph" presetSubtype="0" fill="hold" nodeType="withEffect">
                                  <p:stCondLst>
                                    <p:cond delay="0"/>
                                  </p:stCondLst>
                                  <p:childTnLst>
                                    <p:animRot by="-21600000">
                                      <p:cBhvr>
                                        <p:cTn id="785" dur="2000" fill="hold"/>
                                        <p:tgtEl>
                                          <p:spTgt spid="13"/>
                                        </p:tgtEl>
                                        <p:attrNameLst>
                                          <p:attrName>r</p:attrName>
                                        </p:attrNameLst>
                                      </p:cBhvr>
                                    </p:animRot>
                                  </p:childTnLst>
                                </p:cTn>
                              </p:par>
                              <p:par>
                                <p:cTn id="786" presetID="8" presetClass="emph" presetSubtype="0" fill="hold" nodeType="withEffect">
                                  <p:stCondLst>
                                    <p:cond delay="0"/>
                                  </p:stCondLst>
                                  <p:childTnLst>
                                    <p:animRot by="-21600000">
                                      <p:cBhvr>
                                        <p:cTn id="787" dur="2000" fill="hold"/>
                                        <p:tgtEl>
                                          <p:spTgt spid="14"/>
                                        </p:tgtEl>
                                        <p:attrNameLst>
                                          <p:attrName>r</p:attrName>
                                        </p:attrNameLst>
                                      </p:cBhvr>
                                    </p:animRot>
                                  </p:childTnLst>
                                </p:cTn>
                              </p:par>
                              <p:par>
                                <p:cTn id="788" presetID="8" presetClass="emph" presetSubtype="0" fill="hold" nodeType="withEffect">
                                  <p:stCondLst>
                                    <p:cond delay="0"/>
                                  </p:stCondLst>
                                  <p:childTnLst>
                                    <p:animRot by="-21600000">
                                      <p:cBhvr>
                                        <p:cTn id="789" dur="2000" fill="hold"/>
                                        <p:tgtEl>
                                          <p:spTgt spid="15"/>
                                        </p:tgtEl>
                                        <p:attrNameLst>
                                          <p:attrName>r</p:attrName>
                                        </p:attrNameLst>
                                      </p:cBhvr>
                                    </p:animRot>
                                  </p:childTnLst>
                                </p:cTn>
                              </p:par>
                              <p:par>
                                <p:cTn id="790" presetID="8" presetClass="emph" presetSubtype="0" fill="hold" nodeType="withEffect">
                                  <p:stCondLst>
                                    <p:cond delay="0"/>
                                  </p:stCondLst>
                                  <p:childTnLst>
                                    <p:animRot by="-21600000">
                                      <p:cBhvr>
                                        <p:cTn id="791" dur="2000" fill="hold"/>
                                        <p:tgtEl>
                                          <p:spTgt spid="16"/>
                                        </p:tgtEl>
                                        <p:attrNameLst>
                                          <p:attrName>r</p:attrName>
                                        </p:attrNameLst>
                                      </p:cBhvr>
                                    </p:animRot>
                                  </p:childTnLst>
                                </p:cTn>
                              </p:par>
                              <p:par>
                                <p:cTn id="792" presetID="8" presetClass="emph" presetSubtype="0" fill="hold" nodeType="withEffect">
                                  <p:stCondLst>
                                    <p:cond delay="0"/>
                                  </p:stCondLst>
                                  <p:childTnLst>
                                    <p:animRot by="-21600000">
                                      <p:cBhvr>
                                        <p:cTn id="793" dur="2000" fill="hold"/>
                                        <p:tgtEl>
                                          <p:spTgt spid="17"/>
                                        </p:tgtEl>
                                        <p:attrNameLst>
                                          <p:attrName>r</p:attrName>
                                        </p:attrNameLst>
                                      </p:cBhvr>
                                    </p:animRot>
                                  </p:childTnLst>
                                </p:cTn>
                              </p:par>
                              <p:par>
                                <p:cTn id="794" presetID="8" presetClass="emph" presetSubtype="0" fill="hold" nodeType="withEffect">
                                  <p:stCondLst>
                                    <p:cond delay="0"/>
                                  </p:stCondLst>
                                  <p:childTnLst>
                                    <p:animRot by="-21600000">
                                      <p:cBhvr>
                                        <p:cTn id="795" dur="2000" fill="hold"/>
                                        <p:tgtEl>
                                          <p:spTgt spid="32"/>
                                        </p:tgtEl>
                                        <p:attrNameLst>
                                          <p:attrName>r</p:attrName>
                                        </p:attrNameLst>
                                      </p:cBhvr>
                                    </p:animRot>
                                  </p:childTnLst>
                                </p:cTn>
                              </p:par>
                              <p:par>
                                <p:cTn id="796" presetID="8" presetClass="emph" presetSubtype="0" fill="hold" nodeType="withEffect">
                                  <p:stCondLst>
                                    <p:cond delay="0"/>
                                  </p:stCondLst>
                                  <p:childTnLst>
                                    <p:animRot by="-21600000">
                                      <p:cBhvr>
                                        <p:cTn id="797" dur="2000" fill="hold"/>
                                        <p:tgtEl>
                                          <p:spTgt spid="46"/>
                                        </p:tgtEl>
                                        <p:attrNameLst>
                                          <p:attrName>r</p:attrName>
                                        </p:attrNameLst>
                                      </p:cBhvr>
                                    </p:animRot>
                                  </p:childTnLst>
                                </p:cTn>
                              </p:par>
                              <p:par>
                                <p:cTn id="798" presetID="8" presetClass="emph" presetSubtype="0" fill="hold" nodeType="withEffect">
                                  <p:stCondLst>
                                    <p:cond delay="0"/>
                                  </p:stCondLst>
                                  <p:childTnLst>
                                    <p:animRot by="-21600000">
                                      <p:cBhvr>
                                        <p:cTn id="799" dur="2000" fill="hold"/>
                                        <p:tgtEl>
                                          <p:spTgt spid="47"/>
                                        </p:tgtEl>
                                        <p:attrNameLst>
                                          <p:attrName>r</p:attrName>
                                        </p:attrNameLst>
                                      </p:cBhvr>
                                    </p:animRot>
                                  </p:childTnLst>
                                </p:cTn>
                              </p:par>
                              <p:par>
                                <p:cTn id="800" presetID="8" presetClass="emph" presetSubtype="0" fill="hold" nodeType="withEffect">
                                  <p:stCondLst>
                                    <p:cond delay="0"/>
                                  </p:stCondLst>
                                  <p:childTnLst>
                                    <p:animRot by="-21600000">
                                      <p:cBhvr>
                                        <p:cTn id="801" dur="2000" fill="hold"/>
                                        <p:tgtEl>
                                          <p:spTgt spid="48"/>
                                        </p:tgtEl>
                                        <p:attrNameLst>
                                          <p:attrName>r</p:attrName>
                                        </p:attrNameLst>
                                      </p:cBhvr>
                                    </p:animRot>
                                  </p:childTnLst>
                                </p:cTn>
                              </p:par>
                              <p:par>
                                <p:cTn id="802" presetID="8" presetClass="emph" presetSubtype="0" fill="hold" nodeType="withEffect">
                                  <p:stCondLst>
                                    <p:cond delay="0"/>
                                  </p:stCondLst>
                                  <p:childTnLst>
                                    <p:animRot by="-21600000">
                                      <p:cBhvr>
                                        <p:cTn id="803" dur="2000" fill="hold"/>
                                        <p:tgtEl>
                                          <p:spTgt spid="49"/>
                                        </p:tgtEl>
                                        <p:attrNameLst>
                                          <p:attrName>r</p:attrName>
                                        </p:attrNameLst>
                                      </p:cBhvr>
                                    </p:animRot>
                                  </p:childTnLst>
                                </p:cTn>
                              </p:par>
                              <p:par>
                                <p:cTn id="804" presetID="8" presetClass="emph" presetSubtype="0" fill="hold" nodeType="withEffect">
                                  <p:stCondLst>
                                    <p:cond delay="0"/>
                                  </p:stCondLst>
                                  <p:childTnLst>
                                    <p:animRot by="-21600000">
                                      <p:cBhvr>
                                        <p:cTn id="805" dur="2000" fill="hold"/>
                                        <p:tgtEl>
                                          <p:spTgt spid="50"/>
                                        </p:tgtEl>
                                        <p:attrNameLst>
                                          <p:attrName>r</p:attrName>
                                        </p:attrNameLst>
                                      </p:cBhvr>
                                    </p:animRot>
                                  </p:childTnLst>
                                </p:cTn>
                              </p:par>
                              <p:par>
                                <p:cTn id="806" presetID="8" presetClass="emph" presetSubtype="0" fill="hold" nodeType="withEffect">
                                  <p:stCondLst>
                                    <p:cond delay="0"/>
                                  </p:stCondLst>
                                  <p:childTnLst>
                                    <p:animRot by="-21600000">
                                      <p:cBhvr>
                                        <p:cTn id="807" dur="2000" fill="hold"/>
                                        <p:tgtEl>
                                          <p:spTgt spid="51"/>
                                        </p:tgtEl>
                                        <p:attrNameLst>
                                          <p:attrName>r</p:attrName>
                                        </p:attrNameLst>
                                      </p:cBhvr>
                                    </p:animRot>
                                  </p:childTnLst>
                                </p:cTn>
                              </p:par>
                              <p:par>
                                <p:cTn id="808" presetID="8" presetClass="emph" presetSubtype="0" fill="hold" nodeType="withEffect">
                                  <p:stCondLst>
                                    <p:cond delay="0"/>
                                  </p:stCondLst>
                                  <p:childTnLst>
                                    <p:animRot by="-21600000">
                                      <p:cBhvr>
                                        <p:cTn id="809" dur="2000" fill="hold"/>
                                        <p:tgtEl>
                                          <p:spTgt spid="52"/>
                                        </p:tgtEl>
                                        <p:attrNameLst>
                                          <p:attrName>r</p:attrName>
                                        </p:attrNameLst>
                                      </p:cBhvr>
                                    </p:animRot>
                                  </p:childTnLst>
                                </p:cTn>
                              </p:par>
                              <p:par>
                                <p:cTn id="810" presetID="8" presetClass="emph" presetSubtype="0" fill="hold" nodeType="withEffect">
                                  <p:stCondLst>
                                    <p:cond delay="0"/>
                                  </p:stCondLst>
                                  <p:childTnLst>
                                    <p:animRot by="-21600000">
                                      <p:cBhvr>
                                        <p:cTn id="811" dur="2000" fill="hold"/>
                                        <p:tgtEl>
                                          <p:spTgt spid="53"/>
                                        </p:tgtEl>
                                        <p:attrNameLst>
                                          <p:attrName>r</p:attrName>
                                        </p:attrNameLst>
                                      </p:cBhvr>
                                    </p:animRot>
                                  </p:childTnLst>
                                </p:cTn>
                              </p:par>
                              <p:par>
                                <p:cTn id="812" presetID="8" presetClass="emph" presetSubtype="0" fill="hold" nodeType="withEffect">
                                  <p:stCondLst>
                                    <p:cond delay="0"/>
                                  </p:stCondLst>
                                  <p:childTnLst>
                                    <p:animRot by="-21600000">
                                      <p:cBhvr>
                                        <p:cTn id="813" dur="2000" fill="hold"/>
                                        <p:tgtEl>
                                          <p:spTgt spid="54"/>
                                        </p:tgtEl>
                                        <p:attrNameLst>
                                          <p:attrName>r</p:attrName>
                                        </p:attrNameLst>
                                      </p:cBhvr>
                                    </p:animRot>
                                  </p:childTnLst>
                                </p:cTn>
                              </p:par>
                              <p:par>
                                <p:cTn id="814" presetID="8" presetClass="emph" presetSubtype="0" fill="hold" nodeType="withEffect">
                                  <p:stCondLst>
                                    <p:cond delay="0"/>
                                  </p:stCondLst>
                                  <p:childTnLst>
                                    <p:animRot by="-21600000">
                                      <p:cBhvr>
                                        <p:cTn id="815" dur="2000" fill="hold"/>
                                        <p:tgtEl>
                                          <p:spTgt spid="55"/>
                                        </p:tgtEl>
                                        <p:attrNameLst>
                                          <p:attrName>r</p:attrName>
                                        </p:attrNameLst>
                                      </p:cBhvr>
                                    </p:animRot>
                                  </p:childTnLst>
                                </p:cTn>
                              </p:par>
                              <p:par>
                                <p:cTn id="816" presetID="8" presetClass="emph" presetSubtype="0" fill="hold" nodeType="withEffect">
                                  <p:stCondLst>
                                    <p:cond delay="0"/>
                                  </p:stCondLst>
                                  <p:childTnLst>
                                    <p:animRot by="-21600000">
                                      <p:cBhvr>
                                        <p:cTn id="817" dur="2000" fill="hold"/>
                                        <p:tgtEl>
                                          <p:spTgt spid="56"/>
                                        </p:tgtEl>
                                        <p:attrNameLst>
                                          <p:attrName>r</p:attrName>
                                        </p:attrNameLst>
                                      </p:cBhvr>
                                    </p:animRot>
                                  </p:childTnLst>
                                </p:cTn>
                              </p:par>
                              <p:par>
                                <p:cTn id="818" presetID="8" presetClass="emph" presetSubtype="0" fill="hold" nodeType="withEffect">
                                  <p:stCondLst>
                                    <p:cond delay="0"/>
                                  </p:stCondLst>
                                  <p:childTnLst>
                                    <p:animRot by="-21600000">
                                      <p:cBhvr>
                                        <p:cTn id="819" dur="2000" fill="hold"/>
                                        <p:tgtEl>
                                          <p:spTgt spid="57"/>
                                        </p:tgtEl>
                                        <p:attrNameLst>
                                          <p:attrName>r</p:attrName>
                                        </p:attrNameLst>
                                      </p:cBhvr>
                                    </p:animRot>
                                  </p:childTnLst>
                                </p:cTn>
                              </p:par>
                              <p:par>
                                <p:cTn id="820" presetID="8" presetClass="emph" presetSubtype="0" fill="hold" nodeType="withEffect">
                                  <p:stCondLst>
                                    <p:cond delay="0"/>
                                  </p:stCondLst>
                                  <p:childTnLst>
                                    <p:animRot by="-21600000">
                                      <p:cBhvr>
                                        <p:cTn id="821" dur="2000" fill="hold"/>
                                        <p:tgtEl>
                                          <p:spTgt spid="58"/>
                                        </p:tgtEl>
                                        <p:attrNameLst>
                                          <p:attrName>r</p:attrName>
                                        </p:attrNameLst>
                                      </p:cBhvr>
                                    </p:animRot>
                                  </p:childTnLst>
                                </p:cTn>
                              </p:par>
                              <p:par>
                                <p:cTn id="822" presetID="8" presetClass="emph" presetSubtype="0" fill="hold" nodeType="withEffect">
                                  <p:stCondLst>
                                    <p:cond delay="0"/>
                                  </p:stCondLst>
                                  <p:childTnLst>
                                    <p:animRot by="-21600000">
                                      <p:cBhvr>
                                        <p:cTn id="823" dur="2000" fill="hold"/>
                                        <p:tgtEl>
                                          <p:spTgt spid="59"/>
                                        </p:tgtEl>
                                        <p:attrNameLst>
                                          <p:attrName>r</p:attrName>
                                        </p:attrNameLst>
                                      </p:cBhvr>
                                    </p:animRot>
                                  </p:childTnLst>
                                </p:cTn>
                              </p:par>
                              <p:par>
                                <p:cTn id="824" presetID="8" presetClass="emph" presetSubtype="0" fill="hold" nodeType="withEffect">
                                  <p:stCondLst>
                                    <p:cond delay="0"/>
                                  </p:stCondLst>
                                  <p:childTnLst>
                                    <p:animRot by="-21600000">
                                      <p:cBhvr>
                                        <p:cTn id="825" dur="2000" fill="hold"/>
                                        <p:tgtEl>
                                          <p:spTgt spid="60"/>
                                        </p:tgtEl>
                                        <p:attrNameLst>
                                          <p:attrName>r</p:attrName>
                                        </p:attrNameLst>
                                      </p:cBhvr>
                                    </p:animRot>
                                  </p:childTnLst>
                                </p:cTn>
                              </p:par>
                              <p:par>
                                <p:cTn id="826" presetID="8" presetClass="emph" presetSubtype="0" fill="hold" nodeType="withEffect">
                                  <p:stCondLst>
                                    <p:cond delay="0"/>
                                  </p:stCondLst>
                                  <p:childTnLst>
                                    <p:animRot by="-21600000">
                                      <p:cBhvr>
                                        <p:cTn id="827" dur="2000" fill="hold"/>
                                        <p:tgtEl>
                                          <p:spTgt spid="61"/>
                                        </p:tgtEl>
                                        <p:attrNameLst>
                                          <p:attrName>r</p:attrName>
                                        </p:attrNameLst>
                                      </p:cBhvr>
                                    </p:animRot>
                                  </p:childTnLst>
                                </p:cTn>
                              </p:par>
                              <p:par>
                                <p:cTn id="828" presetID="8" presetClass="emph" presetSubtype="0" fill="hold" nodeType="withEffect">
                                  <p:stCondLst>
                                    <p:cond delay="0"/>
                                  </p:stCondLst>
                                  <p:childTnLst>
                                    <p:animRot by="-21600000">
                                      <p:cBhvr>
                                        <p:cTn id="829" dur="2000" fill="hold"/>
                                        <p:tgtEl>
                                          <p:spTgt spid="62"/>
                                        </p:tgtEl>
                                        <p:attrNameLst>
                                          <p:attrName>r</p:attrName>
                                        </p:attrNameLst>
                                      </p:cBhvr>
                                    </p:animRot>
                                  </p:childTnLst>
                                </p:cTn>
                              </p:par>
                              <p:par>
                                <p:cTn id="830" presetID="8" presetClass="emph" presetSubtype="0" fill="hold" nodeType="withEffect">
                                  <p:stCondLst>
                                    <p:cond delay="0"/>
                                  </p:stCondLst>
                                  <p:childTnLst>
                                    <p:animRot by="-21600000">
                                      <p:cBhvr>
                                        <p:cTn id="831" dur="2000" fill="hold"/>
                                        <p:tgtEl>
                                          <p:spTgt spid="63"/>
                                        </p:tgtEl>
                                        <p:attrNameLst>
                                          <p:attrName>r</p:attrName>
                                        </p:attrNameLst>
                                      </p:cBhvr>
                                    </p:animRot>
                                  </p:childTnLst>
                                </p:cTn>
                              </p:par>
                              <p:par>
                                <p:cTn id="832" presetID="8" presetClass="emph" presetSubtype="0" fill="hold" nodeType="withEffect">
                                  <p:stCondLst>
                                    <p:cond delay="0"/>
                                  </p:stCondLst>
                                  <p:childTnLst>
                                    <p:animRot by="-21600000">
                                      <p:cBhvr>
                                        <p:cTn id="833" dur="2000" fill="hold"/>
                                        <p:tgtEl>
                                          <p:spTgt spid="64"/>
                                        </p:tgtEl>
                                        <p:attrNameLst>
                                          <p:attrName>r</p:attrName>
                                        </p:attrNameLst>
                                      </p:cBhvr>
                                    </p:animRot>
                                  </p:childTnLst>
                                </p:cTn>
                              </p:par>
                              <p:par>
                                <p:cTn id="834" presetID="8" presetClass="emph" presetSubtype="0" fill="hold" nodeType="withEffect">
                                  <p:stCondLst>
                                    <p:cond delay="0"/>
                                  </p:stCondLst>
                                  <p:childTnLst>
                                    <p:animRot by="-21600000">
                                      <p:cBhvr>
                                        <p:cTn id="835" dur="2000" fill="hold"/>
                                        <p:tgtEl>
                                          <p:spTgt spid="65"/>
                                        </p:tgtEl>
                                        <p:attrNameLst>
                                          <p:attrName>r</p:attrName>
                                        </p:attrNameLst>
                                      </p:cBhvr>
                                    </p:animRot>
                                  </p:childTnLst>
                                </p:cTn>
                              </p:par>
                              <p:par>
                                <p:cTn id="836" presetID="8" presetClass="emph" presetSubtype="0" fill="hold" nodeType="withEffect">
                                  <p:stCondLst>
                                    <p:cond delay="0"/>
                                  </p:stCondLst>
                                  <p:childTnLst>
                                    <p:animRot by="-21600000">
                                      <p:cBhvr>
                                        <p:cTn id="837" dur="2000" fill="hold"/>
                                        <p:tgtEl>
                                          <p:spTgt spid="66"/>
                                        </p:tgtEl>
                                        <p:attrNameLst>
                                          <p:attrName>r</p:attrName>
                                        </p:attrNameLst>
                                      </p:cBhvr>
                                    </p:animRot>
                                  </p:childTnLst>
                                </p:cTn>
                              </p:par>
                              <p:par>
                                <p:cTn id="838" presetID="8" presetClass="emph" presetSubtype="0" fill="hold" nodeType="withEffect">
                                  <p:stCondLst>
                                    <p:cond delay="0"/>
                                  </p:stCondLst>
                                  <p:childTnLst>
                                    <p:animRot by="-21600000">
                                      <p:cBhvr>
                                        <p:cTn id="839" dur="2000" fill="hold"/>
                                        <p:tgtEl>
                                          <p:spTgt spid="67"/>
                                        </p:tgtEl>
                                        <p:attrNameLst>
                                          <p:attrName>r</p:attrName>
                                        </p:attrNameLst>
                                      </p:cBhvr>
                                    </p:animRot>
                                  </p:childTnLst>
                                </p:cTn>
                              </p:par>
                              <p:par>
                                <p:cTn id="840" presetID="8" presetClass="emph" presetSubtype="0" fill="hold" nodeType="withEffect">
                                  <p:stCondLst>
                                    <p:cond delay="0"/>
                                  </p:stCondLst>
                                  <p:childTnLst>
                                    <p:animRot by="-21600000">
                                      <p:cBhvr>
                                        <p:cTn id="841" dur="2000" fill="hold"/>
                                        <p:tgtEl>
                                          <p:spTgt spid="68"/>
                                        </p:tgtEl>
                                        <p:attrNameLst>
                                          <p:attrName>r</p:attrName>
                                        </p:attrNameLst>
                                      </p:cBhvr>
                                    </p:animRot>
                                  </p:childTnLst>
                                </p:cTn>
                              </p:par>
                              <p:par>
                                <p:cTn id="842" presetID="8" presetClass="emph" presetSubtype="0" fill="hold" nodeType="withEffect">
                                  <p:stCondLst>
                                    <p:cond delay="0"/>
                                  </p:stCondLst>
                                  <p:childTnLst>
                                    <p:animRot by="-21600000">
                                      <p:cBhvr>
                                        <p:cTn id="843" dur="2000" fill="hold"/>
                                        <p:tgtEl>
                                          <p:spTgt spid="69"/>
                                        </p:tgtEl>
                                        <p:attrNameLst>
                                          <p:attrName>r</p:attrName>
                                        </p:attrNameLst>
                                      </p:cBhvr>
                                    </p:animRot>
                                  </p:childTnLst>
                                </p:cTn>
                              </p:par>
                              <p:par>
                                <p:cTn id="844" presetID="8" presetClass="emph" presetSubtype="0" fill="hold" nodeType="withEffect">
                                  <p:stCondLst>
                                    <p:cond delay="0"/>
                                  </p:stCondLst>
                                  <p:childTnLst>
                                    <p:animRot by="21600000">
                                      <p:cBhvr>
                                        <p:cTn id="845" dur="2000" fill="hold"/>
                                        <p:tgtEl>
                                          <p:spTgt spid="18"/>
                                        </p:tgtEl>
                                        <p:attrNameLst>
                                          <p:attrName>r</p:attrName>
                                        </p:attrNameLst>
                                      </p:cBhvr>
                                    </p:animRot>
                                  </p:childTnLst>
                                </p:cTn>
                              </p:par>
                              <p:par>
                                <p:cTn id="846" presetID="8" presetClass="emph" presetSubtype="0" fill="hold" nodeType="withEffect">
                                  <p:stCondLst>
                                    <p:cond delay="0"/>
                                  </p:stCondLst>
                                  <p:childTnLst>
                                    <p:animRot by="21600000">
                                      <p:cBhvr>
                                        <p:cTn id="847" dur="2000" fill="hold"/>
                                        <p:tgtEl>
                                          <p:spTgt spid="19"/>
                                        </p:tgtEl>
                                        <p:attrNameLst>
                                          <p:attrName>r</p:attrName>
                                        </p:attrNameLst>
                                      </p:cBhvr>
                                    </p:animRot>
                                  </p:childTnLst>
                                </p:cTn>
                              </p:par>
                              <p:par>
                                <p:cTn id="848" presetID="8" presetClass="emph" presetSubtype="0" fill="hold" nodeType="withEffect">
                                  <p:stCondLst>
                                    <p:cond delay="0"/>
                                  </p:stCondLst>
                                  <p:childTnLst>
                                    <p:animRot by="21600000">
                                      <p:cBhvr>
                                        <p:cTn id="849" dur="2000" fill="hold"/>
                                        <p:tgtEl>
                                          <p:spTgt spid="20"/>
                                        </p:tgtEl>
                                        <p:attrNameLst>
                                          <p:attrName>r</p:attrName>
                                        </p:attrNameLst>
                                      </p:cBhvr>
                                    </p:animRot>
                                  </p:childTnLst>
                                </p:cTn>
                              </p:par>
                              <p:par>
                                <p:cTn id="850" presetID="8" presetClass="emph" presetSubtype="0" fill="hold" nodeType="withEffect">
                                  <p:stCondLst>
                                    <p:cond delay="0"/>
                                  </p:stCondLst>
                                  <p:childTnLst>
                                    <p:animRot by="21600000">
                                      <p:cBhvr>
                                        <p:cTn id="851" dur="2000" fill="hold"/>
                                        <p:tgtEl>
                                          <p:spTgt spid="21"/>
                                        </p:tgtEl>
                                        <p:attrNameLst>
                                          <p:attrName>r</p:attrName>
                                        </p:attrNameLst>
                                      </p:cBhvr>
                                    </p:animRot>
                                  </p:childTnLst>
                                </p:cTn>
                              </p:par>
                              <p:par>
                                <p:cTn id="852" presetID="8" presetClass="emph" presetSubtype="0" fill="hold" nodeType="withEffect">
                                  <p:stCondLst>
                                    <p:cond delay="0"/>
                                  </p:stCondLst>
                                  <p:childTnLst>
                                    <p:animRot by="21600000">
                                      <p:cBhvr>
                                        <p:cTn id="853" dur="2000" fill="hold"/>
                                        <p:tgtEl>
                                          <p:spTgt spid="22"/>
                                        </p:tgtEl>
                                        <p:attrNameLst>
                                          <p:attrName>r</p:attrName>
                                        </p:attrNameLst>
                                      </p:cBhvr>
                                    </p:animRot>
                                  </p:childTnLst>
                                </p:cTn>
                              </p:par>
                              <p:par>
                                <p:cTn id="854" presetID="8" presetClass="emph" presetSubtype="0" fill="hold" nodeType="withEffect">
                                  <p:stCondLst>
                                    <p:cond delay="0"/>
                                  </p:stCondLst>
                                  <p:childTnLst>
                                    <p:animRot by="21600000">
                                      <p:cBhvr>
                                        <p:cTn id="855" dur="2000" fill="hold"/>
                                        <p:tgtEl>
                                          <p:spTgt spid="23"/>
                                        </p:tgtEl>
                                        <p:attrNameLst>
                                          <p:attrName>r</p:attrName>
                                        </p:attrNameLst>
                                      </p:cBhvr>
                                    </p:animRot>
                                  </p:childTnLst>
                                </p:cTn>
                              </p:par>
                              <p:par>
                                <p:cTn id="856" presetID="8" presetClass="emph" presetSubtype="0" fill="hold" nodeType="withEffect">
                                  <p:stCondLst>
                                    <p:cond delay="0"/>
                                  </p:stCondLst>
                                  <p:childTnLst>
                                    <p:animRot by="21600000">
                                      <p:cBhvr>
                                        <p:cTn id="857" dur="2000" fill="hold"/>
                                        <p:tgtEl>
                                          <p:spTgt spid="24"/>
                                        </p:tgtEl>
                                        <p:attrNameLst>
                                          <p:attrName>r</p:attrName>
                                        </p:attrNameLst>
                                      </p:cBhvr>
                                    </p:animRot>
                                  </p:childTnLst>
                                </p:cTn>
                              </p:par>
                              <p:par>
                                <p:cTn id="858" presetID="8" presetClass="emph" presetSubtype="0" fill="hold" nodeType="withEffect">
                                  <p:stCondLst>
                                    <p:cond delay="0"/>
                                  </p:stCondLst>
                                  <p:childTnLst>
                                    <p:animRot by="21600000">
                                      <p:cBhvr>
                                        <p:cTn id="859" dur="2000" fill="hold"/>
                                        <p:tgtEl>
                                          <p:spTgt spid="25"/>
                                        </p:tgtEl>
                                        <p:attrNameLst>
                                          <p:attrName>r</p:attrName>
                                        </p:attrNameLst>
                                      </p:cBhvr>
                                    </p:animRot>
                                  </p:childTnLst>
                                </p:cTn>
                              </p:par>
                              <p:par>
                                <p:cTn id="860" presetID="8" presetClass="emph" presetSubtype="0" fill="hold" nodeType="withEffect">
                                  <p:stCondLst>
                                    <p:cond delay="0"/>
                                  </p:stCondLst>
                                  <p:childTnLst>
                                    <p:animRot by="21600000">
                                      <p:cBhvr>
                                        <p:cTn id="861" dur="2000" fill="hold"/>
                                        <p:tgtEl>
                                          <p:spTgt spid="26"/>
                                        </p:tgtEl>
                                        <p:attrNameLst>
                                          <p:attrName>r</p:attrName>
                                        </p:attrNameLst>
                                      </p:cBhvr>
                                    </p:animRot>
                                  </p:childTnLst>
                                </p:cTn>
                              </p:par>
                              <p:par>
                                <p:cTn id="862" presetID="8" presetClass="emph" presetSubtype="0" fill="hold" nodeType="withEffect">
                                  <p:stCondLst>
                                    <p:cond delay="0"/>
                                  </p:stCondLst>
                                  <p:childTnLst>
                                    <p:animRot by="21600000">
                                      <p:cBhvr>
                                        <p:cTn id="863" dur="2000" fill="hold"/>
                                        <p:tgtEl>
                                          <p:spTgt spid="27"/>
                                        </p:tgtEl>
                                        <p:attrNameLst>
                                          <p:attrName>r</p:attrName>
                                        </p:attrNameLst>
                                      </p:cBhvr>
                                    </p:animRot>
                                  </p:childTnLst>
                                </p:cTn>
                              </p:par>
                              <p:par>
                                <p:cTn id="864" presetID="8" presetClass="emph" presetSubtype="0" fill="hold" nodeType="withEffect">
                                  <p:stCondLst>
                                    <p:cond delay="0"/>
                                  </p:stCondLst>
                                  <p:childTnLst>
                                    <p:animRot by="21600000">
                                      <p:cBhvr>
                                        <p:cTn id="865" dur="2000" fill="hold"/>
                                        <p:tgtEl>
                                          <p:spTgt spid="28"/>
                                        </p:tgtEl>
                                        <p:attrNameLst>
                                          <p:attrName>r</p:attrName>
                                        </p:attrNameLst>
                                      </p:cBhvr>
                                    </p:animRot>
                                  </p:childTnLst>
                                </p:cTn>
                              </p:par>
                              <p:par>
                                <p:cTn id="866" presetID="8" presetClass="emph" presetSubtype="0" fill="hold" nodeType="withEffect">
                                  <p:stCondLst>
                                    <p:cond delay="0"/>
                                  </p:stCondLst>
                                  <p:childTnLst>
                                    <p:animRot by="21600000">
                                      <p:cBhvr>
                                        <p:cTn id="867" dur="2000" fill="hold"/>
                                        <p:tgtEl>
                                          <p:spTgt spid="29"/>
                                        </p:tgtEl>
                                        <p:attrNameLst>
                                          <p:attrName>r</p:attrName>
                                        </p:attrNameLst>
                                      </p:cBhvr>
                                    </p:animRot>
                                  </p:childTnLst>
                                </p:cTn>
                              </p:par>
                              <p:par>
                                <p:cTn id="868" presetID="8" presetClass="emph" presetSubtype="0" fill="hold" nodeType="withEffect">
                                  <p:stCondLst>
                                    <p:cond delay="0"/>
                                  </p:stCondLst>
                                  <p:childTnLst>
                                    <p:animRot by="21600000">
                                      <p:cBhvr>
                                        <p:cTn id="869" dur="2000" fill="hold"/>
                                        <p:tgtEl>
                                          <p:spTgt spid="30"/>
                                        </p:tgtEl>
                                        <p:attrNameLst>
                                          <p:attrName>r</p:attrName>
                                        </p:attrNameLst>
                                      </p:cBhvr>
                                    </p:animRot>
                                  </p:childTnLst>
                                </p:cTn>
                              </p:par>
                              <p:par>
                                <p:cTn id="870" presetID="8" presetClass="emph" presetSubtype="0" fill="hold" nodeType="withEffect">
                                  <p:stCondLst>
                                    <p:cond delay="0"/>
                                  </p:stCondLst>
                                  <p:childTnLst>
                                    <p:animRot by="21600000">
                                      <p:cBhvr>
                                        <p:cTn id="871" dur="2000" fill="hold"/>
                                        <p:tgtEl>
                                          <p:spTgt spid="31"/>
                                        </p:tgtEl>
                                        <p:attrNameLst>
                                          <p:attrName>r</p:attrName>
                                        </p:attrNameLst>
                                      </p:cBhvr>
                                    </p:animRot>
                                  </p:childTnLst>
                                </p:cTn>
                              </p:par>
                              <p:par>
                                <p:cTn id="872" presetID="8" presetClass="emph" presetSubtype="0" fill="hold" nodeType="withEffect">
                                  <p:stCondLst>
                                    <p:cond delay="0"/>
                                  </p:stCondLst>
                                  <p:childTnLst>
                                    <p:animRot by="21600000">
                                      <p:cBhvr>
                                        <p:cTn id="873" dur="2000" fill="hold"/>
                                        <p:tgtEl>
                                          <p:spTgt spid="33"/>
                                        </p:tgtEl>
                                        <p:attrNameLst>
                                          <p:attrName>r</p:attrName>
                                        </p:attrNameLst>
                                      </p:cBhvr>
                                    </p:animRot>
                                  </p:childTnLst>
                                </p:cTn>
                              </p:par>
                              <p:par>
                                <p:cTn id="874" presetID="8" presetClass="emph" presetSubtype="0" fill="hold" nodeType="withEffect">
                                  <p:stCondLst>
                                    <p:cond delay="0"/>
                                  </p:stCondLst>
                                  <p:childTnLst>
                                    <p:animRot by="21600000">
                                      <p:cBhvr>
                                        <p:cTn id="875" dur="2000" fill="hold"/>
                                        <p:tgtEl>
                                          <p:spTgt spid="34"/>
                                        </p:tgtEl>
                                        <p:attrNameLst>
                                          <p:attrName>r</p:attrName>
                                        </p:attrNameLst>
                                      </p:cBhvr>
                                    </p:animRot>
                                  </p:childTnLst>
                                </p:cTn>
                              </p:par>
                              <p:par>
                                <p:cTn id="876" presetID="8" presetClass="emph" presetSubtype="0" fill="hold" nodeType="withEffect">
                                  <p:stCondLst>
                                    <p:cond delay="0"/>
                                  </p:stCondLst>
                                  <p:childTnLst>
                                    <p:animRot by="21600000">
                                      <p:cBhvr>
                                        <p:cTn id="877" dur="2000" fill="hold"/>
                                        <p:tgtEl>
                                          <p:spTgt spid="35"/>
                                        </p:tgtEl>
                                        <p:attrNameLst>
                                          <p:attrName>r</p:attrName>
                                        </p:attrNameLst>
                                      </p:cBhvr>
                                    </p:animRot>
                                  </p:childTnLst>
                                </p:cTn>
                              </p:par>
                              <p:par>
                                <p:cTn id="878" presetID="8" presetClass="emph" presetSubtype="0" fill="hold" nodeType="withEffect">
                                  <p:stCondLst>
                                    <p:cond delay="0"/>
                                  </p:stCondLst>
                                  <p:childTnLst>
                                    <p:animRot by="21600000">
                                      <p:cBhvr>
                                        <p:cTn id="879" dur="2000" fill="hold"/>
                                        <p:tgtEl>
                                          <p:spTgt spid="36"/>
                                        </p:tgtEl>
                                        <p:attrNameLst>
                                          <p:attrName>r</p:attrName>
                                        </p:attrNameLst>
                                      </p:cBhvr>
                                    </p:animRot>
                                  </p:childTnLst>
                                </p:cTn>
                              </p:par>
                              <p:par>
                                <p:cTn id="880" presetID="8" presetClass="emph" presetSubtype="0" fill="hold" nodeType="withEffect">
                                  <p:stCondLst>
                                    <p:cond delay="0"/>
                                  </p:stCondLst>
                                  <p:childTnLst>
                                    <p:animRot by="21600000">
                                      <p:cBhvr>
                                        <p:cTn id="881" dur="2000" fill="hold"/>
                                        <p:tgtEl>
                                          <p:spTgt spid="37"/>
                                        </p:tgtEl>
                                        <p:attrNameLst>
                                          <p:attrName>r</p:attrName>
                                        </p:attrNameLst>
                                      </p:cBhvr>
                                    </p:animRot>
                                  </p:childTnLst>
                                </p:cTn>
                              </p:par>
                              <p:par>
                                <p:cTn id="882" presetID="8" presetClass="emph" presetSubtype="0" fill="hold" nodeType="withEffect">
                                  <p:stCondLst>
                                    <p:cond delay="0"/>
                                  </p:stCondLst>
                                  <p:childTnLst>
                                    <p:animRot by="21600000">
                                      <p:cBhvr>
                                        <p:cTn id="883" dur="2000" fill="hold"/>
                                        <p:tgtEl>
                                          <p:spTgt spid="38"/>
                                        </p:tgtEl>
                                        <p:attrNameLst>
                                          <p:attrName>r</p:attrName>
                                        </p:attrNameLst>
                                      </p:cBhvr>
                                    </p:animRot>
                                  </p:childTnLst>
                                </p:cTn>
                              </p:par>
                              <p:par>
                                <p:cTn id="884" presetID="8" presetClass="emph" presetSubtype="0" fill="hold" nodeType="withEffect">
                                  <p:stCondLst>
                                    <p:cond delay="0"/>
                                  </p:stCondLst>
                                  <p:childTnLst>
                                    <p:animRot by="21600000">
                                      <p:cBhvr>
                                        <p:cTn id="885" dur="2000" fill="hold"/>
                                        <p:tgtEl>
                                          <p:spTgt spid="39"/>
                                        </p:tgtEl>
                                        <p:attrNameLst>
                                          <p:attrName>r</p:attrName>
                                        </p:attrNameLst>
                                      </p:cBhvr>
                                    </p:animRot>
                                  </p:childTnLst>
                                </p:cTn>
                              </p:par>
                              <p:par>
                                <p:cTn id="886" presetID="8" presetClass="emph" presetSubtype="0" fill="hold" nodeType="withEffect">
                                  <p:stCondLst>
                                    <p:cond delay="0"/>
                                  </p:stCondLst>
                                  <p:childTnLst>
                                    <p:animRot by="21600000">
                                      <p:cBhvr>
                                        <p:cTn id="887" dur="2000" fill="hold"/>
                                        <p:tgtEl>
                                          <p:spTgt spid="40"/>
                                        </p:tgtEl>
                                        <p:attrNameLst>
                                          <p:attrName>r</p:attrName>
                                        </p:attrNameLst>
                                      </p:cBhvr>
                                    </p:animRot>
                                  </p:childTnLst>
                                </p:cTn>
                              </p:par>
                              <p:par>
                                <p:cTn id="888" presetID="8" presetClass="emph" presetSubtype="0" fill="hold" nodeType="withEffect">
                                  <p:stCondLst>
                                    <p:cond delay="0"/>
                                  </p:stCondLst>
                                  <p:childTnLst>
                                    <p:animRot by="21600000">
                                      <p:cBhvr>
                                        <p:cTn id="889" dur="2000" fill="hold"/>
                                        <p:tgtEl>
                                          <p:spTgt spid="41"/>
                                        </p:tgtEl>
                                        <p:attrNameLst>
                                          <p:attrName>r</p:attrName>
                                        </p:attrNameLst>
                                      </p:cBhvr>
                                    </p:animRot>
                                  </p:childTnLst>
                                </p:cTn>
                              </p:par>
                              <p:par>
                                <p:cTn id="890" presetID="8" presetClass="emph" presetSubtype="0" fill="hold" nodeType="withEffect">
                                  <p:stCondLst>
                                    <p:cond delay="0"/>
                                  </p:stCondLst>
                                  <p:childTnLst>
                                    <p:animRot by="21600000">
                                      <p:cBhvr>
                                        <p:cTn id="891" dur="2000" fill="hold"/>
                                        <p:tgtEl>
                                          <p:spTgt spid="42"/>
                                        </p:tgtEl>
                                        <p:attrNameLst>
                                          <p:attrName>r</p:attrName>
                                        </p:attrNameLst>
                                      </p:cBhvr>
                                    </p:animRot>
                                  </p:childTnLst>
                                </p:cTn>
                              </p:par>
                              <p:par>
                                <p:cTn id="892" presetID="8" presetClass="emph" presetSubtype="0" fill="hold" nodeType="withEffect">
                                  <p:stCondLst>
                                    <p:cond delay="0"/>
                                  </p:stCondLst>
                                  <p:childTnLst>
                                    <p:animRot by="21600000">
                                      <p:cBhvr>
                                        <p:cTn id="893" dur="2000" fill="hold"/>
                                        <p:tgtEl>
                                          <p:spTgt spid="43"/>
                                        </p:tgtEl>
                                        <p:attrNameLst>
                                          <p:attrName>r</p:attrName>
                                        </p:attrNameLst>
                                      </p:cBhvr>
                                    </p:animRot>
                                  </p:childTnLst>
                                </p:cTn>
                              </p:par>
                              <p:par>
                                <p:cTn id="894" presetID="8" presetClass="emph" presetSubtype="0" fill="hold" nodeType="withEffect">
                                  <p:stCondLst>
                                    <p:cond delay="0"/>
                                  </p:stCondLst>
                                  <p:childTnLst>
                                    <p:animRot by="21600000">
                                      <p:cBhvr>
                                        <p:cTn id="895" dur="2000" fill="hold"/>
                                        <p:tgtEl>
                                          <p:spTgt spid="44"/>
                                        </p:tgtEl>
                                        <p:attrNameLst>
                                          <p:attrName>r</p:attrName>
                                        </p:attrNameLst>
                                      </p:cBhvr>
                                    </p:animRot>
                                  </p:childTnLst>
                                </p:cTn>
                              </p:par>
                              <p:par>
                                <p:cTn id="896" presetID="8" presetClass="emph" presetSubtype="0" fill="hold" nodeType="withEffect">
                                  <p:stCondLst>
                                    <p:cond delay="0"/>
                                  </p:stCondLst>
                                  <p:childTnLst>
                                    <p:animRot by="21600000">
                                      <p:cBhvr>
                                        <p:cTn id="897" dur="2000" fill="hold"/>
                                        <p:tgtEl>
                                          <p:spTgt spid="45"/>
                                        </p:tgtEl>
                                        <p:attrNameLst>
                                          <p:attrName>r</p:attrName>
                                        </p:attrNameLst>
                                      </p:cBhvr>
                                    </p:animRot>
                                  </p:childTnLst>
                                </p:cTn>
                              </p:par>
                              <p:par>
                                <p:cTn id="898" presetID="8" presetClass="emph" presetSubtype="0" fill="hold" nodeType="withEffect">
                                  <p:stCondLst>
                                    <p:cond delay="0"/>
                                  </p:stCondLst>
                                  <p:childTnLst>
                                    <p:animRot by="21600000">
                                      <p:cBhvr>
                                        <p:cTn id="899" dur="2000" fill="hold"/>
                                        <p:tgtEl>
                                          <p:spTgt spid="70"/>
                                        </p:tgtEl>
                                        <p:attrNameLst>
                                          <p:attrName>r</p:attrName>
                                        </p:attrNameLst>
                                      </p:cBhvr>
                                    </p:animRot>
                                  </p:childTnLst>
                                </p:cTn>
                              </p:par>
                              <p:par>
                                <p:cTn id="900" presetID="8" presetClass="emph" presetSubtype="0" fill="hold" nodeType="withEffect">
                                  <p:stCondLst>
                                    <p:cond delay="0"/>
                                  </p:stCondLst>
                                  <p:childTnLst>
                                    <p:animRot by="21600000">
                                      <p:cBhvr>
                                        <p:cTn id="901" dur="2000" fill="hold"/>
                                        <p:tgtEl>
                                          <p:spTgt spid="71"/>
                                        </p:tgtEl>
                                        <p:attrNameLst>
                                          <p:attrName>r</p:attrName>
                                        </p:attrNameLst>
                                      </p:cBhvr>
                                    </p:animRot>
                                  </p:childTnLst>
                                </p:cTn>
                              </p:par>
                              <p:par>
                                <p:cTn id="902" presetID="8" presetClass="emph" presetSubtype="0" fill="hold" nodeType="withEffect">
                                  <p:stCondLst>
                                    <p:cond delay="0"/>
                                  </p:stCondLst>
                                  <p:childTnLst>
                                    <p:animRot by="21600000">
                                      <p:cBhvr>
                                        <p:cTn id="903" dur="2000" fill="hold"/>
                                        <p:tgtEl>
                                          <p:spTgt spid="72"/>
                                        </p:tgtEl>
                                        <p:attrNameLst>
                                          <p:attrName>r</p:attrName>
                                        </p:attrNameLst>
                                      </p:cBhvr>
                                    </p:animRot>
                                  </p:childTnLst>
                                </p:cTn>
                              </p:par>
                              <p:par>
                                <p:cTn id="904" presetID="8" presetClass="emph" presetSubtype="0" fill="hold" nodeType="withEffect">
                                  <p:stCondLst>
                                    <p:cond delay="0"/>
                                  </p:stCondLst>
                                  <p:childTnLst>
                                    <p:animRot by="21600000">
                                      <p:cBhvr>
                                        <p:cTn id="905" dur="2000" fill="hold"/>
                                        <p:tgtEl>
                                          <p:spTgt spid="73"/>
                                        </p:tgtEl>
                                        <p:attrNameLst>
                                          <p:attrName>r</p:attrName>
                                        </p:attrNameLst>
                                      </p:cBhvr>
                                    </p:animRot>
                                  </p:childTnLst>
                                </p:cTn>
                              </p:par>
                              <p:par>
                                <p:cTn id="906" presetID="8" presetClass="emph" presetSubtype="0" fill="hold" nodeType="withEffect">
                                  <p:stCondLst>
                                    <p:cond delay="0"/>
                                  </p:stCondLst>
                                  <p:childTnLst>
                                    <p:animRot by="21600000">
                                      <p:cBhvr>
                                        <p:cTn id="907" dur="2000" fill="hold"/>
                                        <p:tgtEl>
                                          <p:spTgt spid="74"/>
                                        </p:tgtEl>
                                        <p:attrNameLst>
                                          <p:attrName>r</p:attrName>
                                        </p:attrNameLst>
                                      </p:cBhvr>
                                    </p:animRot>
                                  </p:childTnLst>
                                </p:cTn>
                              </p:par>
                              <p:par>
                                <p:cTn id="908" presetID="8" presetClass="emph" presetSubtype="0" fill="hold" nodeType="withEffect">
                                  <p:stCondLst>
                                    <p:cond delay="0"/>
                                  </p:stCondLst>
                                  <p:childTnLst>
                                    <p:animRot by="21600000">
                                      <p:cBhvr>
                                        <p:cTn id="909" dur="2000" fill="hold"/>
                                        <p:tgtEl>
                                          <p:spTgt spid="75"/>
                                        </p:tgtEl>
                                        <p:attrNameLst>
                                          <p:attrName>r</p:attrName>
                                        </p:attrNameLst>
                                      </p:cBhvr>
                                    </p:animRot>
                                  </p:childTnLst>
                                </p:cTn>
                              </p:par>
                              <p:par>
                                <p:cTn id="910" presetID="8" presetClass="emph" presetSubtype="0" fill="hold" nodeType="withEffect">
                                  <p:stCondLst>
                                    <p:cond delay="0"/>
                                  </p:stCondLst>
                                  <p:childTnLst>
                                    <p:animRot by="21600000">
                                      <p:cBhvr>
                                        <p:cTn id="911" dur="2000" fill="hold"/>
                                        <p:tgtEl>
                                          <p:spTgt spid="76"/>
                                        </p:tgtEl>
                                        <p:attrNameLst>
                                          <p:attrName>r</p:attrName>
                                        </p:attrNameLst>
                                      </p:cBhvr>
                                    </p:animRot>
                                  </p:childTnLst>
                                </p:cTn>
                              </p:par>
                              <p:par>
                                <p:cTn id="912" presetID="8" presetClass="emph" presetSubtype="0" fill="hold" nodeType="withEffect">
                                  <p:stCondLst>
                                    <p:cond delay="0"/>
                                  </p:stCondLst>
                                  <p:childTnLst>
                                    <p:animRot by="21600000">
                                      <p:cBhvr>
                                        <p:cTn id="913" dur="2000" fill="hold"/>
                                        <p:tgtEl>
                                          <p:spTgt spid="77"/>
                                        </p:tgtEl>
                                        <p:attrNameLst>
                                          <p:attrName>r</p:attrName>
                                        </p:attrNameLst>
                                      </p:cBhvr>
                                    </p:animRot>
                                  </p:childTnLst>
                                </p:cTn>
                              </p:par>
                              <p:par>
                                <p:cTn id="914" presetID="8" presetClass="emph" presetSubtype="0" fill="hold" nodeType="withEffect">
                                  <p:stCondLst>
                                    <p:cond delay="0"/>
                                  </p:stCondLst>
                                  <p:childTnLst>
                                    <p:animRot by="21600000">
                                      <p:cBhvr>
                                        <p:cTn id="915" dur="2000" fill="hold"/>
                                        <p:tgtEl>
                                          <p:spTgt spid="78"/>
                                        </p:tgtEl>
                                        <p:attrNameLst>
                                          <p:attrName>r</p:attrName>
                                        </p:attrNameLst>
                                      </p:cBhvr>
                                    </p:animRot>
                                  </p:childTnLst>
                                </p:cTn>
                              </p:par>
                              <p:par>
                                <p:cTn id="916" presetID="8" presetClass="emph" presetSubtype="0" fill="hold" nodeType="withEffect">
                                  <p:stCondLst>
                                    <p:cond delay="0"/>
                                  </p:stCondLst>
                                  <p:childTnLst>
                                    <p:animRot by="21600000">
                                      <p:cBhvr>
                                        <p:cTn id="917" dur="2000" fill="hold"/>
                                        <p:tgtEl>
                                          <p:spTgt spid="79"/>
                                        </p:tgtEl>
                                        <p:attrNameLst>
                                          <p:attrName>r</p:attrName>
                                        </p:attrNameLst>
                                      </p:cBhvr>
                                    </p:animRot>
                                  </p:childTnLst>
                                </p:cTn>
                              </p:par>
                              <p:par>
                                <p:cTn id="918" presetID="8" presetClass="emph" presetSubtype="0" fill="hold" nodeType="withEffect">
                                  <p:stCondLst>
                                    <p:cond delay="0"/>
                                  </p:stCondLst>
                                  <p:childTnLst>
                                    <p:animRot by="21600000">
                                      <p:cBhvr>
                                        <p:cTn id="919" dur="2000" fill="hold"/>
                                        <p:tgtEl>
                                          <p:spTgt spid="80"/>
                                        </p:tgtEl>
                                        <p:attrNameLst>
                                          <p:attrName>r</p:attrName>
                                        </p:attrNameLst>
                                      </p:cBhvr>
                                    </p:animRot>
                                  </p:childTnLst>
                                </p:cTn>
                              </p:par>
                              <p:par>
                                <p:cTn id="920" presetID="17" presetClass="entr" presetSubtype="1" fill="hold" nodeType="withEffect">
                                  <p:stCondLst>
                                    <p:cond delay="0"/>
                                  </p:stCondLst>
                                  <p:childTnLst>
                                    <p:set>
                                      <p:cBhvr>
                                        <p:cTn id="921" dur="1" fill="hold">
                                          <p:stCondLst>
                                            <p:cond delay="0"/>
                                          </p:stCondLst>
                                        </p:cTn>
                                        <p:tgtEl>
                                          <p:spTgt spid="2"/>
                                        </p:tgtEl>
                                        <p:attrNameLst>
                                          <p:attrName>style.visibility</p:attrName>
                                        </p:attrNameLst>
                                      </p:cBhvr>
                                      <p:to>
                                        <p:strVal val="visible"/>
                                      </p:to>
                                    </p:set>
                                    <p:anim calcmode="lin" valueType="num">
                                      <p:cBhvr>
                                        <p:cTn id="922" dur="2000" fill="hold"/>
                                        <p:tgtEl>
                                          <p:spTgt spid="2"/>
                                        </p:tgtEl>
                                        <p:attrNameLst>
                                          <p:attrName>ppt_x</p:attrName>
                                        </p:attrNameLst>
                                      </p:cBhvr>
                                      <p:tavLst>
                                        <p:tav tm="0">
                                          <p:val>
                                            <p:strVal val="#ppt_x"/>
                                          </p:val>
                                        </p:tav>
                                        <p:tav tm="100000">
                                          <p:val>
                                            <p:strVal val="#ppt_x"/>
                                          </p:val>
                                        </p:tav>
                                      </p:tavLst>
                                    </p:anim>
                                    <p:anim calcmode="lin" valueType="num">
                                      <p:cBhvr>
                                        <p:cTn id="923" dur="2000" fill="hold"/>
                                        <p:tgtEl>
                                          <p:spTgt spid="2"/>
                                        </p:tgtEl>
                                        <p:attrNameLst>
                                          <p:attrName>ppt_y</p:attrName>
                                        </p:attrNameLst>
                                      </p:cBhvr>
                                      <p:tavLst>
                                        <p:tav tm="0">
                                          <p:val>
                                            <p:strVal val="#ppt_y-#ppt_h/2"/>
                                          </p:val>
                                        </p:tav>
                                        <p:tav tm="100000">
                                          <p:val>
                                            <p:strVal val="#ppt_y"/>
                                          </p:val>
                                        </p:tav>
                                      </p:tavLst>
                                    </p:anim>
                                    <p:anim calcmode="lin" valueType="num">
                                      <p:cBhvr>
                                        <p:cTn id="924" dur="2000" fill="hold"/>
                                        <p:tgtEl>
                                          <p:spTgt spid="2"/>
                                        </p:tgtEl>
                                        <p:attrNameLst>
                                          <p:attrName>ppt_w</p:attrName>
                                        </p:attrNameLst>
                                      </p:cBhvr>
                                      <p:tavLst>
                                        <p:tav tm="0">
                                          <p:val>
                                            <p:strVal val="#ppt_w"/>
                                          </p:val>
                                        </p:tav>
                                        <p:tav tm="100000">
                                          <p:val>
                                            <p:strVal val="#ppt_w"/>
                                          </p:val>
                                        </p:tav>
                                      </p:tavLst>
                                    </p:anim>
                                    <p:anim calcmode="lin" valueType="num">
                                      <p:cBhvr>
                                        <p:cTn id="925"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5" name="4 Imagen" descr="13b0e9c93f1fa3ed3fc4654283881a8e.png"/>
          <p:cNvPicPr>
            <a:picLocks noChangeAspect="1"/>
          </p:cNvPicPr>
          <p:nvPr/>
        </p:nvPicPr>
        <p:blipFill>
          <a:blip r:embed="rId2"/>
          <a:stretch>
            <a:fillRect/>
          </a:stretch>
        </p:blipFill>
        <p:spPr>
          <a:xfrm>
            <a:off x="1500166" y="0"/>
            <a:ext cx="6506838" cy="5143500"/>
          </a:xfrm>
          <a:prstGeom prst="rect">
            <a:avLst/>
          </a:prstGeom>
        </p:spPr>
      </p:pic>
      <p:sp>
        <p:nvSpPr>
          <p:cNvPr id="6" name="5 CuadroTexto"/>
          <p:cNvSpPr txBox="1"/>
          <p:nvPr/>
        </p:nvSpPr>
        <p:spPr>
          <a:xfrm>
            <a:off x="3000364" y="1357304"/>
            <a:ext cx="4429156" cy="3416320"/>
          </a:xfrm>
          <a:prstGeom prst="rect">
            <a:avLst/>
          </a:prstGeom>
          <a:noFill/>
        </p:spPr>
        <p:txBody>
          <a:bodyPr wrap="square" rtlCol="0">
            <a:spAutoFit/>
          </a:bodyPr>
          <a:lstStyle/>
          <a:p>
            <a:pPr algn="ctr"/>
            <a:r>
              <a:rPr lang="es-PE" b="1" dirty="0" smtClean="0"/>
              <a:t>Esa alegría genera una energía tan fuerte que tu entorno lo siente y se ilumina también. Claro te acabo de describir un momento de felicidad y eso que me faltan aún más manifestaciones; pero hay algo que se nos olvida en el camino, que esos momentos como los llamamos pueden atraer más y más momentos que sumando se pueden transformar en horas, días, meses, años y quizás toda una vida…. Porque te digo esto?</a:t>
            </a:r>
          </a:p>
          <a:p>
            <a:pPr algn="ctr"/>
            <a:endParaRPr lang="es-PE" b="1" dirty="0"/>
          </a:p>
        </p:txBody>
      </p:sp>
      <p:sp>
        <p:nvSpPr>
          <p:cNvPr id="4" name="3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0000">
              <a:schemeClr val="tx2">
                <a:lumMod val="60000"/>
                <a:lumOff val="40000"/>
              </a:schemeClr>
            </a:gs>
            <a:gs pos="50000">
              <a:srgbClr val="00B050">
                <a:shade val="67500"/>
                <a:satMod val="115000"/>
              </a:srgbClr>
            </a:gs>
            <a:gs pos="100000">
              <a:srgbClr val="00B05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140397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lineas.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flipH="1">
            <a:off x="2357486" y="0"/>
            <a:ext cx="2214578" cy="646789"/>
          </a:xfrm>
          <a:prstGeom prst="rect">
            <a:avLst/>
          </a:prstGeom>
          <a:effectLst>
            <a:reflection blurRad="6350" stA="50000" endA="300" endPos="90000" dir="5400000" sy="-100000" algn="bl" rotWithShape="0"/>
          </a:effectLst>
        </p:spPr>
      </p:pic>
      <p:pic>
        <p:nvPicPr>
          <p:cNvPr id="5" name="4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flipH="1">
            <a:off x="2428924" y="642924"/>
            <a:ext cx="2214578" cy="646789"/>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flipH="1">
            <a:off x="2357486" y="1339463"/>
            <a:ext cx="2214578" cy="646789"/>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flipH="1">
            <a:off x="2428924" y="1982387"/>
            <a:ext cx="2214578" cy="646789"/>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flipH="1">
            <a:off x="2428924" y="2514325"/>
            <a:ext cx="2214578" cy="646789"/>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flipH="1">
            <a:off x="2500362" y="3157249"/>
            <a:ext cx="2214578" cy="646789"/>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flipH="1">
            <a:off x="2428924" y="3853788"/>
            <a:ext cx="2214578" cy="646789"/>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flipH="1">
            <a:off x="2500362" y="4496712"/>
            <a:ext cx="2214578" cy="646789"/>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schemeClr val="accent3">
                <a:shade val="45000"/>
                <a:satMod val="135000"/>
              </a:schemeClr>
              <a:prstClr val="white"/>
            </a:duotone>
            <a:lum bright="-20000" contrast="40000"/>
          </a:blip>
          <a:stretch>
            <a:fillRect/>
          </a:stretch>
        </p:blipFill>
        <p:spPr>
          <a:xfrm>
            <a:off x="4857752" y="0"/>
            <a:ext cx="2023876" cy="646789"/>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a:off x="4929190" y="642924"/>
            <a:ext cx="2023876" cy="646789"/>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schemeClr val="accent3">
                <a:shade val="45000"/>
                <a:satMod val="135000"/>
              </a:schemeClr>
              <a:prstClr val="white"/>
            </a:duotone>
            <a:lum bright="-20000" contrast="40000"/>
          </a:blip>
          <a:stretch>
            <a:fillRect/>
          </a:stretch>
        </p:blipFill>
        <p:spPr>
          <a:xfrm>
            <a:off x="4857752" y="1339463"/>
            <a:ext cx="2023876" cy="646789"/>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a:off x="4929190" y="1982387"/>
            <a:ext cx="2023876" cy="646789"/>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schemeClr val="accent3">
                <a:shade val="45000"/>
                <a:satMod val="135000"/>
              </a:schemeClr>
              <a:prstClr val="white"/>
            </a:duotone>
            <a:lum bright="-20000" contrast="40000"/>
          </a:blip>
          <a:stretch>
            <a:fillRect/>
          </a:stretch>
        </p:blipFill>
        <p:spPr>
          <a:xfrm>
            <a:off x="4929190" y="2514325"/>
            <a:ext cx="2023876" cy="646789"/>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a:off x="5000628" y="3157249"/>
            <a:ext cx="2023876" cy="646789"/>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schemeClr val="accent3">
                <a:shade val="45000"/>
                <a:satMod val="135000"/>
              </a:schemeClr>
              <a:prstClr val="white"/>
            </a:duotone>
            <a:lum bright="-20000" contrast="40000"/>
          </a:blip>
          <a:stretch>
            <a:fillRect/>
          </a:stretch>
        </p:blipFill>
        <p:spPr>
          <a:xfrm>
            <a:off x="4929190" y="3853788"/>
            <a:ext cx="2023876" cy="646789"/>
          </a:xfrm>
          <a:prstGeom prst="rect">
            <a:avLst/>
          </a:prstGeom>
          <a:effectLst>
            <a:reflection blurRad="6350" stA="50000" endA="300" endPos="90000" dir="5400000" sy="-100000" algn="bl" rotWithShape="0"/>
          </a:effectLst>
        </p:spPr>
      </p:pic>
      <p:pic>
        <p:nvPicPr>
          <p:cNvPr id="19" name="18 Imagen" descr="lineas.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a:off x="5000628" y="4496712"/>
            <a:ext cx="2023876" cy="646789"/>
          </a:xfrm>
          <a:prstGeom prst="rect">
            <a:avLst/>
          </a:prstGeom>
          <a:effectLst>
            <a:reflection blurRad="6350" stA="50000" endA="300" endPos="90000" dir="5400000" sy="-100000" algn="bl" rotWithShape="0"/>
          </a:effectLst>
        </p:spPr>
      </p:pic>
      <p:sp>
        <p:nvSpPr>
          <p:cNvPr id="20" name="19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ppt_x"/>
                                          </p:val>
                                        </p:tav>
                                        <p:tav tm="100000">
                                          <p:val>
                                            <p:strVal val="#ppt_x"/>
                                          </p:val>
                                        </p:tav>
                                      </p:tavLst>
                                    </p:anim>
                                    <p:anim calcmode="lin" valueType="num">
                                      <p:cBhvr additive="base">
                                        <p:cTn id="46" dur="3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ppt_x"/>
                                          </p:val>
                                        </p:tav>
                                        <p:tav tm="100000">
                                          <p:val>
                                            <p:strVal val="#ppt_x"/>
                                          </p:val>
                                        </p:tav>
                                      </p:tavLst>
                                    </p:anim>
                                    <p:anim calcmode="lin" valueType="num">
                                      <p:cBhvr additive="base">
                                        <p:cTn id="50" dur="3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ppt_x"/>
                                          </p:val>
                                        </p:tav>
                                        <p:tav tm="100000">
                                          <p:val>
                                            <p:strVal val="#ppt_x"/>
                                          </p:val>
                                        </p:tav>
                                      </p:tavLst>
                                    </p:anim>
                                    <p:anim calcmode="lin" valueType="num">
                                      <p:cBhvr additive="base">
                                        <p:cTn id="54" dur="3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ppt_x"/>
                                          </p:val>
                                        </p:tav>
                                        <p:tav tm="100000">
                                          <p:val>
                                            <p:strVal val="#ppt_x"/>
                                          </p:val>
                                        </p:tav>
                                      </p:tavLst>
                                    </p:anim>
                                    <p:anim calcmode="lin" valueType="num">
                                      <p:cBhvr additive="base">
                                        <p:cTn id="58" dur="3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ppt_x"/>
                                          </p:val>
                                        </p:tav>
                                        <p:tav tm="100000">
                                          <p:val>
                                            <p:strVal val="#ppt_x"/>
                                          </p:val>
                                        </p:tav>
                                      </p:tavLst>
                                    </p:anim>
                                    <p:anim calcmode="lin" valueType="num">
                                      <p:cBhvr additive="base">
                                        <p:cTn id="62" dur="3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ppt_x"/>
                                          </p:val>
                                        </p:tav>
                                        <p:tav tm="100000">
                                          <p:val>
                                            <p:strVal val="#ppt_x"/>
                                          </p:val>
                                        </p:tav>
                                      </p:tavLst>
                                    </p:anim>
                                    <p:anim calcmode="lin" valueType="num">
                                      <p:cBhvr additive="base">
                                        <p:cTn id="66" dur="3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ppt_x"/>
                                          </p:val>
                                        </p:tav>
                                        <p:tav tm="100000">
                                          <p:val>
                                            <p:strVal val="#ppt_x"/>
                                          </p:val>
                                        </p:tav>
                                      </p:tavLst>
                                    </p:anim>
                                    <p:anim calcmode="lin" valueType="num">
                                      <p:cBhvr additive="base">
                                        <p:cTn id="70" dur="3000" fill="hold"/>
                                        <p:tgtEl>
                                          <p:spTgt spid="19"/>
                                        </p:tgtEl>
                                        <p:attrNameLst>
                                          <p:attrName>ppt_y</p:attrName>
                                        </p:attrNameLst>
                                      </p:cBhvr>
                                      <p:tavLst>
                                        <p:tav tm="0">
                                          <p:val>
                                            <p:strVal val="0-#ppt_h/2"/>
                                          </p:val>
                                        </p:tav>
                                        <p:tav tm="100000">
                                          <p:val>
                                            <p:strVal val="#ppt_y"/>
                                          </p:val>
                                        </p:tav>
                                      </p:tavLst>
                                    </p:anim>
                                  </p:childTnLst>
                                </p:cTn>
                              </p:par>
                              <p:par>
                                <p:cTn id="71" presetID="3" presetClass="entr" presetSubtype="5"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blinds(vertical)">
                                      <p:cBhvr>
                                        <p:cTn id="73" dur="3000"/>
                                        <p:tgtEl>
                                          <p:spTgt spid="4"/>
                                        </p:tgtEl>
                                      </p:cBhvr>
                                    </p:animEffect>
                                  </p:childTnLst>
                                </p:cTn>
                              </p:par>
                              <p:par>
                                <p:cTn id="74" presetID="3" presetClass="entr" presetSubtype="5" fill="hold" nodeType="with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blinds(vertical)">
                                      <p:cBhvr>
                                        <p:cTn id="76" dur="3000"/>
                                        <p:tgtEl>
                                          <p:spTgt spid="5"/>
                                        </p:tgtEl>
                                      </p:cBhvr>
                                    </p:animEffect>
                                  </p:childTnLst>
                                </p:cTn>
                              </p:par>
                              <p:par>
                                <p:cTn id="77" presetID="3" presetClass="entr" presetSubtype="5"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blinds(vertical)">
                                      <p:cBhvr>
                                        <p:cTn id="79" dur="3000"/>
                                        <p:tgtEl>
                                          <p:spTgt spid="6"/>
                                        </p:tgtEl>
                                      </p:cBhvr>
                                    </p:animEffect>
                                  </p:childTnLst>
                                </p:cTn>
                              </p:par>
                              <p:par>
                                <p:cTn id="80" presetID="3" presetClass="entr" presetSubtype="5" fill="hold"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blinds(vertical)">
                                      <p:cBhvr>
                                        <p:cTn id="82" dur="3000"/>
                                        <p:tgtEl>
                                          <p:spTgt spid="7"/>
                                        </p:tgtEl>
                                      </p:cBhvr>
                                    </p:animEffect>
                                  </p:childTnLst>
                                </p:cTn>
                              </p:par>
                              <p:par>
                                <p:cTn id="83" presetID="3" presetClass="entr" presetSubtype="5" fill="hold" nodeType="with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blinds(vertical)">
                                      <p:cBhvr>
                                        <p:cTn id="85" dur="3000"/>
                                        <p:tgtEl>
                                          <p:spTgt spid="8"/>
                                        </p:tgtEl>
                                      </p:cBhvr>
                                    </p:animEffect>
                                  </p:childTnLst>
                                </p:cTn>
                              </p:par>
                              <p:par>
                                <p:cTn id="86" presetID="3" presetClass="entr" presetSubtype="5" fill="hold"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blinds(vertical)">
                                      <p:cBhvr>
                                        <p:cTn id="88" dur="3000"/>
                                        <p:tgtEl>
                                          <p:spTgt spid="9"/>
                                        </p:tgtEl>
                                      </p:cBhvr>
                                    </p:animEffect>
                                  </p:childTnLst>
                                </p:cTn>
                              </p:par>
                              <p:par>
                                <p:cTn id="89" presetID="3" presetClass="entr" presetSubtype="5" fill="hold" nodeType="withEffect">
                                  <p:stCondLst>
                                    <p:cond delay="0"/>
                                  </p:stCondLst>
                                  <p:childTnLst>
                                    <p:set>
                                      <p:cBhvr>
                                        <p:cTn id="90" dur="1" fill="hold">
                                          <p:stCondLst>
                                            <p:cond delay="0"/>
                                          </p:stCondLst>
                                        </p:cTn>
                                        <p:tgtEl>
                                          <p:spTgt spid="10"/>
                                        </p:tgtEl>
                                        <p:attrNameLst>
                                          <p:attrName>style.visibility</p:attrName>
                                        </p:attrNameLst>
                                      </p:cBhvr>
                                      <p:to>
                                        <p:strVal val="visible"/>
                                      </p:to>
                                    </p:set>
                                    <p:animEffect transition="in" filter="blinds(vertical)">
                                      <p:cBhvr>
                                        <p:cTn id="91" dur="3000"/>
                                        <p:tgtEl>
                                          <p:spTgt spid="10"/>
                                        </p:tgtEl>
                                      </p:cBhvr>
                                    </p:animEffect>
                                  </p:childTnLst>
                                </p:cTn>
                              </p:par>
                              <p:par>
                                <p:cTn id="92" presetID="3" presetClass="entr" presetSubtype="5"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blinds(vertical)">
                                      <p:cBhvr>
                                        <p:cTn id="94" dur="3000"/>
                                        <p:tgtEl>
                                          <p:spTgt spid="11"/>
                                        </p:tgtEl>
                                      </p:cBhvr>
                                    </p:animEffect>
                                  </p:childTnLst>
                                </p:cTn>
                              </p:par>
                              <p:par>
                                <p:cTn id="95" presetID="3" presetClass="entr" presetSubtype="5"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blinds(vertical)">
                                      <p:cBhvr>
                                        <p:cTn id="97" dur="3000"/>
                                        <p:tgtEl>
                                          <p:spTgt spid="12"/>
                                        </p:tgtEl>
                                      </p:cBhvr>
                                    </p:animEffect>
                                  </p:childTnLst>
                                </p:cTn>
                              </p:par>
                              <p:par>
                                <p:cTn id="98" presetID="3" presetClass="entr" presetSubtype="5" fill="hold" nodeType="with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blinds(vertical)">
                                      <p:cBhvr>
                                        <p:cTn id="100" dur="3000"/>
                                        <p:tgtEl>
                                          <p:spTgt spid="13"/>
                                        </p:tgtEl>
                                      </p:cBhvr>
                                    </p:animEffect>
                                  </p:childTnLst>
                                </p:cTn>
                              </p:par>
                              <p:par>
                                <p:cTn id="101" presetID="3" presetClass="entr" presetSubtype="5"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blinds(vertical)">
                                      <p:cBhvr>
                                        <p:cTn id="103" dur="3000"/>
                                        <p:tgtEl>
                                          <p:spTgt spid="14"/>
                                        </p:tgtEl>
                                      </p:cBhvr>
                                    </p:animEffect>
                                  </p:childTnLst>
                                </p:cTn>
                              </p:par>
                              <p:par>
                                <p:cTn id="104" presetID="3" presetClass="entr" presetSubtype="5" fill="hold" nodeType="withEffect">
                                  <p:stCondLst>
                                    <p:cond delay="0"/>
                                  </p:stCondLst>
                                  <p:childTnLst>
                                    <p:set>
                                      <p:cBhvr>
                                        <p:cTn id="105" dur="1" fill="hold">
                                          <p:stCondLst>
                                            <p:cond delay="0"/>
                                          </p:stCondLst>
                                        </p:cTn>
                                        <p:tgtEl>
                                          <p:spTgt spid="15"/>
                                        </p:tgtEl>
                                        <p:attrNameLst>
                                          <p:attrName>style.visibility</p:attrName>
                                        </p:attrNameLst>
                                      </p:cBhvr>
                                      <p:to>
                                        <p:strVal val="visible"/>
                                      </p:to>
                                    </p:set>
                                    <p:animEffect transition="in" filter="blinds(vertical)">
                                      <p:cBhvr>
                                        <p:cTn id="106" dur="3000"/>
                                        <p:tgtEl>
                                          <p:spTgt spid="15"/>
                                        </p:tgtEl>
                                      </p:cBhvr>
                                    </p:animEffect>
                                  </p:childTnLst>
                                </p:cTn>
                              </p:par>
                              <p:par>
                                <p:cTn id="107" presetID="3" presetClass="entr" presetSubtype="5" fill="hold"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blinds(vertical)">
                                      <p:cBhvr>
                                        <p:cTn id="109" dur="3000"/>
                                        <p:tgtEl>
                                          <p:spTgt spid="16"/>
                                        </p:tgtEl>
                                      </p:cBhvr>
                                    </p:animEffect>
                                  </p:childTnLst>
                                </p:cTn>
                              </p:par>
                              <p:par>
                                <p:cTn id="110" presetID="3" presetClass="entr" presetSubtype="5" fill="hold"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blinds(vertical)">
                                      <p:cBhvr>
                                        <p:cTn id="112" dur="3000"/>
                                        <p:tgtEl>
                                          <p:spTgt spid="17"/>
                                        </p:tgtEl>
                                      </p:cBhvr>
                                    </p:animEffect>
                                  </p:childTnLst>
                                </p:cTn>
                              </p:par>
                              <p:par>
                                <p:cTn id="113" presetID="3" presetClass="entr" presetSubtype="5"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Effect transition="in" filter="blinds(vertical)">
                                      <p:cBhvr>
                                        <p:cTn id="115" dur="3000"/>
                                        <p:tgtEl>
                                          <p:spTgt spid="18"/>
                                        </p:tgtEl>
                                      </p:cBhvr>
                                    </p:animEffect>
                                  </p:childTnLst>
                                </p:cTn>
                              </p:par>
                              <p:par>
                                <p:cTn id="116" presetID="3" presetClass="entr" presetSubtype="5" fill="hold" nodeType="withEffect">
                                  <p:stCondLst>
                                    <p:cond delay="0"/>
                                  </p:stCondLst>
                                  <p:childTnLst>
                                    <p:set>
                                      <p:cBhvr>
                                        <p:cTn id="117" dur="1" fill="hold">
                                          <p:stCondLst>
                                            <p:cond delay="0"/>
                                          </p:stCondLst>
                                        </p:cTn>
                                        <p:tgtEl>
                                          <p:spTgt spid="19"/>
                                        </p:tgtEl>
                                        <p:attrNameLst>
                                          <p:attrName>style.visibility</p:attrName>
                                        </p:attrNameLst>
                                      </p:cBhvr>
                                      <p:to>
                                        <p:strVal val="visible"/>
                                      </p:to>
                                    </p:set>
                                    <p:animEffect transition="in" filter="blinds(vertical)">
                                      <p:cBhvr>
                                        <p:cTn id="118" dur="3000"/>
                                        <p:tgtEl>
                                          <p:spTgt spid="19"/>
                                        </p:tgtEl>
                                      </p:cBhvr>
                                    </p:animEffect>
                                  </p:childTnLst>
                                </p:cTn>
                              </p:par>
                              <p:par>
                                <p:cTn id="119" presetID="8" presetClass="emph" presetSubtype="0" fill="hold" nodeType="withEffect">
                                  <p:stCondLst>
                                    <p:cond delay="0"/>
                                  </p:stCondLst>
                                  <p:childTnLst>
                                    <p:animRot by="21600000">
                                      <p:cBhvr>
                                        <p:cTn id="120" dur="3000" fill="hold"/>
                                        <p:tgtEl>
                                          <p:spTgt spid="4"/>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13"/>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14"/>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5"/>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6"/>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7"/>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8"/>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9"/>
                                        </p:tgtEl>
                                        <p:attrNameLst>
                                          <p:attrName>r</p:attrName>
                                        </p:attrNameLst>
                                      </p:cBhvr>
                                    </p:animRot>
                                  </p:childTnLst>
                                </p:cTn>
                              </p:par>
                            </p:childTnLst>
                          </p:cTn>
                        </p:par>
                        <p:par>
                          <p:cTn id="151" fill="hold">
                            <p:stCondLst>
                              <p:cond delay="3000"/>
                            </p:stCondLst>
                            <p:childTnLst>
                              <p:par>
                                <p:cTn id="152" presetID="2" presetClass="exit" presetSubtype="2" fill="hold" nodeType="after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1+ppt_w/2"/>
                                          </p:val>
                                        </p:tav>
                                      </p:tavLst>
                                    </p:anim>
                                    <p:anim calcmode="lin" valueType="num">
                                      <p:cBhvr additive="base">
                                        <p:cTn id="154" dur="3000"/>
                                        <p:tgtEl>
                                          <p:spTgt spid="4"/>
                                        </p:tgtEl>
                                        <p:attrNameLst>
                                          <p:attrName>ppt_y</p:attrName>
                                        </p:attrNameLst>
                                      </p:cBhvr>
                                      <p:tavLst>
                                        <p:tav tm="0">
                                          <p:val>
                                            <p:strVal val="ppt_y"/>
                                          </p:val>
                                        </p:tav>
                                        <p:tav tm="100000">
                                          <p:val>
                                            <p:strVal val="ppt_y"/>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3000"/>
                                        <p:tgtEl>
                                          <p:spTgt spid="5"/>
                                        </p:tgtEl>
                                        <p:attrNameLst>
                                          <p:attrName>ppt_x</p:attrName>
                                        </p:attrNameLst>
                                      </p:cBhvr>
                                      <p:tavLst>
                                        <p:tav tm="0">
                                          <p:val>
                                            <p:strVal val="ppt_x"/>
                                          </p:val>
                                        </p:tav>
                                        <p:tav tm="100000">
                                          <p:val>
                                            <p:strVal val="1+ppt_w/2"/>
                                          </p:val>
                                        </p:tav>
                                      </p:tavLst>
                                    </p:anim>
                                    <p:anim calcmode="lin" valueType="num">
                                      <p:cBhvr additive="base">
                                        <p:cTn id="158" dur="3000"/>
                                        <p:tgtEl>
                                          <p:spTgt spid="5"/>
                                        </p:tgtEl>
                                        <p:attrNameLst>
                                          <p:attrName>ppt_y</p:attrName>
                                        </p:attrNameLst>
                                      </p:cBhvr>
                                      <p:tavLst>
                                        <p:tav tm="0">
                                          <p:val>
                                            <p:strVal val="ppt_y"/>
                                          </p:val>
                                        </p:tav>
                                        <p:tav tm="100000">
                                          <p:val>
                                            <p:strVal val="ppt_y"/>
                                          </p:val>
                                        </p:tav>
                                      </p:tavLst>
                                    </p:anim>
                                    <p:set>
                                      <p:cBhvr>
                                        <p:cTn id="159" dur="1" fill="hold">
                                          <p:stCondLst>
                                            <p:cond delay="2999"/>
                                          </p:stCondLst>
                                        </p:cTn>
                                        <p:tgtEl>
                                          <p:spTgt spid="5"/>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6"/>
                                        </p:tgtEl>
                                        <p:attrNameLst>
                                          <p:attrName>ppt_x</p:attrName>
                                        </p:attrNameLst>
                                      </p:cBhvr>
                                      <p:tavLst>
                                        <p:tav tm="0">
                                          <p:val>
                                            <p:strVal val="ppt_x"/>
                                          </p:val>
                                        </p:tav>
                                        <p:tav tm="100000">
                                          <p:val>
                                            <p:strVal val="1+ppt_w/2"/>
                                          </p:val>
                                        </p:tav>
                                      </p:tavLst>
                                    </p:anim>
                                    <p:anim calcmode="lin" valueType="num">
                                      <p:cBhvr additive="base">
                                        <p:cTn id="162" dur="3000"/>
                                        <p:tgtEl>
                                          <p:spTgt spid="6"/>
                                        </p:tgtEl>
                                        <p:attrNameLst>
                                          <p:attrName>ppt_y</p:attrName>
                                        </p:attrNameLst>
                                      </p:cBhvr>
                                      <p:tavLst>
                                        <p:tav tm="0">
                                          <p:val>
                                            <p:strVal val="ppt_y"/>
                                          </p:val>
                                        </p:tav>
                                        <p:tav tm="100000">
                                          <p:val>
                                            <p:strVal val="ppt_y"/>
                                          </p:val>
                                        </p:tav>
                                      </p:tavLst>
                                    </p:anim>
                                    <p:set>
                                      <p:cBhvr>
                                        <p:cTn id="163" dur="1" fill="hold">
                                          <p:stCondLst>
                                            <p:cond delay="2999"/>
                                          </p:stCondLst>
                                        </p:cTn>
                                        <p:tgtEl>
                                          <p:spTgt spid="6"/>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7"/>
                                        </p:tgtEl>
                                        <p:attrNameLst>
                                          <p:attrName>ppt_x</p:attrName>
                                        </p:attrNameLst>
                                      </p:cBhvr>
                                      <p:tavLst>
                                        <p:tav tm="0">
                                          <p:val>
                                            <p:strVal val="ppt_x"/>
                                          </p:val>
                                        </p:tav>
                                        <p:tav tm="100000">
                                          <p:val>
                                            <p:strVal val="1+ppt_w/2"/>
                                          </p:val>
                                        </p:tav>
                                      </p:tavLst>
                                    </p:anim>
                                    <p:anim calcmode="lin" valueType="num">
                                      <p:cBhvr additive="base">
                                        <p:cTn id="166" dur="3000"/>
                                        <p:tgtEl>
                                          <p:spTgt spid="7"/>
                                        </p:tgtEl>
                                        <p:attrNameLst>
                                          <p:attrName>ppt_y</p:attrName>
                                        </p:attrNameLst>
                                      </p:cBhvr>
                                      <p:tavLst>
                                        <p:tav tm="0">
                                          <p:val>
                                            <p:strVal val="ppt_y"/>
                                          </p:val>
                                        </p:tav>
                                        <p:tav tm="100000">
                                          <p:val>
                                            <p:strVal val="ppt_y"/>
                                          </p:val>
                                        </p:tav>
                                      </p:tavLst>
                                    </p:anim>
                                    <p:set>
                                      <p:cBhvr>
                                        <p:cTn id="167" dur="1" fill="hold">
                                          <p:stCondLst>
                                            <p:cond delay="2999"/>
                                          </p:stCondLst>
                                        </p:cTn>
                                        <p:tgtEl>
                                          <p:spTgt spid="7"/>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8"/>
                                        </p:tgtEl>
                                        <p:attrNameLst>
                                          <p:attrName>ppt_x</p:attrName>
                                        </p:attrNameLst>
                                      </p:cBhvr>
                                      <p:tavLst>
                                        <p:tav tm="0">
                                          <p:val>
                                            <p:strVal val="ppt_x"/>
                                          </p:val>
                                        </p:tav>
                                        <p:tav tm="100000">
                                          <p:val>
                                            <p:strVal val="1+ppt_w/2"/>
                                          </p:val>
                                        </p:tav>
                                      </p:tavLst>
                                    </p:anim>
                                    <p:anim calcmode="lin" valueType="num">
                                      <p:cBhvr additive="base">
                                        <p:cTn id="170" dur="3000"/>
                                        <p:tgtEl>
                                          <p:spTgt spid="8"/>
                                        </p:tgtEl>
                                        <p:attrNameLst>
                                          <p:attrName>ppt_y</p:attrName>
                                        </p:attrNameLst>
                                      </p:cBhvr>
                                      <p:tavLst>
                                        <p:tav tm="0">
                                          <p:val>
                                            <p:strVal val="ppt_y"/>
                                          </p:val>
                                        </p:tav>
                                        <p:tav tm="100000">
                                          <p:val>
                                            <p:strVal val="ppt_y"/>
                                          </p:val>
                                        </p:tav>
                                      </p:tavLst>
                                    </p:anim>
                                    <p:set>
                                      <p:cBhvr>
                                        <p:cTn id="171" dur="1" fill="hold">
                                          <p:stCondLst>
                                            <p:cond delay="2999"/>
                                          </p:stCondLst>
                                        </p:cTn>
                                        <p:tgtEl>
                                          <p:spTgt spid="8"/>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9"/>
                                        </p:tgtEl>
                                        <p:attrNameLst>
                                          <p:attrName>ppt_x</p:attrName>
                                        </p:attrNameLst>
                                      </p:cBhvr>
                                      <p:tavLst>
                                        <p:tav tm="0">
                                          <p:val>
                                            <p:strVal val="ppt_x"/>
                                          </p:val>
                                        </p:tav>
                                        <p:tav tm="100000">
                                          <p:val>
                                            <p:strVal val="1+ppt_w/2"/>
                                          </p:val>
                                        </p:tav>
                                      </p:tavLst>
                                    </p:anim>
                                    <p:anim calcmode="lin" valueType="num">
                                      <p:cBhvr additive="base">
                                        <p:cTn id="174" dur="3000"/>
                                        <p:tgtEl>
                                          <p:spTgt spid="9"/>
                                        </p:tgtEl>
                                        <p:attrNameLst>
                                          <p:attrName>ppt_y</p:attrName>
                                        </p:attrNameLst>
                                      </p:cBhvr>
                                      <p:tavLst>
                                        <p:tav tm="0">
                                          <p:val>
                                            <p:strVal val="ppt_y"/>
                                          </p:val>
                                        </p:tav>
                                        <p:tav tm="100000">
                                          <p:val>
                                            <p:strVal val="ppt_y"/>
                                          </p:val>
                                        </p:tav>
                                      </p:tavLst>
                                    </p:anim>
                                    <p:set>
                                      <p:cBhvr>
                                        <p:cTn id="175" dur="1" fill="hold">
                                          <p:stCondLst>
                                            <p:cond delay="2999"/>
                                          </p:stCondLst>
                                        </p:cTn>
                                        <p:tgtEl>
                                          <p:spTgt spid="9"/>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10"/>
                                        </p:tgtEl>
                                        <p:attrNameLst>
                                          <p:attrName>ppt_x</p:attrName>
                                        </p:attrNameLst>
                                      </p:cBhvr>
                                      <p:tavLst>
                                        <p:tav tm="0">
                                          <p:val>
                                            <p:strVal val="ppt_x"/>
                                          </p:val>
                                        </p:tav>
                                        <p:tav tm="100000">
                                          <p:val>
                                            <p:strVal val="1+ppt_w/2"/>
                                          </p:val>
                                        </p:tav>
                                      </p:tavLst>
                                    </p:anim>
                                    <p:anim calcmode="lin" valueType="num">
                                      <p:cBhvr additive="base">
                                        <p:cTn id="178" dur="3000"/>
                                        <p:tgtEl>
                                          <p:spTgt spid="10"/>
                                        </p:tgtEl>
                                        <p:attrNameLst>
                                          <p:attrName>ppt_y</p:attrName>
                                        </p:attrNameLst>
                                      </p:cBhvr>
                                      <p:tavLst>
                                        <p:tav tm="0">
                                          <p:val>
                                            <p:strVal val="ppt_y"/>
                                          </p:val>
                                        </p:tav>
                                        <p:tav tm="100000">
                                          <p:val>
                                            <p:strVal val="ppt_y"/>
                                          </p:val>
                                        </p:tav>
                                      </p:tavLst>
                                    </p:anim>
                                    <p:set>
                                      <p:cBhvr>
                                        <p:cTn id="179" dur="1" fill="hold">
                                          <p:stCondLst>
                                            <p:cond delay="2999"/>
                                          </p:stCondLst>
                                        </p:cTn>
                                        <p:tgtEl>
                                          <p:spTgt spid="10"/>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11"/>
                                        </p:tgtEl>
                                        <p:attrNameLst>
                                          <p:attrName>ppt_x</p:attrName>
                                        </p:attrNameLst>
                                      </p:cBhvr>
                                      <p:tavLst>
                                        <p:tav tm="0">
                                          <p:val>
                                            <p:strVal val="ppt_x"/>
                                          </p:val>
                                        </p:tav>
                                        <p:tav tm="100000">
                                          <p:val>
                                            <p:strVal val="1+ppt_w/2"/>
                                          </p:val>
                                        </p:tav>
                                      </p:tavLst>
                                    </p:anim>
                                    <p:anim calcmode="lin" valueType="num">
                                      <p:cBhvr additive="base">
                                        <p:cTn id="182" dur="3000"/>
                                        <p:tgtEl>
                                          <p:spTgt spid="11"/>
                                        </p:tgtEl>
                                        <p:attrNameLst>
                                          <p:attrName>ppt_y</p:attrName>
                                        </p:attrNameLst>
                                      </p:cBhvr>
                                      <p:tavLst>
                                        <p:tav tm="0">
                                          <p:val>
                                            <p:strVal val="ppt_y"/>
                                          </p:val>
                                        </p:tav>
                                        <p:tav tm="100000">
                                          <p:val>
                                            <p:strVal val="ppt_y"/>
                                          </p:val>
                                        </p:tav>
                                      </p:tavLst>
                                    </p:anim>
                                    <p:set>
                                      <p:cBhvr>
                                        <p:cTn id="183" dur="1" fill="hold">
                                          <p:stCondLst>
                                            <p:cond delay="2999"/>
                                          </p:stCondLst>
                                        </p:cTn>
                                        <p:tgtEl>
                                          <p:spTgt spid="11"/>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3000"/>
                                        <p:tgtEl>
                                          <p:spTgt spid="12"/>
                                        </p:tgtEl>
                                        <p:attrNameLst>
                                          <p:attrName>ppt_x</p:attrName>
                                        </p:attrNameLst>
                                      </p:cBhvr>
                                      <p:tavLst>
                                        <p:tav tm="0">
                                          <p:val>
                                            <p:strVal val="ppt_x"/>
                                          </p:val>
                                        </p:tav>
                                        <p:tav tm="100000">
                                          <p:val>
                                            <p:strVal val="0-ppt_w/2"/>
                                          </p:val>
                                        </p:tav>
                                      </p:tavLst>
                                    </p:anim>
                                    <p:anim calcmode="lin" valueType="num">
                                      <p:cBhvr additive="base">
                                        <p:cTn id="186" dur="3000"/>
                                        <p:tgtEl>
                                          <p:spTgt spid="12"/>
                                        </p:tgtEl>
                                        <p:attrNameLst>
                                          <p:attrName>ppt_y</p:attrName>
                                        </p:attrNameLst>
                                      </p:cBhvr>
                                      <p:tavLst>
                                        <p:tav tm="0">
                                          <p:val>
                                            <p:strVal val="ppt_y"/>
                                          </p:val>
                                        </p:tav>
                                        <p:tav tm="100000">
                                          <p:val>
                                            <p:strVal val="ppt_y"/>
                                          </p:val>
                                        </p:tav>
                                      </p:tavLst>
                                    </p:anim>
                                    <p:set>
                                      <p:cBhvr>
                                        <p:cTn id="187" dur="1" fill="hold">
                                          <p:stCondLst>
                                            <p:cond delay="2999"/>
                                          </p:stCondLst>
                                        </p:cTn>
                                        <p:tgtEl>
                                          <p:spTgt spid="12"/>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3000"/>
                                        <p:tgtEl>
                                          <p:spTgt spid="13"/>
                                        </p:tgtEl>
                                        <p:attrNameLst>
                                          <p:attrName>ppt_x</p:attrName>
                                        </p:attrNameLst>
                                      </p:cBhvr>
                                      <p:tavLst>
                                        <p:tav tm="0">
                                          <p:val>
                                            <p:strVal val="ppt_x"/>
                                          </p:val>
                                        </p:tav>
                                        <p:tav tm="100000">
                                          <p:val>
                                            <p:strVal val="0-ppt_w/2"/>
                                          </p:val>
                                        </p:tav>
                                      </p:tavLst>
                                    </p:anim>
                                    <p:anim calcmode="lin" valueType="num">
                                      <p:cBhvr additive="base">
                                        <p:cTn id="190" dur="3000"/>
                                        <p:tgtEl>
                                          <p:spTgt spid="13"/>
                                        </p:tgtEl>
                                        <p:attrNameLst>
                                          <p:attrName>ppt_y</p:attrName>
                                        </p:attrNameLst>
                                      </p:cBhvr>
                                      <p:tavLst>
                                        <p:tav tm="0">
                                          <p:val>
                                            <p:strVal val="ppt_y"/>
                                          </p:val>
                                        </p:tav>
                                        <p:tav tm="100000">
                                          <p:val>
                                            <p:strVal val="ppt_y"/>
                                          </p:val>
                                        </p:tav>
                                      </p:tavLst>
                                    </p:anim>
                                    <p:set>
                                      <p:cBhvr>
                                        <p:cTn id="191" dur="1" fill="hold">
                                          <p:stCondLst>
                                            <p:cond delay="2999"/>
                                          </p:stCondLst>
                                        </p:cTn>
                                        <p:tgtEl>
                                          <p:spTgt spid="13"/>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3000"/>
                                        <p:tgtEl>
                                          <p:spTgt spid="14"/>
                                        </p:tgtEl>
                                        <p:attrNameLst>
                                          <p:attrName>ppt_x</p:attrName>
                                        </p:attrNameLst>
                                      </p:cBhvr>
                                      <p:tavLst>
                                        <p:tav tm="0">
                                          <p:val>
                                            <p:strVal val="ppt_x"/>
                                          </p:val>
                                        </p:tav>
                                        <p:tav tm="100000">
                                          <p:val>
                                            <p:strVal val="0-ppt_w/2"/>
                                          </p:val>
                                        </p:tav>
                                      </p:tavLst>
                                    </p:anim>
                                    <p:anim calcmode="lin" valueType="num">
                                      <p:cBhvr additive="base">
                                        <p:cTn id="194" dur="3000"/>
                                        <p:tgtEl>
                                          <p:spTgt spid="14"/>
                                        </p:tgtEl>
                                        <p:attrNameLst>
                                          <p:attrName>ppt_y</p:attrName>
                                        </p:attrNameLst>
                                      </p:cBhvr>
                                      <p:tavLst>
                                        <p:tav tm="0">
                                          <p:val>
                                            <p:strVal val="ppt_y"/>
                                          </p:val>
                                        </p:tav>
                                        <p:tav tm="100000">
                                          <p:val>
                                            <p:strVal val="ppt_y"/>
                                          </p:val>
                                        </p:tav>
                                      </p:tavLst>
                                    </p:anim>
                                    <p:set>
                                      <p:cBhvr>
                                        <p:cTn id="195" dur="1" fill="hold">
                                          <p:stCondLst>
                                            <p:cond delay="2999"/>
                                          </p:stCondLst>
                                        </p:cTn>
                                        <p:tgtEl>
                                          <p:spTgt spid="14"/>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3000"/>
                                        <p:tgtEl>
                                          <p:spTgt spid="15"/>
                                        </p:tgtEl>
                                        <p:attrNameLst>
                                          <p:attrName>ppt_x</p:attrName>
                                        </p:attrNameLst>
                                      </p:cBhvr>
                                      <p:tavLst>
                                        <p:tav tm="0">
                                          <p:val>
                                            <p:strVal val="ppt_x"/>
                                          </p:val>
                                        </p:tav>
                                        <p:tav tm="100000">
                                          <p:val>
                                            <p:strVal val="0-ppt_w/2"/>
                                          </p:val>
                                        </p:tav>
                                      </p:tavLst>
                                    </p:anim>
                                    <p:anim calcmode="lin" valueType="num">
                                      <p:cBhvr additive="base">
                                        <p:cTn id="198" dur="3000"/>
                                        <p:tgtEl>
                                          <p:spTgt spid="15"/>
                                        </p:tgtEl>
                                        <p:attrNameLst>
                                          <p:attrName>ppt_y</p:attrName>
                                        </p:attrNameLst>
                                      </p:cBhvr>
                                      <p:tavLst>
                                        <p:tav tm="0">
                                          <p:val>
                                            <p:strVal val="ppt_y"/>
                                          </p:val>
                                        </p:tav>
                                        <p:tav tm="100000">
                                          <p:val>
                                            <p:strVal val="ppt_y"/>
                                          </p:val>
                                        </p:tav>
                                      </p:tavLst>
                                    </p:anim>
                                    <p:set>
                                      <p:cBhvr>
                                        <p:cTn id="199" dur="1" fill="hold">
                                          <p:stCondLst>
                                            <p:cond delay="2999"/>
                                          </p:stCondLst>
                                        </p:cTn>
                                        <p:tgtEl>
                                          <p:spTgt spid="15"/>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3000"/>
                                        <p:tgtEl>
                                          <p:spTgt spid="16"/>
                                        </p:tgtEl>
                                        <p:attrNameLst>
                                          <p:attrName>ppt_x</p:attrName>
                                        </p:attrNameLst>
                                      </p:cBhvr>
                                      <p:tavLst>
                                        <p:tav tm="0">
                                          <p:val>
                                            <p:strVal val="ppt_x"/>
                                          </p:val>
                                        </p:tav>
                                        <p:tav tm="100000">
                                          <p:val>
                                            <p:strVal val="0-ppt_w/2"/>
                                          </p:val>
                                        </p:tav>
                                      </p:tavLst>
                                    </p:anim>
                                    <p:anim calcmode="lin" valueType="num">
                                      <p:cBhvr additive="base">
                                        <p:cTn id="202" dur="3000"/>
                                        <p:tgtEl>
                                          <p:spTgt spid="16"/>
                                        </p:tgtEl>
                                        <p:attrNameLst>
                                          <p:attrName>ppt_y</p:attrName>
                                        </p:attrNameLst>
                                      </p:cBhvr>
                                      <p:tavLst>
                                        <p:tav tm="0">
                                          <p:val>
                                            <p:strVal val="ppt_y"/>
                                          </p:val>
                                        </p:tav>
                                        <p:tav tm="100000">
                                          <p:val>
                                            <p:strVal val="ppt_y"/>
                                          </p:val>
                                        </p:tav>
                                      </p:tavLst>
                                    </p:anim>
                                    <p:set>
                                      <p:cBhvr>
                                        <p:cTn id="203" dur="1" fill="hold">
                                          <p:stCondLst>
                                            <p:cond delay="2999"/>
                                          </p:stCondLst>
                                        </p:cTn>
                                        <p:tgtEl>
                                          <p:spTgt spid="16"/>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3000"/>
                                        <p:tgtEl>
                                          <p:spTgt spid="17"/>
                                        </p:tgtEl>
                                        <p:attrNameLst>
                                          <p:attrName>ppt_x</p:attrName>
                                        </p:attrNameLst>
                                      </p:cBhvr>
                                      <p:tavLst>
                                        <p:tav tm="0">
                                          <p:val>
                                            <p:strVal val="ppt_x"/>
                                          </p:val>
                                        </p:tav>
                                        <p:tav tm="100000">
                                          <p:val>
                                            <p:strVal val="0-ppt_w/2"/>
                                          </p:val>
                                        </p:tav>
                                      </p:tavLst>
                                    </p:anim>
                                    <p:anim calcmode="lin" valueType="num">
                                      <p:cBhvr additive="base">
                                        <p:cTn id="206" dur="3000"/>
                                        <p:tgtEl>
                                          <p:spTgt spid="17"/>
                                        </p:tgtEl>
                                        <p:attrNameLst>
                                          <p:attrName>ppt_y</p:attrName>
                                        </p:attrNameLst>
                                      </p:cBhvr>
                                      <p:tavLst>
                                        <p:tav tm="0">
                                          <p:val>
                                            <p:strVal val="ppt_y"/>
                                          </p:val>
                                        </p:tav>
                                        <p:tav tm="100000">
                                          <p:val>
                                            <p:strVal val="ppt_y"/>
                                          </p:val>
                                        </p:tav>
                                      </p:tavLst>
                                    </p:anim>
                                    <p:set>
                                      <p:cBhvr>
                                        <p:cTn id="207" dur="1" fill="hold">
                                          <p:stCondLst>
                                            <p:cond delay="2999"/>
                                          </p:stCondLst>
                                        </p:cTn>
                                        <p:tgtEl>
                                          <p:spTgt spid="17"/>
                                        </p:tgtEl>
                                        <p:attrNameLst>
                                          <p:attrName>style.visibility</p:attrName>
                                        </p:attrNameLst>
                                      </p:cBhvr>
                                      <p:to>
                                        <p:strVal val="hidden"/>
                                      </p:to>
                                    </p:set>
                                  </p:childTnLst>
                                </p:cTn>
                              </p:par>
                              <p:par>
                                <p:cTn id="208" presetID="2" presetClass="exit" presetSubtype="8" fill="hold" nodeType="withEffect">
                                  <p:stCondLst>
                                    <p:cond delay="0"/>
                                  </p:stCondLst>
                                  <p:childTnLst>
                                    <p:anim calcmode="lin" valueType="num">
                                      <p:cBhvr additive="base">
                                        <p:cTn id="209" dur="3000"/>
                                        <p:tgtEl>
                                          <p:spTgt spid="18"/>
                                        </p:tgtEl>
                                        <p:attrNameLst>
                                          <p:attrName>ppt_x</p:attrName>
                                        </p:attrNameLst>
                                      </p:cBhvr>
                                      <p:tavLst>
                                        <p:tav tm="0">
                                          <p:val>
                                            <p:strVal val="ppt_x"/>
                                          </p:val>
                                        </p:tav>
                                        <p:tav tm="100000">
                                          <p:val>
                                            <p:strVal val="0-ppt_w/2"/>
                                          </p:val>
                                        </p:tav>
                                      </p:tavLst>
                                    </p:anim>
                                    <p:anim calcmode="lin" valueType="num">
                                      <p:cBhvr additive="base">
                                        <p:cTn id="210" dur="3000"/>
                                        <p:tgtEl>
                                          <p:spTgt spid="18"/>
                                        </p:tgtEl>
                                        <p:attrNameLst>
                                          <p:attrName>ppt_y</p:attrName>
                                        </p:attrNameLst>
                                      </p:cBhvr>
                                      <p:tavLst>
                                        <p:tav tm="0">
                                          <p:val>
                                            <p:strVal val="ppt_y"/>
                                          </p:val>
                                        </p:tav>
                                        <p:tav tm="100000">
                                          <p:val>
                                            <p:strVal val="ppt_y"/>
                                          </p:val>
                                        </p:tav>
                                      </p:tavLst>
                                    </p:anim>
                                    <p:set>
                                      <p:cBhvr>
                                        <p:cTn id="211" dur="1" fill="hold">
                                          <p:stCondLst>
                                            <p:cond delay="2999"/>
                                          </p:stCondLst>
                                        </p:cTn>
                                        <p:tgtEl>
                                          <p:spTgt spid="18"/>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3000"/>
                                        <p:tgtEl>
                                          <p:spTgt spid="19"/>
                                        </p:tgtEl>
                                        <p:attrNameLst>
                                          <p:attrName>ppt_x</p:attrName>
                                        </p:attrNameLst>
                                      </p:cBhvr>
                                      <p:tavLst>
                                        <p:tav tm="0">
                                          <p:val>
                                            <p:strVal val="ppt_x"/>
                                          </p:val>
                                        </p:tav>
                                        <p:tav tm="100000">
                                          <p:val>
                                            <p:strVal val="0-ppt_w/2"/>
                                          </p:val>
                                        </p:tav>
                                      </p:tavLst>
                                    </p:anim>
                                    <p:anim calcmode="lin" valueType="num">
                                      <p:cBhvr additive="base">
                                        <p:cTn id="214" dur="3000"/>
                                        <p:tgtEl>
                                          <p:spTgt spid="19"/>
                                        </p:tgtEl>
                                        <p:attrNameLst>
                                          <p:attrName>ppt_y</p:attrName>
                                        </p:attrNameLst>
                                      </p:cBhvr>
                                      <p:tavLst>
                                        <p:tav tm="0">
                                          <p:val>
                                            <p:strVal val="ppt_y"/>
                                          </p:val>
                                        </p:tav>
                                        <p:tav tm="100000">
                                          <p:val>
                                            <p:strVal val="ppt_y"/>
                                          </p:val>
                                        </p:tav>
                                      </p:tavLst>
                                    </p:anim>
                                    <p:set>
                                      <p:cBhvr>
                                        <p:cTn id="215" dur="1" fill="hold">
                                          <p:stCondLst>
                                            <p:cond delay="2999"/>
                                          </p:stCondLst>
                                        </p:cTn>
                                        <p:tgtEl>
                                          <p:spTgt spid="19"/>
                                        </p:tgtEl>
                                        <p:attrNameLst>
                                          <p:attrName>style.visibility</p:attrName>
                                        </p:attrNameLst>
                                      </p:cBhvr>
                                      <p:to>
                                        <p:strVal val="hidden"/>
                                      </p:to>
                                    </p:set>
                                  </p:childTnLst>
                                </p:cTn>
                              </p:par>
                              <p:par>
                                <p:cTn id="216" presetID="8" presetClass="emph" presetSubtype="0" fill="hold" nodeType="withEffect">
                                  <p:stCondLst>
                                    <p:cond delay="0"/>
                                  </p:stCondLst>
                                  <p:childTnLst>
                                    <p:animRot by="-21600000">
                                      <p:cBhvr>
                                        <p:cTn id="217" dur="3000" fill="hold"/>
                                        <p:tgtEl>
                                          <p:spTgt spid="12"/>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13"/>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14"/>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15"/>
                                        </p:tgtEl>
                                        <p:attrNameLst>
                                          <p:attrName>r</p:attrName>
                                        </p:attrNameLst>
                                      </p:cBhvr>
                                    </p:animRot>
                                  </p:childTnLst>
                                </p:cTn>
                              </p:par>
                              <p:par>
                                <p:cTn id="224" presetID="8" presetClass="emph" presetSubtype="0" fill="hold" nodeType="withEffect">
                                  <p:stCondLst>
                                    <p:cond delay="0"/>
                                  </p:stCondLst>
                                  <p:childTnLst>
                                    <p:animRot by="-21600000">
                                      <p:cBhvr>
                                        <p:cTn id="225" dur="3000" fill="hold"/>
                                        <p:tgtEl>
                                          <p:spTgt spid="16"/>
                                        </p:tgtEl>
                                        <p:attrNameLst>
                                          <p:attrName>r</p:attrName>
                                        </p:attrNameLst>
                                      </p:cBhvr>
                                    </p:animRot>
                                  </p:childTnLst>
                                </p:cTn>
                              </p:par>
                              <p:par>
                                <p:cTn id="226" presetID="8" presetClass="emph" presetSubtype="0" fill="hold" nodeType="withEffect">
                                  <p:stCondLst>
                                    <p:cond delay="0"/>
                                  </p:stCondLst>
                                  <p:childTnLst>
                                    <p:animRot by="-21600000">
                                      <p:cBhvr>
                                        <p:cTn id="227" dur="3000" fill="hold"/>
                                        <p:tgtEl>
                                          <p:spTgt spid="17"/>
                                        </p:tgtEl>
                                        <p:attrNameLst>
                                          <p:attrName>r</p:attrName>
                                        </p:attrNameLst>
                                      </p:cBhvr>
                                    </p:animRot>
                                  </p:childTnLst>
                                </p:cTn>
                              </p:par>
                              <p:par>
                                <p:cTn id="228" presetID="8" presetClass="emph" presetSubtype="0" fill="hold" nodeType="withEffect">
                                  <p:stCondLst>
                                    <p:cond delay="0"/>
                                  </p:stCondLst>
                                  <p:childTnLst>
                                    <p:animRot by="-21600000">
                                      <p:cBhvr>
                                        <p:cTn id="229" dur="3000" fill="hold"/>
                                        <p:tgtEl>
                                          <p:spTgt spid="18"/>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19"/>
                                        </p:tgtEl>
                                        <p:attrNameLst>
                                          <p:attrName>r</p:attrName>
                                        </p:attrNameLst>
                                      </p:cBhvr>
                                    </p:animRot>
                                  </p:childTnLst>
                                </p:cTn>
                              </p:par>
                              <p:par>
                                <p:cTn id="232" presetID="8" presetClass="emph" presetSubtype="0" fill="hold" nodeType="withEffect">
                                  <p:stCondLst>
                                    <p:cond delay="0"/>
                                  </p:stCondLst>
                                  <p:childTnLst>
                                    <p:animRot by="21600000">
                                      <p:cBhvr>
                                        <p:cTn id="233" dur="3000" fill="hold"/>
                                        <p:tgtEl>
                                          <p:spTgt spid="4"/>
                                        </p:tgtEl>
                                        <p:attrNameLst>
                                          <p:attrName>r</p:attrName>
                                        </p:attrNameLst>
                                      </p:cBhvr>
                                    </p:animRot>
                                  </p:childTnLst>
                                </p:cTn>
                              </p:par>
                              <p:par>
                                <p:cTn id="234" presetID="8" presetClass="emph" presetSubtype="0" fill="hold" nodeType="withEffect">
                                  <p:stCondLst>
                                    <p:cond delay="0"/>
                                  </p:stCondLst>
                                  <p:childTnLst>
                                    <p:animRot by="21600000">
                                      <p:cBhvr>
                                        <p:cTn id="235" dur="3000" fill="hold"/>
                                        <p:tgtEl>
                                          <p:spTgt spid="5"/>
                                        </p:tgtEl>
                                        <p:attrNameLst>
                                          <p:attrName>r</p:attrName>
                                        </p:attrNameLst>
                                      </p:cBhvr>
                                    </p:animRot>
                                  </p:childTnLst>
                                </p:cTn>
                              </p:par>
                              <p:par>
                                <p:cTn id="236" presetID="8" presetClass="emph" presetSubtype="0" fill="hold" nodeType="withEffect">
                                  <p:stCondLst>
                                    <p:cond delay="0"/>
                                  </p:stCondLst>
                                  <p:childTnLst>
                                    <p:animRot by="21600000">
                                      <p:cBhvr>
                                        <p:cTn id="237" dur="3000" fill="hold"/>
                                        <p:tgtEl>
                                          <p:spTgt spid="6"/>
                                        </p:tgtEl>
                                        <p:attrNameLst>
                                          <p:attrName>r</p:attrName>
                                        </p:attrNameLst>
                                      </p:cBhvr>
                                    </p:animRot>
                                  </p:childTnLst>
                                </p:cTn>
                              </p:par>
                              <p:par>
                                <p:cTn id="238" presetID="8" presetClass="emph" presetSubtype="0" fill="hold" nodeType="withEffect">
                                  <p:stCondLst>
                                    <p:cond delay="0"/>
                                  </p:stCondLst>
                                  <p:childTnLst>
                                    <p:animRot by="21600000">
                                      <p:cBhvr>
                                        <p:cTn id="239" dur="3000" fill="hold"/>
                                        <p:tgtEl>
                                          <p:spTgt spid="7"/>
                                        </p:tgtEl>
                                        <p:attrNameLst>
                                          <p:attrName>r</p:attrName>
                                        </p:attrNameLst>
                                      </p:cBhvr>
                                    </p:animRot>
                                  </p:childTnLst>
                                </p:cTn>
                              </p:par>
                              <p:par>
                                <p:cTn id="240" presetID="8" presetClass="emph" presetSubtype="0" fill="hold" nodeType="withEffect">
                                  <p:stCondLst>
                                    <p:cond delay="0"/>
                                  </p:stCondLst>
                                  <p:childTnLst>
                                    <p:animRot by="21600000">
                                      <p:cBhvr>
                                        <p:cTn id="241" dur="3000" fill="hold"/>
                                        <p:tgtEl>
                                          <p:spTgt spid="8"/>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9"/>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10"/>
                                        </p:tgtEl>
                                        <p:attrNameLst>
                                          <p:attrName>r</p:attrName>
                                        </p:attrNameLst>
                                      </p:cBhvr>
                                    </p:animRot>
                                  </p:childTnLst>
                                </p:cTn>
                              </p:par>
                              <p:par>
                                <p:cTn id="246" presetID="8" presetClass="emph" presetSubtype="0" fill="hold" nodeType="withEffect">
                                  <p:stCondLst>
                                    <p:cond delay="0"/>
                                  </p:stCondLst>
                                  <p:childTnLst>
                                    <p:animRot by="21600000">
                                      <p:cBhvr>
                                        <p:cTn id="247" dur="3000" fill="hold"/>
                                        <p:tgtEl>
                                          <p:spTgt spid="11"/>
                                        </p:tgtEl>
                                        <p:attrNameLst>
                                          <p:attrName>r</p:attrName>
                                        </p:attrNameLst>
                                      </p:cBhvr>
                                    </p:animRot>
                                  </p:childTnLst>
                                </p:cTn>
                              </p:par>
                              <p:par>
                                <p:cTn id="248" presetID="3" presetClass="exit" presetSubtype="5" fill="hold" nodeType="withEffect">
                                  <p:stCondLst>
                                    <p:cond delay="0"/>
                                  </p:stCondLst>
                                  <p:childTnLst>
                                    <p:animEffect transition="out" filter="blinds(vertical)">
                                      <p:cBhvr>
                                        <p:cTn id="249" dur="3000"/>
                                        <p:tgtEl>
                                          <p:spTgt spid="4"/>
                                        </p:tgtEl>
                                      </p:cBhvr>
                                    </p:animEffect>
                                    <p:set>
                                      <p:cBhvr>
                                        <p:cTn id="250" dur="1" fill="hold">
                                          <p:stCondLst>
                                            <p:cond delay="2999"/>
                                          </p:stCondLst>
                                        </p:cTn>
                                        <p:tgtEl>
                                          <p:spTgt spid="4"/>
                                        </p:tgtEl>
                                        <p:attrNameLst>
                                          <p:attrName>style.visibility</p:attrName>
                                        </p:attrNameLst>
                                      </p:cBhvr>
                                      <p:to>
                                        <p:strVal val="hidden"/>
                                      </p:to>
                                    </p:set>
                                  </p:childTnLst>
                                </p:cTn>
                              </p:par>
                              <p:par>
                                <p:cTn id="251" presetID="3" presetClass="exit" presetSubtype="5" fill="hold" nodeType="withEffect">
                                  <p:stCondLst>
                                    <p:cond delay="0"/>
                                  </p:stCondLst>
                                  <p:childTnLst>
                                    <p:animEffect transition="out" filter="blinds(vertical)">
                                      <p:cBhvr>
                                        <p:cTn id="252" dur="3000"/>
                                        <p:tgtEl>
                                          <p:spTgt spid="5"/>
                                        </p:tgtEl>
                                      </p:cBhvr>
                                    </p:animEffect>
                                    <p:set>
                                      <p:cBhvr>
                                        <p:cTn id="253" dur="1" fill="hold">
                                          <p:stCondLst>
                                            <p:cond delay="2999"/>
                                          </p:stCondLst>
                                        </p:cTn>
                                        <p:tgtEl>
                                          <p:spTgt spid="5"/>
                                        </p:tgtEl>
                                        <p:attrNameLst>
                                          <p:attrName>style.visibility</p:attrName>
                                        </p:attrNameLst>
                                      </p:cBhvr>
                                      <p:to>
                                        <p:strVal val="hidden"/>
                                      </p:to>
                                    </p:set>
                                  </p:childTnLst>
                                </p:cTn>
                              </p:par>
                              <p:par>
                                <p:cTn id="254" presetID="3" presetClass="exit" presetSubtype="5" fill="hold" nodeType="withEffect">
                                  <p:stCondLst>
                                    <p:cond delay="0"/>
                                  </p:stCondLst>
                                  <p:childTnLst>
                                    <p:animEffect transition="out" filter="blinds(vertical)">
                                      <p:cBhvr>
                                        <p:cTn id="255" dur="3000"/>
                                        <p:tgtEl>
                                          <p:spTgt spid="6"/>
                                        </p:tgtEl>
                                      </p:cBhvr>
                                    </p:animEffect>
                                    <p:set>
                                      <p:cBhvr>
                                        <p:cTn id="256" dur="1" fill="hold">
                                          <p:stCondLst>
                                            <p:cond delay="2999"/>
                                          </p:stCondLst>
                                        </p:cTn>
                                        <p:tgtEl>
                                          <p:spTgt spid="6"/>
                                        </p:tgtEl>
                                        <p:attrNameLst>
                                          <p:attrName>style.visibility</p:attrName>
                                        </p:attrNameLst>
                                      </p:cBhvr>
                                      <p:to>
                                        <p:strVal val="hidden"/>
                                      </p:to>
                                    </p:set>
                                  </p:childTnLst>
                                </p:cTn>
                              </p:par>
                              <p:par>
                                <p:cTn id="257" presetID="3" presetClass="exit" presetSubtype="5" fill="hold" nodeType="withEffect">
                                  <p:stCondLst>
                                    <p:cond delay="0"/>
                                  </p:stCondLst>
                                  <p:childTnLst>
                                    <p:animEffect transition="out" filter="blinds(vertical)">
                                      <p:cBhvr>
                                        <p:cTn id="258" dur="3000"/>
                                        <p:tgtEl>
                                          <p:spTgt spid="7"/>
                                        </p:tgtEl>
                                      </p:cBhvr>
                                    </p:animEffect>
                                    <p:set>
                                      <p:cBhvr>
                                        <p:cTn id="259" dur="1" fill="hold">
                                          <p:stCondLst>
                                            <p:cond delay="2999"/>
                                          </p:stCondLst>
                                        </p:cTn>
                                        <p:tgtEl>
                                          <p:spTgt spid="7"/>
                                        </p:tgtEl>
                                        <p:attrNameLst>
                                          <p:attrName>style.visibility</p:attrName>
                                        </p:attrNameLst>
                                      </p:cBhvr>
                                      <p:to>
                                        <p:strVal val="hidden"/>
                                      </p:to>
                                    </p:set>
                                  </p:childTnLst>
                                </p:cTn>
                              </p:par>
                              <p:par>
                                <p:cTn id="260" presetID="3" presetClass="exit" presetSubtype="5" fill="hold" nodeType="withEffect">
                                  <p:stCondLst>
                                    <p:cond delay="0"/>
                                  </p:stCondLst>
                                  <p:childTnLst>
                                    <p:animEffect transition="out" filter="blinds(vertical)">
                                      <p:cBhvr>
                                        <p:cTn id="261" dur="3000"/>
                                        <p:tgtEl>
                                          <p:spTgt spid="8"/>
                                        </p:tgtEl>
                                      </p:cBhvr>
                                    </p:animEffect>
                                    <p:set>
                                      <p:cBhvr>
                                        <p:cTn id="262" dur="1" fill="hold">
                                          <p:stCondLst>
                                            <p:cond delay="2999"/>
                                          </p:stCondLst>
                                        </p:cTn>
                                        <p:tgtEl>
                                          <p:spTgt spid="8"/>
                                        </p:tgtEl>
                                        <p:attrNameLst>
                                          <p:attrName>style.visibility</p:attrName>
                                        </p:attrNameLst>
                                      </p:cBhvr>
                                      <p:to>
                                        <p:strVal val="hidden"/>
                                      </p:to>
                                    </p:set>
                                  </p:childTnLst>
                                </p:cTn>
                              </p:par>
                              <p:par>
                                <p:cTn id="263" presetID="3" presetClass="exit" presetSubtype="5" fill="hold" nodeType="withEffect">
                                  <p:stCondLst>
                                    <p:cond delay="0"/>
                                  </p:stCondLst>
                                  <p:childTnLst>
                                    <p:animEffect transition="out" filter="blinds(vertical)">
                                      <p:cBhvr>
                                        <p:cTn id="264" dur="3000"/>
                                        <p:tgtEl>
                                          <p:spTgt spid="9"/>
                                        </p:tgtEl>
                                      </p:cBhvr>
                                    </p:animEffect>
                                    <p:set>
                                      <p:cBhvr>
                                        <p:cTn id="265" dur="1" fill="hold">
                                          <p:stCondLst>
                                            <p:cond delay="2999"/>
                                          </p:stCondLst>
                                        </p:cTn>
                                        <p:tgtEl>
                                          <p:spTgt spid="9"/>
                                        </p:tgtEl>
                                        <p:attrNameLst>
                                          <p:attrName>style.visibility</p:attrName>
                                        </p:attrNameLst>
                                      </p:cBhvr>
                                      <p:to>
                                        <p:strVal val="hidden"/>
                                      </p:to>
                                    </p:set>
                                  </p:childTnLst>
                                </p:cTn>
                              </p:par>
                              <p:par>
                                <p:cTn id="266" presetID="3" presetClass="exit" presetSubtype="5" fill="hold" nodeType="withEffect">
                                  <p:stCondLst>
                                    <p:cond delay="0"/>
                                  </p:stCondLst>
                                  <p:childTnLst>
                                    <p:animEffect transition="out" filter="blinds(vertical)">
                                      <p:cBhvr>
                                        <p:cTn id="267" dur="3000"/>
                                        <p:tgtEl>
                                          <p:spTgt spid="10"/>
                                        </p:tgtEl>
                                      </p:cBhvr>
                                    </p:animEffect>
                                    <p:set>
                                      <p:cBhvr>
                                        <p:cTn id="268" dur="1" fill="hold">
                                          <p:stCondLst>
                                            <p:cond delay="2999"/>
                                          </p:stCondLst>
                                        </p:cTn>
                                        <p:tgtEl>
                                          <p:spTgt spid="10"/>
                                        </p:tgtEl>
                                        <p:attrNameLst>
                                          <p:attrName>style.visibility</p:attrName>
                                        </p:attrNameLst>
                                      </p:cBhvr>
                                      <p:to>
                                        <p:strVal val="hidden"/>
                                      </p:to>
                                    </p:set>
                                  </p:childTnLst>
                                </p:cTn>
                              </p:par>
                              <p:par>
                                <p:cTn id="269" presetID="3" presetClass="exit" presetSubtype="5" fill="hold" nodeType="withEffect">
                                  <p:stCondLst>
                                    <p:cond delay="0"/>
                                  </p:stCondLst>
                                  <p:childTnLst>
                                    <p:animEffect transition="out" filter="blinds(vertical)">
                                      <p:cBhvr>
                                        <p:cTn id="270" dur="3000"/>
                                        <p:tgtEl>
                                          <p:spTgt spid="11"/>
                                        </p:tgtEl>
                                      </p:cBhvr>
                                    </p:animEffect>
                                    <p:set>
                                      <p:cBhvr>
                                        <p:cTn id="271" dur="1" fill="hold">
                                          <p:stCondLst>
                                            <p:cond delay="2999"/>
                                          </p:stCondLst>
                                        </p:cTn>
                                        <p:tgtEl>
                                          <p:spTgt spid="11"/>
                                        </p:tgtEl>
                                        <p:attrNameLst>
                                          <p:attrName>style.visibility</p:attrName>
                                        </p:attrNameLst>
                                      </p:cBhvr>
                                      <p:to>
                                        <p:strVal val="hidden"/>
                                      </p:to>
                                    </p:set>
                                  </p:childTnLst>
                                </p:cTn>
                              </p:par>
                              <p:par>
                                <p:cTn id="272" presetID="3" presetClass="exit" presetSubtype="5" fill="hold" nodeType="withEffect">
                                  <p:stCondLst>
                                    <p:cond delay="0"/>
                                  </p:stCondLst>
                                  <p:childTnLst>
                                    <p:animEffect transition="out" filter="blinds(vertical)">
                                      <p:cBhvr>
                                        <p:cTn id="273" dur="3000"/>
                                        <p:tgtEl>
                                          <p:spTgt spid="12"/>
                                        </p:tgtEl>
                                      </p:cBhvr>
                                    </p:animEffect>
                                    <p:set>
                                      <p:cBhvr>
                                        <p:cTn id="274" dur="1" fill="hold">
                                          <p:stCondLst>
                                            <p:cond delay="2999"/>
                                          </p:stCondLst>
                                        </p:cTn>
                                        <p:tgtEl>
                                          <p:spTgt spid="12"/>
                                        </p:tgtEl>
                                        <p:attrNameLst>
                                          <p:attrName>style.visibility</p:attrName>
                                        </p:attrNameLst>
                                      </p:cBhvr>
                                      <p:to>
                                        <p:strVal val="hidden"/>
                                      </p:to>
                                    </p:set>
                                  </p:childTnLst>
                                </p:cTn>
                              </p:par>
                              <p:par>
                                <p:cTn id="275" presetID="3" presetClass="exit" presetSubtype="5" fill="hold" nodeType="withEffect">
                                  <p:stCondLst>
                                    <p:cond delay="0"/>
                                  </p:stCondLst>
                                  <p:childTnLst>
                                    <p:animEffect transition="out" filter="blinds(vertical)">
                                      <p:cBhvr>
                                        <p:cTn id="276" dur="3000"/>
                                        <p:tgtEl>
                                          <p:spTgt spid="13"/>
                                        </p:tgtEl>
                                      </p:cBhvr>
                                    </p:animEffect>
                                    <p:set>
                                      <p:cBhvr>
                                        <p:cTn id="277" dur="1" fill="hold">
                                          <p:stCondLst>
                                            <p:cond delay="2999"/>
                                          </p:stCondLst>
                                        </p:cTn>
                                        <p:tgtEl>
                                          <p:spTgt spid="13"/>
                                        </p:tgtEl>
                                        <p:attrNameLst>
                                          <p:attrName>style.visibility</p:attrName>
                                        </p:attrNameLst>
                                      </p:cBhvr>
                                      <p:to>
                                        <p:strVal val="hidden"/>
                                      </p:to>
                                    </p:set>
                                  </p:childTnLst>
                                </p:cTn>
                              </p:par>
                              <p:par>
                                <p:cTn id="278" presetID="3" presetClass="exit" presetSubtype="5" fill="hold" nodeType="withEffect">
                                  <p:stCondLst>
                                    <p:cond delay="0"/>
                                  </p:stCondLst>
                                  <p:childTnLst>
                                    <p:animEffect transition="out" filter="blinds(vertical)">
                                      <p:cBhvr>
                                        <p:cTn id="279" dur="3000"/>
                                        <p:tgtEl>
                                          <p:spTgt spid="14"/>
                                        </p:tgtEl>
                                      </p:cBhvr>
                                    </p:animEffect>
                                    <p:set>
                                      <p:cBhvr>
                                        <p:cTn id="280" dur="1" fill="hold">
                                          <p:stCondLst>
                                            <p:cond delay="2999"/>
                                          </p:stCondLst>
                                        </p:cTn>
                                        <p:tgtEl>
                                          <p:spTgt spid="14"/>
                                        </p:tgtEl>
                                        <p:attrNameLst>
                                          <p:attrName>style.visibility</p:attrName>
                                        </p:attrNameLst>
                                      </p:cBhvr>
                                      <p:to>
                                        <p:strVal val="hidden"/>
                                      </p:to>
                                    </p:set>
                                  </p:childTnLst>
                                </p:cTn>
                              </p:par>
                              <p:par>
                                <p:cTn id="281" presetID="3" presetClass="exit" presetSubtype="5" fill="hold" nodeType="withEffect">
                                  <p:stCondLst>
                                    <p:cond delay="0"/>
                                  </p:stCondLst>
                                  <p:childTnLst>
                                    <p:animEffect transition="out" filter="blinds(vertical)">
                                      <p:cBhvr>
                                        <p:cTn id="282" dur="3000"/>
                                        <p:tgtEl>
                                          <p:spTgt spid="15"/>
                                        </p:tgtEl>
                                      </p:cBhvr>
                                    </p:animEffect>
                                    <p:set>
                                      <p:cBhvr>
                                        <p:cTn id="283" dur="1" fill="hold">
                                          <p:stCondLst>
                                            <p:cond delay="2999"/>
                                          </p:stCondLst>
                                        </p:cTn>
                                        <p:tgtEl>
                                          <p:spTgt spid="15"/>
                                        </p:tgtEl>
                                        <p:attrNameLst>
                                          <p:attrName>style.visibility</p:attrName>
                                        </p:attrNameLst>
                                      </p:cBhvr>
                                      <p:to>
                                        <p:strVal val="hidden"/>
                                      </p:to>
                                    </p:set>
                                  </p:childTnLst>
                                </p:cTn>
                              </p:par>
                              <p:par>
                                <p:cTn id="284" presetID="3" presetClass="exit" presetSubtype="5" fill="hold" nodeType="withEffect">
                                  <p:stCondLst>
                                    <p:cond delay="0"/>
                                  </p:stCondLst>
                                  <p:childTnLst>
                                    <p:animEffect transition="out" filter="blinds(vertical)">
                                      <p:cBhvr>
                                        <p:cTn id="285" dur="3000"/>
                                        <p:tgtEl>
                                          <p:spTgt spid="16"/>
                                        </p:tgtEl>
                                      </p:cBhvr>
                                    </p:animEffect>
                                    <p:set>
                                      <p:cBhvr>
                                        <p:cTn id="286" dur="1" fill="hold">
                                          <p:stCondLst>
                                            <p:cond delay="2999"/>
                                          </p:stCondLst>
                                        </p:cTn>
                                        <p:tgtEl>
                                          <p:spTgt spid="16"/>
                                        </p:tgtEl>
                                        <p:attrNameLst>
                                          <p:attrName>style.visibility</p:attrName>
                                        </p:attrNameLst>
                                      </p:cBhvr>
                                      <p:to>
                                        <p:strVal val="hidden"/>
                                      </p:to>
                                    </p:set>
                                  </p:childTnLst>
                                </p:cTn>
                              </p:par>
                              <p:par>
                                <p:cTn id="287" presetID="3" presetClass="exit" presetSubtype="5" fill="hold" nodeType="withEffect">
                                  <p:stCondLst>
                                    <p:cond delay="0"/>
                                  </p:stCondLst>
                                  <p:childTnLst>
                                    <p:animEffect transition="out" filter="blinds(vertical)">
                                      <p:cBhvr>
                                        <p:cTn id="288" dur="3000"/>
                                        <p:tgtEl>
                                          <p:spTgt spid="17"/>
                                        </p:tgtEl>
                                      </p:cBhvr>
                                    </p:animEffect>
                                    <p:set>
                                      <p:cBhvr>
                                        <p:cTn id="289" dur="1" fill="hold">
                                          <p:stCondLst>
                                            <p:cond delay="2999"/>
                                          </p:stCondLst>
                                        </p:cTn>
                                        <p:tgtEl>
                                          <p:spTgt spid="17"/>
                                        </p:tgtEl>
                                        <p:attrNameLst>
                                          <p:attrName>style.visibility</p:attrName>
                                        </p:attrNameLst>
                                      </p:cBhvr>
                                      <p:to>
                                        <p:strVal val="hidden"/>
                                      </p:to>
                                    </p:set>
                                  </p:childTnLst>
                                </p:cTn>
                              </p:par>
                              <p:par>
                                <p:cTn id="290" presetID="3" presetClass="exit" presetSubtype="5" fill="hold" nodeType="withEffect">
                                  <p:stCondLst>
                                    <p:cond delay="0"/>
                                  </p:stCondLst>
                                  <p:childTnLst>
                                    <p:animEffect transition="out" filter="blinds(vertical)">
                                      <p:cBhvr>
                                        <p:cTn id="291" dur="3000"/>
                                        <p:tgtEl>
                                          <p:spTgt spid="18"/>
                                        </p:tgtEl>
                                      </p:cBhvr>
                                    </p:animEffect>
                                    <p:set>
                                      <p:cBhvr>
                                        <p:cTn id="292" dur="1" fill="hold">
                                          <p:stCondLst>
                                            <p:cond delay="2999"/>
                                          </p:stCondLst>
                                        </p:cTn>
                                        <p:tgtEl>
                                          <p:spTgt spid="18"/>
                                        </p:tgtEl>
                                        <p:attrNameLst>
                                          <p:attrName>style.visibility</p:attrName>
                                        </p:attrNameLst>
                                      </p:cBhvr>
                                      <p:to>
                                        <p:strVal val="hidden"/>
                                      </p:to>
                                    </p:set>
                                  </p:childTnLst>
                                </p:cTn>
                              </p:par>
                              <p:par>
                                <p:cTn id="293" presetID="3" presetClass="exit" presetSubtype="5" fill="hold" nodeType="withEffect">
                                  <p:stCondLst>
                                    <p:cond delay="0"/>
                                  </p:stCondLst>
                                  <p:childTnLst>
                                    <p:animEffect transition="out" filter="blinds(vertical)">
                                      <p:cBhvr>
                                        <p:cTn id="294" dur="3000"/>
                                        <p:tgtEl>
                                          <p:spTgt spid="19"/>
                                        </p:tgtEl>
                                      </p:cBhvr>
                                    </p:animEffect>
                                    <p:set>
                                      <p:cBhvr>
                                        <p:cTn id="295" dur="1" fill="hold">
                                          <p:stCondLst>
                                            <p:cond delay="2999"/>
                                          </p:stCondLst>
                                        </p:cTn>
                                        <p:tgtEl>
                                          <p:spTgt spid="19"/>
                                        </p:tgtEl>
                                        <p:attrNameLst>
                                          <p:attrName>style.visibility</p:attrName>
                                        </p:attrNameLst>
                                      </p:cBhvr>
                                      <p:to>
                                        <p:strVal val="hidden"/>
                                      </p:to>
                                    </p:se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fltVal val="0"/>
                                          </p:val>
                                        </p:tav>
                                        <p:tav tm="100000">
                                          <p:val>
                                            <p:strVal val="#ppt_w"/>
                                          </p:val>
                                        </p:tav>
                                      </p:tavLst>
                                    </p:anim>
                                    <p:anim calcmode="lin" valueType="num">
                                      <p:cBhvr>
                                        <p:cTn id="29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8A008A">
                <a:shade val="67500"/>
                <a:satMod val="115000"/>
              </a:srgbClr>
            </a:gs>
            <a:gs pos="100000">
              <a:srgbClr val="8A008A">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4554600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3616775">
            <a:off x="2203016" y="3894292"/>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482726">
            <a:off x="4418408" y="3816096"/>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616775">
            <a:off x="2203015" y="3197771"/>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482726">
            <a:off x="4418407" y="3119574"/>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2203017" y="2608410"/>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482726">
            <a:off x="4418409" y="2530213"/>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203016" y="1911888"/>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482726">
            <a:off x="4418408" y="1833692"/>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2274455" y="1322525"/>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482726">
            <a:off x="4489847" y="1244328"/>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2274454" y="626004"/>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482726">
            <a:off x="4489846" y="547807"/>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plus(in)">
                                      <p:cBhvr>
                                        <p:cTn id="9" dur="3000"/>
                                        <p:tgtEl>
                                          <p:spTgt spid="4"/>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plus(in)">
                                      <p:cBhvr>
                                        <p:cTn id="15" dur="3000"/>
                                        <p:tgtEl>
                                          <p:spTgt spid="8"/>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plus(in)">
                                      <p:cBhvr>
                                        <p:cTn id="18" dur="3000"/>
                                        <p:tgtEl>
                                          <p:spTgt spid="10"/>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plus(in)">
                                      <p:cBhvr>
                                        <p:cTn id="21" dur="3000"/>
                                        <p:tgtEl>
                                          <p:spTgt spid="12"/>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plus(in)">
                                      <p:cBhvr>
                                        <p:cTn id="24" dur="3000"/>
                                        <p:tgtEl>
                                          <p:spTgt spid="14"/>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plus(in)">
                                      <p:cBhvr>
                                        <p:cTn id="27" dur="3000"/>
                                        <p:tgtEl>
                                          <p:spTgt spid="5"/>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plus(in)">
                                      <p:cBhvr>
                                        <p:cTn id="30" dur="3000"/>
                                        <p:tgtEl>
                                          <p:spTgt spid="7"/>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plus(in)">
                                      <p:cBhvr>
                                        <p:cTn id="33" dur="3000"/>
                                        <p:tgtEl>
                                          <p:spTgt spid="9"/>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plus(in)">
                                      <p:cBhvr>
                                        <p:cTn id="36" dur="3000"/>
                                        <p:tgtEl>
                                          <p:spTgt spid="11"/>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3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plus(in)">
                                      <p:cBhvr>
                                        <p:cTn id="42" dur="3000"/>
                                        <p:tgtEl>
                                          <p:spTgt spid="15"/>
                                        </p:tgtEl>
                                      </p:cBhvr>
                                    </p:animEffect>
                                  </p:childTnLst>
                                </p:cTn>
                              </p:par>
                              <p:par>
                                <p:cTn id="43" presetID="8" presetClass="emph" presetSubtype="0" fill="hold" grpId="1" nodeType="withEffect">
                                  <p:stCondLst>
                                    <p:cond delay="0"/>
                                  </p:stCondLst>
                                  <p:childTnLst>
                                    <p:animRot by="21600000">
                                      <p:cBhvr>
                                        <p:cTn id="44" dur="3000" fill="hold"/>
                                        <p:tgtEl>
                                          <p:spTgt spid="4"/>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2"/>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4"/>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5"/>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1"/>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5"/>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additive="base">
                                        <p:cTn id="69" dur="3000" fill="hold"/>
                                        <p:tgtEl>
                                          <p:spTgt spid="4"/>
                                        </p:tgtEl>
                                        <p:attrNameLst>
                                          <p:attrName>ppt_x</p:attrName>
                                        </p:attrNameLst>
                                      </p:cBhvr>
                                      <p:tavLst>
                                        <p:tav tm="0">
                                          <p:val>
                                            <p:strVal val="0-#ppt_w/2"/>
                                          </p:val>
                                        </p:tav>
                                        <p:tav tm="100000">
                                          <p:val>
                                            <p:strVal val="#ppt_x"/>
                                          </p:val>
                                        </p:tav>
                                      </p:tavLst>
                                    </p:anim>
                                    <p:anim calcmode="lin" valueType="num">
                                      <p:cBhvr additive="base">
                                        <p:cTn id="70" dur="3000" fill="hold"/>
                                        <p:tgtEl>
                                          <p:spTgt spid="4"/>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additive="base">
                                        <p:cTn id="73" dur="3000" fill="hold"/>
                                        <p:tgtEl>
                                          <p:spTgt spid="6"/>
                                        </p:tgtEl>
                                        <p:attrNameLst>
                                          <p:attrName>ppt_x</p:attrName>
                                        </p:attrNameLst>
                                      </p:cBhvr>
                                      <p:tavLst>
                                        <p:tav tm="0">
                                          <p:val>
                                            <p:strVal val="0-#ppt_w/2"/>
                                          </p:val>
                                        </p:tav>
                                        <p:tav tm="100000">
                                          <p:val>
                                            <p:strVal val="#ppt_x"/>
                                          </p:val>
                                        </p:tav>
                                      </p:tavLst>
                                    </p:anim>
                                    <p:anim calcmode="lin" valueType="num">
                                      <p:cBhvr additive="base">
                                        <p:cTn id="74" dur="3000" fill="hold"/>
                                        <p:tgtEl>
                                          <p:spTgt spid="6"/>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3000" fill="hold"/>
                                        <p:tgtEl>
                                          <p:spTgt spid="8"/>
                                        </p:tgtEl>
                                        <p:attrNameLst>
                                          <p:attrName>ppt_x</p:attrName>
                                        </p:attrNameLst>
                                      </p:cBhvr>
                                      <p:tavLst>
                                        <p:tav tm="0">
                                          <p:val>
                                            <p:strVal val="0-#ppt_w/2"/>
                                          </p:val>
                                        </p:tav>
                                        <p:tav tm="100000">
                                          <p:val>
                                            <p:strVal val="#ppt_x"/>
                                          </p:val>
                                        </p:tav>
                                      </p:tavLst>
                                    </p:anim>
                                    <p:anim calcmode="lin" valueType="num">
                                      <p:cBhvr additive="base">
                                        <p:cTn id="78" dur="3000" fill="hold"/>
                                        <p:tgtEl>
                                          <p:spTgt spid="8"/>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3000" fill="hold"/>
                                        <p:tgtEl>
                                          <p:spTgt spid="10"/>
                                        </p:tgtEl>
                                        <p:attrNameLst>
                                          <p:attrName>ppt_x</p:attrName>
                                        </p:attrNameLst>
                                      </p:cBhvr>
                                      <p:tavLst>
                                        <p:tav tm="0">
                                          <p:val>
                                            <p:strVal val="0-#ppt_w/2"/>
                                          </p:val>
                                        </p:tav>
                                        <p:tav tm="100000">
                                          <p:val>
                                            <p:strVal val="#ppt_x"/>
                                          </p:val>
                                        </p:tav>
                                      </p:tavLst>
                                    </p:anim>
                                    <p:anim calcmode="lin" valueType="num">
                                      <p:cBhvr additive="base">
                                        <p:cTn id="82" dur="3000" fill="hold"/>
                                        <p:tgtEl>
                                          <p:spTgt spid="10"/>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3000" fill="hold"/>
                                        <p:tgtEl>
                                          <p:spTgt spid="12"/>
                                        </p:tgtEl>
                                        <p:attrNameLst>
                                          <p:attrName>ppt_x</p:attrName>
                                        </p:attrNameLst>
                                      </p:cBhvr>
                                      <p:tavLst>
                                        <p:tav tm="0">
                                          <p:val>
                                            <p:strVal val="0-#ppt_w/2"/>
                                          </p:val>
                                        </p:tav>
                                        <p:tav tm="100000">
                                          <p:val>
                                            <p:strVal val="#ppt_x"/>
                                          </p:val>
                                        </p:tav>
                                      </p:tavLst>
                                    </p:anim>
                                    <p:anim calcmode="lin" valueType="num">
                                      <p:cBhvr additive="base">
                                        <p:cTn id="86" dur="3000" fill="hold"/>
                                        <p:tgtEl>
                                          <p:spTgt spid="12"/>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4"/>
                                        </p:tgtEl>
                                        <p:attrNameLst>
                                          <p:attrName>style.visibility</p:attrName>
                                        </p:attrNameLst>
                                      </p:cBhvr>
                                      <p:to>
                                        <p:strVal val="visible"/>
                                      </p:to>
                                    </p:set>
                                    <p:anim calcmode="lin" valueType="num">
                                      <p:cBhvr additive="base">
                                        <p:cTn id="89" dur="3000" fill="hold"/>
                                        <p:tgtEl>
                                          <p:spTgt spid="14"/>
                                        </p:tgtEl>
                                        <p:attrNameLst>
                                          <p:attrName>ppt_x</p:attrName>
                                        </p:attrNameLst>
                                      </p:cBhvr>
                                      <p:tavLst>
                                        <p:tav tm="0">
                                          <p:val>
                                            <p:strVal val="0-#ppt_w/2"/>
                                          </p:val>
                                        </p:tav>
                                        <p:tav tm="100000">
                                          <p:val>
                                            <p:strVal val="#ppt_x"/>
                                          </p:val>
                                        </p:tav>
                                      </p:tavLst>
                                    </p:anim>
                                    <p:anim calcmode="lin" valueType="num">
                                      <p:cBhvr additive="base">
                                        <p:cTn id="90" dur="3000" fill="hold"/>
                                        <p:tgtEl>
                                          <p:spTgt spid="14"/>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5"/>
                                        </p:tgtEl>
                                        <p:attrNameLst>
                                          <p:attrName>style.visibility</p:attrName>
                                        </p:attrNameLst>
                                      </p:cBhvr>
                                      <p:to>
                                        <p:strVal val="visible"/>
                                      </p:to>
                                    </p:set>
                                    <p:anim calcmode="lin" valueType="num">
                                      <p:cBhvr additive="base">
                                        <p:cTn id="93" dur="3000" fill="hold"/>
                                        <p:tgtEl>
                                          <p:spTgt spid="5"/>
                                        </p:tgtEl>
                                        <p:attrNameLst>
                                          <p:attrName>ppt_x</p:attrName>
                                        </p:attrNameLst>
                                      </p:cBhvr>
                                      <p:tavLst>
                                        <p:tav tm="0">
                                          <p:val>
                                            <p:strVal val="1+#ppt_w/2"/>
                                          </p:val>
                                        </p:tav>
                                        <p:tav tm="100000">
                                          <p:val>
                                            <p:strVal val="#ppt_x"/>
                                          </p:val>
                                        </p:tav>
                                      </p:tavLst>
                                    </p:anim>
                                    <p:anim calcmode="lin" valueType="num">
                                      <p:cBhvr additive="base">
                                        <p:cTn id="94" dur="3000" fill="hold"/>
                                        <p:tgtEl>
                                          <p:spTgt spid="5"/>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additive="base">
                                        <p:cTn id="97" dur="3000" fill="hold"/>
                                        <p:tgtEl>
                                          <p:spTgt spid="7"/>
                                        </p:tgtEl>
                                        <p:attrNameLst>
                                          <p:attrName>ppt_x</p:attrName>
                                        </p:attrNameLst>
                                      </p:cBhvr>
                                      <p:tavLst>
                                        <p:tav tm="0">
                                          <p:val>
                                            <p:strVal val="1+#ppt_w/2"/>
                                          </p:val>
                                        </p:tav>
                                        <p:tav tm="100000">
                                          <p:val>
                                            <p:strVal val="#ppt_x"/>
                                          </p:val>
                                        </p:tav>
                                      </p:tavLst>
                                    </p:anim>
                                    <p:anim calcmode="lin" valueType="num">
                                      <p:cBhvr additive="base">
                                        <p:cTn id="98" dur="3000" fill="hold"/>
                                        <p:tgtEl>
                                          <p:spTgt spid="7"/>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additive="base">
                                        <p:cTn id="101" dur="3000" fill="hold"/>
                                        <p:tgtEl>
                                          <p:spTgt spid="9"/>
                                        </p:tgtEl>
                                        <p:attrNameLst>
                                          <p:attrName>ppt_x</p:attrName>
                                        </p:attrNameLst>
                                      </p:cBhvr>
                                      <p:tavLst>
                                        <p:tav tm="0">
                                          <p:val>
                                            <p:strVal val="1+#ppt_w/2"/>
                                          </p:val>
                                        </p:tav>
                                        <p:tav tm="100000">
                                          <p:val>
                                            <p:strVal val="#ppt_x"/>
                                          </p:val>
                                        </p:tav>
                                      </p:tavLst>
                                    </p:anim>
                                    <p:anim calcmode="lin" valueType="num">
                                      <p:cBhvr additive="base">
                                        <p:cTn id="102" dur="3000" fill="hold"/>
                                        <p:tgtEl>
                                          <p:spTgt spid="9"/>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additive="base">
                                        <p:cTn id="105" dur="3000" fill="hold"/>
                                        <p:tgtEl>
                                          <p:spTgt spid="11"/>
                                        </p:tgtEl>
                                        <p:attrNameLst>
                                          <p:attrName>ppt_x</p:attrName>
                                        </p:attrNameLst>
                                      </p:cBhvr>
                                      <p:tavLst>
                                        <p:tav tm="0">
                                          <p:val>
                                            <p:strVal val="1+#ppt_w/2"/>
                                          </p:val>
                                        </p:tav>
                                        <p:tav tm="100000">
                                          <p:val>
                                            <p:strVal val="#ppt_x"/>
                                          </p:val>
                                        </p:tav>
                                      </p:tavLst>
                                    </p:anim>
                                    <p:anim calcmode="lin" valueType="num">
                                      <p:cBhvr additive="base">
                                        <p:cTn id="106" dur="3000" fill="hold"/>
                                        <p:tgtEl>
                                          <p:spTgt spid="11"/>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3"/>
                                        </p:tgtEl>
                                        <p:attrNameLst>
                                          <p:attrName>style.visibility</p:attrName>
                                        </p:attrNameLst>
                                      </p:cBhvr>
                                      <p:to>
                                        <p:strVal val="visible"/>
                                      </p:to>
                                    </p:set>
                                    <p:anim calcmode="lin" valueType="num">
                                      <p:cBhvr additive="base">
                                        <p:cTn id="109" dur="3000" fill="hold"/>
                                        <p:tgtEl>
                                          <p:spTgt spid="13"/>
                                        </p:tgtEl>
                                        <p:attrNameLst>
                                          <p:attrName>ppt_x</p:attrName>
                                        </p:attrNameLst>
                                      </p:cBhvr>
                                      <p:tavLst>
                                        <p:tav tm="0">
                                          <p:val>
                                            <p:strVal val="1+#ppt_w/2"/>
                                          </p:val>
                                        </p:tav>
                                        <p:tav tm="100000">
                                          <p:val>
                                            <p:strVal val="#ppt_x"/>
                                          </p:val>
                                        </p:tav>
                                      </p:tavLst>
                                    </p:anim>
                                    <p:anim calcmode="lin" valueType="num">
                                      <p:cBhvr additive="base">
                                        <p:cTn id="110" dur="3000" fill="hold"/>
                                        <p:tgtEl>
                                          <p:spTgt spid="13"/>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5"/>
                                        </p:tgtEl>
                                        <p:attrNameLst>
                                          <p:attrName>style.visibility</p:attrName>
                                        </p:attrNameLst>
                                      </p:cBhvr>
                                      <p:to>
                                        <p:strVal val="visible"/>
                                      </p:to>
                                    </p:set>
                                    <p:anim calcmode="lin" valueType="num">
                                      <p:cBhvr additive="base">
                                        <p:cTn id="113" dur="3000" fill="hold"/>
                                        <p:tgtEl>
                                          <p:spTgt spid="15"/>
                                        </p:tgtEl>
                                        <p:attrNameLst>
                                          <p:attrName>ppt_x</p:attrName>
                                        </p:attrNameLst>
                                      </p:cBhvr>
                                      <p:tavLst>
                                        <p:tav tm="0">
                                          <p:val>
                                            <p:strVal val="1+#ppt_w/2"/>
                                          </p:val>
                                        </p:tav>
                                        <p:tav tm="100000">
                                          <p:val>
                                            <p:strVal val="#ppt_x"/>
                                          </p:val>
                                        </p:tav>
                                      </p:tavLst>
                                    </p:anim>
                                    <p:anim calcmode="lin" valueType="num">
                                      <p:cBhvr additive="base">
                                        <p:cTn id="114" dur="3000" fill="hold"/>
                                        <p:tgtEl>
                                          <p:spTgt spid="15"/>
                                        </p:tgtEl>
                                        <p:attrNameLst>
                                          <p:attrName>ppt_y</p:attrName>
                                        </p:attrNameLst>
                                      </p:cBhvr>
                                      <p:tavLst>
                                        <p:tav tm="0">
                                          <p:val>
                                            <p:strVal val="0-#ppt_h/2"/>
                                          </p:val>
                                        </p:tav>
                                        <p:tav tm="100000">
                                          <p:val>
                                            <p:strVal val="#ppt_y"/>
                                          </p:val>
                                        </p:tav>
                                      </p:tavLst>
                                    </p:anim>
                                  </p:childTnLst>
                                </p:cTn>
                              </p:par>
                            </p:childTnLst>
                          </p:cTn>
                        </p:par>
                        <p:par>
                          <p:cTn id="115" fill="hold">
                            <p:stCondLst>
                              <p:cond delay="3000"/>
                            </p:stCondLst>
                            <p:childTnLst>
                              <p:par>
                                <p:cTn id="116" presetID="2" presetClass="exit" presetSubtype="2" fill="hold" grpId="3" nodeType="afterEffect">
                                  <p:stCondLst>
                                    <p:cond delay="0"/>
                                  </p:stCondLst>
                                  <p:childTnLst>
                                    <p:anim calcmode="lin" valueType="num">
                                      <p:cBhvr additive="base">
                                        <p:cTn id="117" dur="3000"/>
                                        <p:tgtEl>
                                          <p:spTgt spid="4"/>
                                        </p:tgtEl>
                                        <p:attrNameLst>
                                          <p:attrName>ppt_x</p:attrName>
                                        </p:attrNameLst>
                                      </p:cBhvr>
                                      <p:tavLst>
                                        <p:tav tm="0">
                                          <p:val>
                                            <p:strVal val="ppt_x"/>
                                          </p:val>
                                        </p:tav>
                                        <p:tav tm="100000">
                                          <p:val>
                                            <p:strVal val="1+ppt_w/2"/>
                                          </p:val>
                                        </p:tav>
                                      </p:tavLst>
                                    </p:anim>
                                    <p:anim calcmode="lin" valueType="num">
                                      <p:cBhvr additive="base">
                                        <p:cTn id="118" dur="3000"/>
                                        <p:tgtEl>
                                          <p:spTgt spid="4"/>
                                        </p:tgtEl>
                                        <p:attrNameLst>
                                          <p:attrName>ppt_y</p:attrName>
                                        </p:attrNameLst>
                                      </p:cBhvr>
                                      <p:tavLst>
                                        <p:tav tm="0">
                                          <p:val>
                                            <p:strVal val="ppt_y"/>
                                          </p:val>
                                        </p:tav>
                                        <p:tav tm="100000">
                                          <p:val>
                                            <p:strVal val="ppt_y"/>
                                          </p:val>
                                        </p:tav>
                                      </p:tavLst>
                                    </p:anim>
                                    <p:set>
                                      <p:cBhvr>
                                        <p:cTn id="119" dur="1" fill="hold">
                                          <p:stCondLst>
                                            <p:cond delay="2999"/>
                                          </p:stCondLst>
                                        </p:cTn>
                                        <p:tgtEl>
                                          <p:spTgt spid="4"/>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1+ppt_w/2"/>
                                          </p:val>
                                        </p:tav>
                                      </p:tavLst>
                                    </p:anim>
                                    <p:anim calcmode="lin" valueType="num">
                                      <p:cBhvr additive="base">
                                        <p:cTn id="122" dur="3000"/>
                                        <p:tgtEl>
                                          <p:spTgt spid="6"/>
                                        </p:tgtEl>
                                        <p:attrNameLst>
                                          <p:attrName>ppt_y</p:attrName>
                                        </p:attrNameLst>
                                      </p:cBhvr>
                                      <p:tavLst>
                                        <p:tav tm="0">
                                          <p:val>
                                            <p:strVal val="ppt_y"/>
                                          </p:val>
                                        </p:tav>
                                        <p:tav tm="100000">
                                          <p:val>
                                            <p:strVal val="ppt_y"/>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1+ppt_w/2"/>
                                          </p:val>
                                        </p:tav>
                                      </p:tavLst>
                                    </p:anim>
                                    <p:anim calcmode="lin" valueType="num">
                                      <p:cBhvr additive="base">
                                        <p:cTn id="126" dur="3000"/>
                                        <p:tgtEl>
                                          <p:spTgt spid="8"/>
                                        </p:tgtEl>
                                        <p:attrNameLst>
                                          <p:attrName>ppt_y</p:attrName>
                                        </p:attrNameLst>
                                      </p:cBhvr>
                                      <p:tavLst>
                                        <p:tav tm="0">
                                          <p:val>
                                            <p:strVal val="ppt_y"/>
                                          </p:val>
                                        </p:tav>
                                        <p:tav tm="100000">
                                          <p:val>
                                            <p:strVal val="ppt_y"/>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1+ppt_w/2"/>
                                          </p:val>
                                        </p:tav>
                                      </p:tavLst>
                                    </p:anim>
                                    <p:anim calcmode="lin" valueType="num">
                                      <p:cBhvr additive="base">
                                        <p:cTn id="130" dur="3000"/>
                                        <p:tgtEl>
                                          <p:spTgt spid="10"/>
                                        </p:tgtEl>
                                        <p:attrNameLst>
                                          <p:attrName>ppt_y</p:attrName>
                                        </p:attrNameLst>
                                      </p:cBhvr>
                                      <p:tavLst>
                                        <p:tav tm="0">
                                          <p:val>
                                            <p:strVal val="ppt_y"/>
                                          </p:val>
                                        </p:tav>
                                        <p:tav tm="100000">
                                          <p:val>
                                            <p:strVal val="ppt_y"/>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1+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1+ppt_w/2"/>
                                          </p:val>
                                        </p:tav>
                                      </p:tavLst>
                                    </p:anim>
                                    <p:anim calcmode="lin" valueType="num">
                                      <p:cBhvr additive="base">
                                        <p:cTn id="138" dur="3000"/>
                                        <p:tgtEl>
                                          <p:spTgt spid="14"/>
                                        </p:tgtEl>
                                        <p:attrNameLst>
                                          <p:attrName>ppt_y</p:attrName>
                                        </p:attrNameLst>
                                      </p:cBhvr>
                                      <p:tavLst>
                                        <p:tav tm="0">
                                          <p:val>
                                            <p:strVal val="ppt_y"/>
                                          </p:val>
                                        </p:tav>
                                        <p:tav tm="100000">
                                          <p:val>
                                            <p:strVal val="ppt_y"/>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0-ppt_w/2"/>
                                          </p:val>
                                        </p:tav>
                                      </p:tavLst>
                                    </p:anim>
                                    <p:anim calcmode="lin" valueType="num">
                                      <p:cBhvr additive="base">
                                        <p:cTn id="142" dur="3000"/>
                                        <p:tgtEl>
                                          <p:spTgt spid="5"/>
                                        </p:tgtEl>
                                        <p:attrNameLst>
                                          <p:attrName>ppt_y</p:attrName>
                                        </p:attrNameLst>
                                      </p:cBhvr>
                                      <p:tavLst>
                                        <p:tav tm="0">
                                          <p:val>
                                            <p:strVal val="ppt_y"/>
                                          </p:val>
                                        </p:tav>
                                        <p:tav tm="100000">
                                          <p:val>
                                            <p:strVal val="ppt_y"/>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0-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0-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0-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0-ppt_w/2"/>
                                          </p:val>
                                        </p:tav>
                                      </p:tavLst>
                                    </p:anim>
                                    <p:anim calcmode="lin" valueType="num">
                                      <p:cBhvr additive="base">
                                        <p:cTn id="158" dur="3000"/>
                                        <p:tgtEl>
                                          <p:spTgt spid="13"/>
                                        </p:tgtEl>
                                        <p:attrNameLst>
                                          <p:attrName>ppt_y</p:attrName>
                                        </p:attrNameLst>
                                      </p:cBhvr>
                                      <p:tavLst>
                                        <p:tav tm="0">
                                          <p:val>
                                            <p:strVal val="ppt_y"/>
                                          </p:val>
                                        </p:tav>
                                        <p:tav tm="100000">
                                          <p:val>
                                            <p:strVal val="ppt_y"/>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3000"/>
                                        <p:tgtEl>
                                          <p:spTgt spid="15"/>
                                        </p:tgtEl>
                                        <p:attrNameLst>
                                          <p:attrName>ppt_x</p:attrName>
                                        </p:attrNameLst>
                                      </p:cBhvr>
                                      <p:tavLst>
                                        <p:tav tm="0">
                                          <p:val>
                                            <p:strVal val="ppt_x"/>
                                          </p:val>
                                        </p:tav>
                                        <p:tav tm="100000">
                                          <p:val>
                                            <p:strVal val="0-ppt_w/2"/>
                                          </p:val>
                                        </p:tav>
                                      </p:tavLst>
                                    </p:anim>
                                    <p:anim calcmode="lin" valueType="num">
                                      <p:cBhvr additive="base">
                                        <p:cTn id="162" dur="3000"/>
                                        <p:tgtEl>
                                          <p:spTgt spid="15"/>
                                        </p:tgtEl>
                                        <p:attrNameLst>
                                          <p:attrName>ppt_y</p:attrName>
                                        </p:attrNameLst>
                                      </p:cBhvr>
                                      <p:tavLst>
                                        <p:tav tm="0">
                                          <p:val>
                                            <p:strVal val="ppt_y"/>
                                          </p:val>
                                        </p:tav>
                                        <p:tav tm="100000">
                                          <p:val>
                                            <p:strVal val="ppt_y"/>
                                          </p:val>
                                        </p:tav>
                                      </p:tavLst>
                                    </p:anim>
                                    <p:set>
                                      <p:cBhvr>
                                        <p:cTn id="163" dur="1" fill="hold">
                                          <p:stCondLst>
                                            <p:cond delay="2999"/>
                                          </p:stCondLst>
                                        </p:cTn>
                                        <p:tgtEl>
                                          <p:spTgt spid="15"/>
                                        </p:tgtEl>
                                        <p:attrNameLst>
                                          <p:attrName>style.visibility</p:attrName>
                                        </p:attrNameLst>
                                      </p:cBhvr>
                                      <p:to>
                                        <p:strVal val="hidden"/>
                                      </p:to>
                                    </p:set>
                                  </p:childTnLst>
                                </p:cTn>
                              </p:par>
                              <p:par>
                                <p:cTn id="164" presetID="17" presetClass="entr" presetSubtype="10"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3000" fill="hold"/>
                                        <p:tgtEl>
                                          <p:spTgt spid="2"/>
                                        </p:tgtEl>
                                        <p:attrNameLst>
                                          <p:attrName>ppt_w</p:attrName>
                                        </p:attrNameLst>
                                      </p:cBhvr>
                                      <p:tavLst>
                                        <p:tav tm="0">
                                          <p:val>
                                            <p:fltVal val="0"/>
                                          </p:val>
                                        </p:tav>
                                        <p:tav tm="100000">
                                          <p:val>
                                            <p:strVal val="#ppt_w"/>
                                          </p:val>
                                        </p:tav>
                                      </p:tavLst>
                                    </p:anim>
                                    <p:anim calcmode="lin" valueType="num">
                                      <p:cBhvr>
                                        <p:cTn id="167"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360806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428596" y="571486"/>
            <a:ext cx="1071538" cy="4214824"/>
          </a:xfrm>
          <a:prstGeom prst="donut">
            <a:avLst>
              <a:gd name="adj" fmla="val 10612"/>
            </a:avLst>
          </a:prstGeom>
          <a:blipFill dpi="0" rotWithShape="1">
            <a:blip r:embed="rId3">
              <a:duotone>
                <a:prstClr val="black"/>
                <a:srgbClr val="8A008A">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643834" y="571486"/>
            <a:ext cx="1071538" cy="4214824"/>
          </a:xfrm>
          <a:prstGeom prst="donut">
            <a:avLst>
              <a:gd name="adj" fmla="val 9606"/>
            </a:avLst>
          </a:prstGeom>
          <a:blipFill dpi="0" rotWithShape="1">
            <a:blip r:embed="rId3">
              <a:duotone>
                <a:prstClr val="black"/>
                <a:srgbClr val="8A008A">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072330" y="571486"/>
            <a:ext cx="1071538" cy="4214824"/>
          </a:xfrm>
          <a:prstGeom prst="donut">
            <a:avLst>
              <a:gd name="adj" fmla="val 8416"/>
            </a:avLst>
          </a:prstGeom>
          <a:blipFill dpi="0" rotWithShape="1">
            <a:blip r:embed="rId3">
              <a:duotone>
                <a:prstClr val="black"/>
                <a:schemeClr val="accent1">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6572264" y="571486"/>
            <a:ext cx="1071538" cy="4214824"/>
          </a:xfrm>
          <a:prstGeom prst="donut">
            <a:avLst>
              <a:gd name="adj" fmla="val 9591"/>
            </a:avLst>
          </a:prstGeom>
          <a:blipFill dpi="0" rotWithShape="1">
            <a:blip r:embed="rId3">
              <a:duotone>
                <a:prstClr val="black"/>
                <a:srgbClr val="8A008A">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071570" y="571486"/>
            <a:ext cx="1071538" cy="4214824"/>
          </a:xfrm>
          <a:prstGeom prst="donut">
            <a:avLst>
              <a:gd name="adj" fmla="val 13519"/>
            </a:avLst>
          </a:prstGeom>
          <a:blipFill dpi="0" rotWithShape="1">
            <a:blip r:embed="rId3">
              <a:duotone>
                <a:prstClr val="black"/>
                <a:schemeClr val="accent1">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571604" y="571486"/>
            <a:ext cx="1071538" cy="4214824"/>
          </a:xfrm>
          <a:prstGeom prst="donut">
            <a:avLst>
              <a:gd name="adj" fmla="val 14627"/>
            </a:avLst>
          </a:prstGeom>
          <a:blipFill dpi="0" rotWithShape="1">
            <a:blip r:embed="rId3">
              <a:duotone>
                <a:prstClr val="black"/>
                <a:srgbClr val="8A008A">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071702" y="571486"/>
            <a:ext cx="1071538" cy="4214824"/>
          </a:xfrm>
          <a:prstGeom prst="donut">
            <a:avLst>
              <a:gd name="adj" fmla="val 11287"/>
            </a:avLst>
          </a:prstGeom>
          <a:blipFill dpi="0" rotWithShape="1">
            <a:blip r:embed="rId3">
              <a:duotone>
                <a:prstClr val="black"/>
                <a:schemeClr val="accent1">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571736" y="571486"/>
            <a:ext cx="1071538" cy="4214824"/>
          </a:xfrm>
          <a:prstGeom prst="donut">
            <a:avLst>
              <a:gd name="adj" fmla="val 11287"/>
            </a:avLst>
          </a:prstGeom>
          <a:blipFill dpi="0" rotWithShape="1">
            <a:blip r:embed="rId3">
              <a:duotone>
                <a:prstClr val="black"/>
                <a:srgbClr val="8A008A">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143272" y="571486"/>
            <a:ext cx="1071538" cy="4214824"/>
          </a:xfrm>
          <a:prstGeom prst="donut">
            <a:avLst>
              <a:gd name="adj" fmla="val 13519"/>
            </a:avLst>
          </a:prstGeom>
          <a:blipFill dpi="0" rotWithShape="1">
            <a:blip r:embed="rId3">
              <a:duotone>
                <a:prstClr val="black"/>
                <a:schemeClr val="accent1">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6072198" y="571486"/>
            <a:ext cx="1071538" cy="4214824"/>
          </a:xfrm>
          <a:prstGeom prst="donut">
            <a:avLst>
              <a:gd name="adj" fmla="val 8498"/>
            </a:avLst>
          </a:prstGeom>
          <a:blipFill dpi="0" rotWithShape="1">
            <a:blip r:embed="rId3">
              <a:duotone>
                <a:prstClr val="black"/>
                <a:schemeClr val="accent1">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572132" y="571486"/>
            <a:ext cx="1071538" cy="4214824"/>
          </a:xfrm>
          <a:prstGeom prst="donut">
            <a:avLst>
              <a:gd name="adj" fmla="val 8498"/>
            </a:avLst>
          </a:prstGeom>
          <a:blipFill dpi="0" rotWithShape="1">
            <a:blip r:embed="rId3">
              <a:duotone>
                <a:prstClr val="black"/>
                <a:srgbClr val="8A008A">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929190" y="571486"/>
            <a:ext cx="1071538" cy="4214824"/>
          </a:xfrm>
          <a:prstGeom prst="donut">
            <a:avLst>
              <a:gd name="adj" fmla="val 10698"/>
            </a:avLst>
          </a:prstGeom>
          <a:blipFill dpi="0" rotWithShape="1">
            <a:blip r:embed="rId3">
              <a:duotone>
                <a:prstClr val="black"/>
                <a:schemeClr val="accent1">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1+#ppt_w/2"/>
                                          </p:val>
                                        </p:tav>
                                        <p:tav tm="100000">
                                          <p:val>
                                            <p:strVal val="#ppt_x"/>
                                          </p:val>
                                        </p:tav>
                                      </p:tavLst>
                                    </p:anim>
                                    <p:anim calcmode="lin" valueType="num">
                                      <p:cBhvr additive="base">
                                        <p:cTn id="14" dur="3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1+#ppt_w/2"/>
                                          </p:val>
                                        </p:tav>
                                        <p:tav tm="100000">
                                          <p:val>
                                            <p:strVal val="#ppt_x"/>
                                          </p:val>
                                        </p:tav>
                                      </p:tavLst>
                                    </p:anim>
                                    <p:anim calcmode="lin" valueType="num">
                                      <p:cBhvr additive="base">
                                        <p:cTn id="18" dur="3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1+#ppt_w/2"/>
                                          </p:val>
                                        </p:tav>
                                        <p:tav tm="100000">
                                          <p:val>
                                            <p:strVal val="#ppt_x"/>
                                          </p:val>
                                        </p:tav>
                                      </p:tavLst>
                                    </p:anim>
                                    <p:anim calcmode="lin" valueType="num">
                                      <p:cBhvr additive="base">
                                        <p:cTn id="22" dur="3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3000" fill="hold"/>
                                        <p:tgtEl>
                                          <p:spTgt spid="12"/>
                                        </p:tgtEl>
                                        <p:attrNameLst>
                                          <p:attrName>ppt_x</p:attrName>
                                        </p:attrNameLst>
                                      </p:cBhvr>
                                      <p:tavLst>
                                        <p:tav tm="0">
                                          <p:val>
                                            <p:strVal val="1+#ppt_w/2"/>
                                          </p:val>
                                        </p:tav>
                                        <p:tav tm="100000">
                                          <p:val>
                                            <p:strVal val="#ppt_x"/>
                                          </p:val>
                                        </p:tav>
                                      </p:tavLst>
                                    </p:anim>
                                    <p:anim calcmode="lin" valueType="num">
                                      <p:cBhvr additive="base">
                                        <p:cTn id="30" dur="3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3000" fill="hold"/>
                                        <p:tgtEl>
                                          <p:spTgt spid="5"/>
                                        </p:tgtEl>
                                        <p:attrNameLst>
                                          <p:attrName>ppt_x</p:attrName>
                                        </p:attrNameLst>
                                      </p:cBhvr>
                                      <p:tavLst>
                                        <p:tav tm="0">
                                          <p:val>
                                            <p:strVal val="0-#ppt_w/2"/>
                                          </p:val>
                                        </p:tav>
                                        <p:tav tm="100000">
                                          <p:val>
                                            <p:strVal val="#ppt_x"/>
                                          </p:val>
                                        </p:tav>
                                      </p:tavLst>
                                    </p:anim>
                                    <p:anim calcmode="lin" valueType="num">
                                      <p:cBhvr additive="base">
                                        <p:cTn id="34" dur="3000" fill="hold"/>
                                        <p:tgtEl>
                                          <p:spTgt spid="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3000" fill="hold"/>
                                        <p:tgtEl>
                                          <p:spTgt spid="6"/>
                                        </p:tgtEl>
                                        <p:attrNameLst>
                                          <p:attrName>ppt_x</p:attrName>
                                        </p:attrNameLst>
                                      </p:cBhvr>
                                      <p:tavLst>
                                        <p:tav tm="0">
                                          <p:val>
                                            <p:strVal val="0-#ppt_w/2"/>
                                          </p:val>
                                        </p:tav>
                                        <p:tav tm="100000">
                                          <p:val>
                                            <p:strVal val="#ppt_x"/>
                                          </p:val>
                                        </p:tav>
                                      </p:tavLst>
                                    </p:anim>
                                    <p:anim calcmode="lin" valueType="num">
                                      <p:cBhvr additive="base">
                                        <p:cTn id="38" dur="3000" fill="hold"/>
                                        <p:tgtEl>
                                          <p:spTgt spid="6"/>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3000" fill="hold"/>
                                        <p:tgtEl>
                                          <p:spTgt spid="7"/>
                                        </p:tgtEl>
                                        <p:attrNameLst>
                                          <p:attrName>ppt_x</p:attrName>
                                        </p:attrNameLst>
                                      </p:cBhvr>
                                      <p:tavLst>
                                        <p:tav tm="0">
                                          <p:val>
                                            <p:strVal val="0-#ppt_w/2"/>
                                          </p:val>
                                        </p:tav>
                                        <p:tav tm="100000">
                                          <p:val>
                                            <p:strVal val="#ppt_x"/>
                                          </p:val>
                                        </p:tav>
                                      </p:tavLst>
                                    </p:anim>
                                    <p:anim calcmode="lin" valueType="num">
                                      <p:cBhvr additive="base">
                                        <p:cTn id="42" dur="3000" fill="hold"/>
                                        <p:tgtEl>
                                          <p:spTgt spid="7"/>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8" presetClass="emph" presetSubtype="0" fill="hold" grpId="1"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8"/>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2"/>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5"/>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7"/>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14"/>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15"/>
                                        </p:tgtEl>
                                        <p:attrNameLst>
                                          <p:attrName>r</p:attrName>
                                        </p:attrNameLst>
                                      </p:cBhvr>
                                    </p:animRot>
                                  </p:childTnLst>
                                </p:cTn>
                              </p:par>
                            </p:childTnLst>
                          </p:cTn>
                        </p:par>
                        <p:par>
                          <p:cTn id="79" fill="hold">
                            <p:stCondLst>
                              <p:cond delay="3000"/>
                            </p:stCondLst>
                            <p:childTnLst>
                              <p:par>
                                <p:cTn id="80" presetID="2" presetClass="exit" presetSubtype="2" fill="hold" grpId="2" nodeType="afterEffect">
                                  <p:stCondLst>
                                    <p:cond delay="0"/>
                                  </p:stCondLst>
                                  <p:childTnLst>
                                    <p:anim calcmode="lin" valueType="num">
                                      <p:cBhvr additive="base">
                                        <p:cTn id="81" dur="3000"/>
                                        <p:tgtEl>
                                          <p:spTgt spid="4"/>
                                        </p:tgtEl>
                                        <p:attrNameLst>
                                          <p:attrName>ppt_x</p:attrName>
                                        </p:attrNameLst>
                                      </p:cBhvr>
                                      <p:tavLst>
                                        <p:tav tm="0">
                                          <p:val>
                                            <p:strVal val="ppt_x"/>
                                          </p:val>
                                        </p:tav>
                                        <p:tav tm="100000">
                                          <p:val>
                                            <p:strVal val="1+ppt_w/2"/>
                                          </p:val>
                                        </p:tav>
                                      </p:tavLst>
                                    </p:anim>
                                    <p:anim calcmode="lin" valueType="num">
                                      <p:cBhvr additive="base">
                                        <p:cTn id="82" dur="3000"/>
                                        <p:tgtEl>
                                          <p:spTgt spid="4"/>
                                        </p:tgtEl>
                                        <p:attrNameLst>
                                          <p:attrName>ppt_y</p:attrName>
                                        </p:attrNameLst>
                                      </p:cBhvr>
                                      <p:tavLst>
                                        <p:tav tm="0">
                                          <p:val>
                                            <p:strVal val="ppt_y"/>
                                          </p:val>
                                        </p:tav>
                                        <p:tav tm="100000">
                                          <p:val>
                                            <p:strVal val="ppt_y"/>
                                          </p:val>
                                        </p:tav>
                                      </p:tavLst>
                                    </p:anim>
                                    <p:set>
                                      <p:cBhvr>
                                        <p:cTn id="83" dur="1" fill="hold">
                                          <p:stCondLst>
                                            <p:cond delay="2999"/>
                                          </p:stCondLst>
                                        </p:cTn>
                                        <p:tgtEl>
                                          <p:spTgt spid="4"/>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1+ppt_w/2"/>
                                          </p:val>
                                        </p:tav>
                                      </p:tavLst>
                                    </p:anim>
                                    <p:anim calcmode="lin" valueType="num">
                                      <p:cBhvr additive="base">
                                        <p:cTn id="86" dur="3000"/>
                                        <p:tgtEl>
                                          <p:spTgt spid="8"/>
                                        </p:tgtEl>
                                        <p:attrNameLst>
                                          <p:attrName>ppt_y</p:attrName>
                                        </p:attrNameLst>
                                      </p:cBhvr>
                                      <p:tavLst>
                                        <p:tav tm="0">
                                          <p:val>
                                            <p:strVal val="ppt_y"/>
                                          </p:val>
                                        </p:tav>
                                        <p:tav tm="100000">
                                          <p:val>
                                            <p:strVal val="ppt_y"/>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1+ppt_w/2"/>
                                          </p:val>
                                        </p:tav>
                                      </p:tavLst>
                                    </p:anim>
                                    <p:anim calcmode="lin" valueType="num">
                                      <p:cBhvr additive="base">
                                        <p:cTn id="90" dur="3000"/>
                                        <p:tgtEl>
                                          <p:spTgt spid="9"/>
                                        </p:tgtEl>
                                        <p:attrNameLst>
                                          <p:attrName>ppt_y</p:attrName>
                                        </p:attrNameLst>
                                      </p:cBhvr>
                                      <p:tavLst>
                                        <p:tav tm="0">
                                          <p:val>
                                            <p:strVal val="ppt_y"/>
                                          </p:val>
                                        </p:tav>
                                        <p:tav tm="100000">
                                          <p:val>
                                            <p:strVal val="ppt_y"/>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1+ppt_w/2"/>
                                          </p:val>
                                        </p:tav>
                                      </p:tavLst>
                                    </p:anim>
                                    <p:anim calcmode="lin" valueType="num">
                                      <p:cBhvr additive="base">
                                        <p:cTn id="94" dur="3000"/>
                                        <p:tgtEl>
                                          <p:spTgt spid="10"/>
                                        </p:tgtEl>
                                        <p:attrNameLst>
                                          <p:attrName>ppt_y</p:attrName>
                                        </p:attrNameLst>
                                      </p:cBhvr>
                                      <p:tavLst>
                                        <p:tav tm="0">
                                          <p:val>
                                            <p:strVal val="ppt_y"/>
                                          </p:val>
                                        </p:tav>
                                        <p:tav tm="100000">
                                          <p:val>
                                            <p:strVal val="ppt_y"/>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1+ppt_w/2"/>
                                          </p:val>
                                        </p:tav>
                                      </p:tavLst>
                                    </p:anim>
                                    <p:anim calcmode="lin" valueType="num">
                                      <p:cBhvr additive="base">
                                        <p:cTn id="98" dur="3000"/>
                                        <p:tgtEl>
                                          <p:spTgt spid="11"/>
                                        </p:tgtEl>
                                        <p:attrNameLst>
                                          <p:attrName>ppt_y</p:attrName>
                                        </p:attrNameLst>
                                      </p:cBhvr>
                                      <p:tavLst>
                                        <p:tav tm="0">
                                          <p:val>
                                            <p:strVal val="ppt_y"/>
                                          </p:val>
                                        </p:tav>
                                        <p:tav tm="100000">
                                          <p:val>
                                            <p:strVal val="ppt_y"/>
                                          </p:val>
                                        </p:tav>
                                      </p:tavLst>
                                    </p:anim>
                                    <p:set>
                                      <p:cBhvr>
                                        <p:cTn id="99" dur="1" fill="hold">
                                          <p:stCondLst>
                                            <p:cond delay="2999"/>
                                          </p:stCondLst>
                                        </p:cTn>
                                        <p:tgtEl>
                                          <p:spTgt spid="11"/>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3000"/>
                                        <p:tgtEl>
                                          <p:spTgt spid="12"/>
                                        </p:tgtEl>
                                        <p:attrNameLst>
                                          <p:attrName>ppt_x</p:attrName>
                                        </p:attrNameLst>
                                      </p:cBhvr>
                                      <p:tavLst>
                                        <p:tav tm="0">
                                          <p:val>
                                            <p:strVal val="ppt_x"/>
                                          </p:val>
                                        </p:tav>
                                        <p:tav tm="100000">
                                          <p:val>
                                            <p:strVal val="1+ppt_w/2"/>
                                          </p:val>
                                        </p:tav>
                                      </p:tavLst>
                                    </p:anim>
                                    <p:anim calcmode="lin" valueType="num">
                                      <p:cBhvr additive="base">
                                        <p:cTn id="102" dur="3000"/>
                                        <p:tgtEl>
                                          <p:spTgt spid="12"/>
                                        </p:tgtEl>
                                        <p:attrNameLst>
                                          <p:attrName>ppt_y</p:attrName>
                                        </p:attrNameLst>
                                      </p:cBhvr>
                                      <p:tavLst>
                                        <p:tav tm="0">
                                          <p:val>
                                            <p:strVal val="ppt_y"/>
                                          </p:val>
                                        </p:tav>
                                        <p:tav tm="100000">
                                          <p:val>
                                            <p:strVal val="ppt_y"/>
                                          </p:val>
                                        </p:tav>
                                      </p:tavLst>
                                    </p:anim>
                                    <p:set>
                                      <p:cBhvr>
                                        <p:cTn id="103" dur="1" fill="hold">
                                          <p:stCondLst>
                                            <p:cond delay="2999"/>
                                          </p:stCondLst>
                                        </p:cTn>
                                        <p:tgtEl>
                                          <p:spTgt spid="12"/>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0-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0-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13"/>
                                        </p:tgtEl>
                                        <p:attrNameLst>
                                          <p:attrName>ppt_x</p:attrName>
                                        </p:attrNameLst>
                                      </p:cBhvr>
                                      <p:tavLst>
                                        <p:tav tm="0">
                                          <p:val>
                                            <p:strVal val="ppt_x"/>
                                          </p:val>
                                        </p:tav>
                                        <p:tav tm="100000">
                                          <p:val>
                                            <p:strVal val="0-ppt_w/2"/>
                                          </p:val>
                                        </p:tav>
                                      </p:tavLst>
                                    </p:anim>
                                    <p:anim calcmode="lin" valueType="num">
                                      <p:cBhvr additive="base">
                                        <p:cTn id="118" dur="3000"/>
                                        <p:tgtEl>
                                          <p:spTgt spid="13"/>
                                        </p:tgtEl>
                                        <p:attrNameLst>
                                          <p:attrName>ppt_y</p:attrName>
                                        </p:attrNameLst>
                                      </p:cBhvr>
                                      <p:tavLst>
                                        <p:tav tm="0">
                                          <p:val>
                                            <p:strVal val="ppt_y"/>
                                          </p:val>
                                        </p:tav>
                                        <p:tav tm="100000">
                                          <p:val>
                                            <p:strVal val="ppt_y"/>
                                          </p:val>
                                        </p:tav>
                                      </p:tavLst>
                                    </p:anim>
                                    <p:set>
                                      <p:cBhvr>
                                        <p:cTn id="119" dur="1" fill="hold">
                                          <p:stCondLst>
                                            <p:cond delay="2999"/>
                                          </p:stCondLst>
                                        </p:cTn>
                                        <p:tgtEl>
                                          <p:spTgt spid="13"/>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0-ppt_w/2"/>
                                          </p:val>
                                        </p:tav>
                                      </p:tavLst>
                                    </p:anim>
                                    <p:anim calcmode="lin" valueType="num">
                                      <p:cBhvr additive="base">
                                        <p:cTn id="122" dur="3000"/>
                                        <p:tgtEl>
                                          <p:spTgt spid="14"/>
                                        </p:tgtEl>
                                        <p:attrNameLst>
                                          <p:attrName>ppt_y</p:attrName>
                                        </p:attrNameLst>
                                      </p:cBhvr>
                                      <p:tavLst>
                                        <p:tav tm="0">
                                          <p:val>
                                            <p:strVal val="ppt_y"/>
                                          </p:val>
                                        </p:tav>
                                        <p:tav tm="100000">
                                          <p:val>
                                            <p:strVal val="ppt_y"/>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0-ppt_w/2"/>
                                          </p:val>
                                        </p:tav>
                                      </p:tavLst>
                                    </p:anim>
                                    <p:anim calcmode="lin" valueType="num">
                                      <p:cBhvr additive="base">
                                        <p:cTn id="126" dur="3000"/>
                                        <p:tgtEl>
                                          <p:spTgt spid="15"/>
                                        </p:tgtEl>
                                        <p:attrNameLst>
                                          <p:attrName>ppt_y</p:attrName>
                                        </p:attrNameLst>
                                      </p:cBhvr>
                                      <p:tavLst>
                                        <p:tav tm="0">
                                          <p:val>
                                            <p:strVal val="ppt_y"/>
                                          </p:val>
                                        </p:tav>
                                        <p:tav tm="100000">
                                          <p:val>
                                            <p:strVal val="ppt_y"/>
                                          </p:val>
                                        </p:tav>
                                      </p:tavLst>
                                    </p:anim>
                                    <p:set>
                                      <p:cBhvr>
                                        <p:cTn id="127" dur="1" fill="hold">
                                          <p:stCondLst>
                                            <p:cond delay="2999"/>
                                          </p:stCondLst>
                                        </p:cTn>
                                        <p:tgtEl>
                                          <p:spTgt spid="15"/>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3000"/>
                                        <p:tgtEl>
                                          <p:spTgt spid="4"/>
                                        </p:tgtEl>
                                        <p:attrNameLst>
                                          <p:attrName>ppt_h</p:attrName>
                                        </p:attrNameLst>
                                      </p:cBhvr>
                                      <p:tavLst>
                                        <p:tav tm="0">
                                          <p:val>
                                            <p:strVal val="ppt_h"/>
                                          </p:val>
                                        </p:tav>
                                        <p:tav tm="100000">
                                          <p:val>
                                            <p:strVal val="ppt_h"/>
                                          </p:val>
                                        </p:tav>
                                      </p:tavLst>
                                    </p:anim>
                                    <p:anim calcmode="lin" valueType="num">
                                      <p:cBhvr>
                                        <p:cTn id="13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2999"/>
                                          </p:stCondLst>
                                        </p:cTn>
                                        <p:tgtEl>
                                          <p:spTgt spid="4"/>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3000"/>
                                        <p:tgtEl>
                                          <p:spTgt spid="5"/>
                                        </p:tgtEl>
                                        <p:attrNameLst>
                                          <p:attrName>ppt_w</p:attrName>
                                        </p:attrNameLst>
                                      </p:cBhvr>
                                      <p:tavLst>
                                        <p:tav tm="0">
                                          <p:val>
                                            <p:strVal val="ppt_w"/>
                                          </p:val>
                                        </p:tav>
                                        <p:tav tm="100000">
                                          <p:val>
                                            <p:strVal val="ppt_w"/>
                                          </p:val>
                                        </p:tav>
                                      </p:tavLst>
                                    </p:anim>
                                    <p:anim calcmode="lin" valueType="num">
                                      <p:cBhvr>
                                        <p:cTn id="134"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5"/>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3000"/>
                                        <p:tgtEl>
                                          <p:spTgt spid="6"/>
                                        </p:tgtEl>
                                        <p:attrNameLst>
                                          <p:attrName>ppt_h</p:attrName>
                                        </p:attrNameLst>
                                      </p:cBhvr>
                                      <p:tavLst>
                                        <p:tav tm="0">
                                          <p:val>
                                            <p:strVal val="ppt_h"/>
                                          </p:val>
                                        </p:tav>
                                        <p:tav tm="100000">
                                          <p:val>
                                            <p:strVal val="ppt_h"/>
                                          </p:val>
                                        </p:tav>
                                      </p:tavLst>
                                    </p:anim>
                                    <p:anim calcmode="lin" valueType="num">
                                      <p:cBhvr>
                                        <p:cTn id="13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2999"/>
                                          </p:stCondLst>
                                        </p:cTn>
                                        <p:tgtEl>
                                          <p:spTgt spid="6"/>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3000"/>
                                        <p:tgtEl>
                                          <p:spTgt spid="7"/>
                                        </p:tgtEl>
                                        <p:attrNameLst>
                                          <p:attrName>ppt_w</p:attrName>
                                        </p:attrNameLst>
                                      </p:cBhvr>
                                      <p:tavLst>
                                        <p:tav tm="0">
                                          <p:val>
                                            <p:strVal val="ppt_w"/>
                                          </p:val>
                                        </p:tav>
                                        <p:tav tm="100000">
                                          <p:val>
                                            <p:strVal val="ppt_w"/>
                                          </p:val>
                                        </p:tav>
                                      </p:tavLst>
                                    </p:anim>
                                    <p:anim calcmode="lin" valueType="num">
                                      <p:cBhvr>
                                        <p:cTn id="14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2999"/>
                                          </p:stCondLst>
                                        </p:cTn>
                                        <p:tgtEl>
                                          <p:spTgt spid="7"/>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3000"/>
                                        <p:tgtEl>
                                          <p:spTgt spid="8"/>
                                        </p:tgtEl>
                                        <p:attrNameLst>
                                          <p:attrName>ppt_h</p:attrName>
                                        </p:attrNameLst>
                                      </p:cBhvr>
                                      <p:tavLst>
                                        <p:tav tm="0">
                                          <p:val>
                                            <p:strVal val="ppt_h"/>
                                          </p:val>
                                        </p:tav>
                                        <p:tav tm="100000">
                                          <p:val>
                                            <p:strVal val="ppt_h"/>
                                          </p:val>
                                        </p:tav>
                                      </p:tavLst>
                                    </p:anim>
                                    <p:anim calcmode="lin" valueType="num">
                                      <p:cBhvr>
                                        <p:cTn id="14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2999"/>
                                          </p:stCondLst>
                                        </p:cTn>
                                        <p:tgtEl>
                                          <p:spTgt spid="8"/>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3000"/>
                                        <p:tgtEl>
                                          <p:spTgt spid="9"/>
                                        </p:tgtEl>
                                        <p:attrNameLst>
                                          <p:attrName>ppt_w</p:attrName>
                                        </p:attrNameLst>
                                      </p:cBhvr>
                                      <p:tavLst>
                                        <p:tav tm="0">
                                          <p:val>
                                            <p:strVal val="ppt_w"/>
                                          </p:val>
                                        </p:tav>
                                        <p:tav tm="100000">
                                          <p:val>
                                            <p:strVal val="ppt_w"/>
                                          </p:val>
                                        </p:tav>
                                      </p:tavLst>
                                    </p:anim>
                                    <p:anim calcmode="lin" valueType="num">
                                      <p:cBhvr>
                                        <p:cTn id="150"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2999"/>
                                          </p:stCondLst>
                                        </p:cTn>
                                        <p:tgtEl>
                                          <p:spTgt spid="9"/>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3000"/>
                                        <p:tgtEl>
                                          <p:spTgt spid="10"/>
                                        </p:tgtEl>
                                        <p:attrNameLst>
                                          <p:attrName>ppt_h</p:attrName>
                                        </p:attrNameLst>
                                      </p:cBhvr>
                                      <p:tavLst>
                                        <p:tav tm="0">
                                          <p:val>
                                            <p:strVal val="ppt_h"/>
                                          </p:val>
                                        </p:tav>
                                        <p:tav tm="100000">
                                          <p:val>
                                            <p:strVal val="ppt_h"/>
                                          </p:val>
                                        </p:tav>
                                      </p:tavLst>
                                    </p:anim>
                                    <p:anim calcmode="lin" valueType="num">
                                      <p:cBhvr>
                                        <p:cTn id="15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10"/>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3000"/>
                                        <p:tgtEl>
                                          <p:spTgt spid="11"/>
                                        </p:tgtEl>
                                        <p:attrNameLst>
                                          <p:attrName>ppt_w</p:attrName>
                                        </p:attrNameLst>
                                      </p:cBhvr>
                                      <p:tavLst>
                                        <p:tav tm="0">
                                          <p:val>
                                            <p:strVal val="ppt_w"/>
                                          </p:val>
                                        </p:tav>
                                        <p:tav tm="100000">
                                          <p:val>
                                            <p:strVal val="ppt_w"/>
                                          </p:val>
                                        </p:tav>
                                      </p:tavLst>
                                    </p:anim>
                                    <p:anim calcmode="lin" valueType="num">
                                      <p:cBhvr>
                                        <p:cTn id="158"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2999"/>
                                          </p:stCondLst>
                                        </p:cTn>
                                        <p:tgtEl>
                                          <p:spTgt spid="11"/>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3000"/>
                                        <p:tgtEl>
                                          <p:spTgt spid="12"/>
                                        </p:tgtEl>
                                        <p:attrNameLst>
                                          <p:attrName>ppt_h</p:attrName>
                                        </p:attrNameLst>
                                      </p:cBhvr>
                                      <p:tavLst>
                                        <p:tav tm="0">
                                          <p:val>
                                            <p:strVal val="ppt_h"/>
                                          </p:val>
                                        </p:tav>
                                        <p:tav tm="100000">
                                          <p:val>
                                            <p:strVal val="ppt_h"/>
                                          </p:val>
                                        </p:tav>
                                      </p:tavLst>
                                    </p:anim>
                                    <p:anim calcmode="lin" valueType="num">
                                      <p:cBhvr>
                                        <p:cTn id="16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2"/>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3000"/>
                                        <p:tgtEl>
                                          <p:spTgt spid="13"/>
                                        </p:tgtEl>
                                        <p:attrNameLst>
                                          <p:attrName>ppt_h</p:attrName>
                                        </p:attrNameLst>
                                      </p:cBhvr>
                                      <p:tavLst>
                                        <p:tav tm="0">
                                          <p:val>
                                            <p:strVal val="ppt_h"/>
                                          </p:val>
                                        </p:tav>
                                        <p:tav tm="100000">
                                          <p:val>
                                            <p:strVal val="ppt_h"/>
                                          </p:val>
                                        </p:tav>
                                      </p:tavLst>
                                    </p:anim>
                                    <p:anim calcmode="lin" valueType="num">
                                      <p:cBhvr>
                                        <p:cTn id="16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3"/>
                                        </p:tgtEl>
                                        <p:attrNameLst>
                                          <p:attrName>style.visibility</p:attrName>
                                        </p:attrNameLst>
                                      </p:cBhvr>
                                      <p:to>
                                        <p:strVal val="hidden"/>
                                      </p:to>
                                    </p:set>
                                  </p:childTnLst>
                                </p:cTn>
                              </p:par>
                              <p:par>
                                <p:cTn id="168" presetID="19" presetClass="exit" presetSubtype="5" fill="hold" grpId="3" nodeType="withEffect">
                                  <p:stCondLst>
                                    <p:cond delay="0"/>
                                  </p:stCondLst>
                                  <p:childTnLst>
                                    <p:anim calcmode="lin" valueType="num">
                                      <p:cBhvr>
                                        <p:cTn id="169" dur="3000"/>
                                        <p:tgtEl>
                                          <p:spTgt spid="14"/>
                                        </p:tgtEl>
                                        <p:attrNameLst>
                                          <p:attrName>ppt_w</p:attrName>
                                        </p:attrNameLst>
                                      </p:cBhvr>
                                      <p:tavLst>
                                        <p:tav tm="0">
                                          <p:val>
                                            <p:strVal val="ppt_w"/>
                                          </p:val>
                                        </p:tav>
                                        <p:tav tm="100000">
                                          <p:val>
                                            <p:strVal val="ppt_w"/>
                                          </p:val>
                                        </p:tav>
                                      </p:tavLst>
                                    </p:anim>
                                    <p:anim calcmode="lin" valueType="num">
                                      <p:cBhvr>
                                        <p:cTn id="17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1" dur="1" fill="hold">
                                          <p:stCondLst>
                                            <p:cond delay="2999"/>
                                          </p:stCondLst>
                                        </p:cTn>
                                        <p:tgtEl>
                                          <p:spTgt spid="14"/>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3000"/>
                                        <p:tgtEl>
                                          <p:spTgt spid="15"/>
                                        </p:tgtEl>
                                        <p:attrNameLst>
                                          <p:attrName>ppt_h</p:attrName>
                                        </p:attrNameLst>
                                      </p:cBhvr>
                                      <p:tavLst>
                                        <p:tav tm="0">
                                          <p:val>
                                            <p:strVal val="ppt_h"/>
                                          </p:val>
                                        </p:tav>
                                        <p:tav tm="100000">
                                          <p:val>
                                            <p:strVal val="ppt_h"/>
                                          </p:val>
                                        </p:tav>
                                      </p:tavLst>
                                    </p:anim>
                                    <p:anim calcmode="lin" valueType="num">
                                      <p:cBhvr>
                                        <p:cTn id="174"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5"/>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ppt_w</p:attrName>
                                        </p:attrNameLst>
                                      </p:cBhvr>
                                      <p:tavLst>
                                        <p:tav tm="0">
                                          <p:val>
                                            <p:fltVal val="0"/>
                                          </p:val>
                                        </p:tav>
                                        <p:tav tm="100000">
                                          <p:val>
                                            <p:strVal val="#ppt_w"/>
                                          </p:val>
                                        </p:tav>
                                      </p:tavLst>
                                    </p:anim>
                                    <p:anim calcmode="lin" valueType="num">
                                      <p:cBhvr>
                                        <p:cTn id="17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5" name="4 Imagen" descr="13b0e9c93f1fa3ed3fc4654283881a8e.png"/>
          <p:cNvPicPr>
            <a:picLocks noChangeAspect="1"/>
          </p:cNvPicPr>
          <p:nvPr/>
        </p:nvPicPr>
        <p:blipFill>
          <a:blip r:embed="rId2"/>
          <a:stretch>
            <a:fillRect/>
          </a:stretch>
        </p:blipFill>
        <p:spPr>
          <a:xfrm>
            <a:off x="1500166" y="0"/>
            <a:ext cx="6506838" cy="5143500"/>
          </a:xfrm>
          <a:prstGeom prst="rect">
            <a:avLst/>
          </a:prstGeom>
        </p:spPr>
      </p:pic>
      <p:sp>
        <p:nvSpPr>
          <p:cNvPr id="4" name="3 CuadroTexto"/>
          <p:cNvSpPr txBox="1"/>
          <p:nvPr/>
        </p:nvSpPr>
        <p:spPr>
          <a:xfrm>
            <a:off x="2857488" y="1643056"/>
            <a:ext cx="4286280" cy="2862322"/>
          </a:xfrm>
          <a:prstGeom prst="rect">
            <a:avLst/>
          </a:prstGeom>
          <a:noFill/>
        </p:spPr>
        <p:txBody>
          <a:bodyPr wrap="square" rtlCol="0">
            <a:spAutoFit/>
          </a:bodyPr>
          <a:lstStyle/>
          <a:p>
            <a:pPr algn="ctr"/>
            <a:r>
              <a:rPr lang="es-PE" b="1" dirty="0" smtClean="0"/>
              <a:t>En el momento que ocurre esta irradiación, este despliegue de alegría, sonrisas, saltos, baile , es en un momento único en el cual estas vibrando de la manera más alta, idónea para seguir atrayendo más y más cosas maravillosas y en la cual puedes minimizar por completo lo negativo que te ha ocurrido.</a:t>
            </a:r>
          </a:p>
          <a:p>
            <a:pPr algn="ctr"/>
            <a:endParaRPr lang="es-PE" b="1" dirty="0"/>
          </a:p>
        </p:txBody>
      </p:sp>
      <p:sp>
        <p:nvSpPr>
          <p:cNvPr id="6" name="5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9000">
              <a:srgbClr val="00642D"/>
            </a:gs>
            <a:gs pos="50000">
              <a:schemeClr val="tx2">
                <a:lumMod val="75000"/>
                <a:shade val="67500"/>
                <a:satMod val="115000"/>
              </a:schemeClr>
            </a:gs>
            <a:gs pos="100000">
              <a:schemeClr val="tx2">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831299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H="1">
            <a:off x="2357486" y="0"/>
            <a:ext cx="2214578" cy="646789"/>
          </a:xfrm>
          <a:prstGeom prst="rect">
            <a:avLst/>
          </a:prstGeom>
          <a:effectLst>
            <a:reflection blurRad="6350" stA="50000" endA="300" endPos="90000" dir="5400000" sy="-100000" algn="bl" rotWithShape="0"/>
          </a:effectLst>
        </p:spPr>
      </p:pic>
      <p:pic>
        <p:nvPicPr>
          <p:cNvPr id="5" name="4 Imagen" descr="lineas.png"/>
          <p:cNvPicPr>
            <a:picLocks noChangeAspect="1"/>
          </p:cNvPicPr>
          <p:nvPr/>
        </p:nvPicPr>
        <p:blipFill>
          <a:blip r:embed="rId3" cstate="print">
            <a:duotone>
              <a:prstClr val="black"/>
              <a:srgbClr val="00B050">
                <a:tint val="45000"/>
                <a:satMod val="400000"/>
              </a:srgbClr>
            </a:duotone>
            <a:lum contrast="40000"/>
          </a:blip>
          <a:stretch>
            <a:fillRect/>
          </a:stretch>
        </p:blipFill>
        <p:spPr>
          <a:xfrm flipH="1">
            <a:off x="2428924" y="642924"/>
            <a:ext cx="2214578" cy="646789"/>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H="1">
            <a:off x="2357486" y="1339463"/>
            <a:ext cx="2214578" cy="646789"/>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prstClr val="black"/>
              <a:srgbClr val="00B050">
                <a:tint val="45000"/>
                <a:satMod val="400000"/>
              </a:srgbClr>
            </a:duotone>
            <a:lum contrast="40000"/>
          </a:blip>
          <a:stretch>
            <a:fillRect/>
          </a:stretch>
        </p:blipFill>
        <p:spPr>
          <a:xfrm flipH="1">
            <a:off x="2428924" y="1982387"/>
            <a:ext cx="2214578" cy="646789"/>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H="1">
            <a:off x="2428924" y="2514325"/>
            <a:ext cx="2214578" cy="646789"/>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prstClr val="black"/>
              <a:srgbClr val="00B050">
                <a:tint val="45000"/>
                <a:satMod val="400000"/>
              </a:srgbClr>
            </a:duotone>
            <a:lum contrast="40000"/>
          </a:blip>
          <a:stretch>
            <a:fillRect/>
          </a:stretch>
        </p:blipFill>
        <p:spPr>
          <a:xfrm flipH="1">
            <a:off x="2500362" y="3157249"/>
            <a:ext cx="2214578" cy="646789"/>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flipH="1">
            <a:off x="2428924" y="3853788"/>
            <a:ext cx="2214578" cy="646789"/>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3" cstate="print">
            <a:duotone>
              <a:prstClr val="black"/>
              <a:srgbClr val="00B050">
                <a:tint val="45000"/>
                <a:satMod val="400000"/>
              </a:srgbClr>
            </a:duotone>
            <a:lum contrast="40000"/>
          </a:blip>
          <a:stretch>
            <a:fillRect/>
          </a:stretch>
        </p:blipFill>
        <p:spPr>
          <a:xfrm flipH="1">
            <a:off x="2500362" y="4496712"/>
            <a:ext cx="2214578" cy="646789"/>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a:off x="4857752" y="0"/>
            <a:ext cx="2023876" cy="646789"/>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4" cstate="print">
            <a:duotone>
              <a:prstClr val="black"/>
              <a:srgbClr val="00B050">
                <a:tint val="45000"/>
                <a:satMod val="400000"/>
              </a:srgbClr>
            </a:duotone>
            <a:lum contrast="40000"/>
          </a:blip>
          <a:stretch>
            <a:fillRect/>
          </a:stretch>
        </p:blipFill>
        <p:spPr>
          <a:xfrm>
            <a:off x="4929190" y="642924"/>
            <a:ext cx="2023876" cy="646789"/>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a:off x="4857752" y="1339463"/>
            <a:ext cx="2023876" cy="646789"/>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4" cstate="print">
            <a:duotone>
              <a:prstClr val="black"/>
              <a:srgbClr val="00B050">
                <a:tint val="45000"/>
                <a:satMod val="400000"/>
              </a:srgbClr>
            </a:duotone>
            <a:lum contrast="40000"/>
          </a:blip>
          <a:stretch>
            <a:fillRect/>
          </a:stretch>
        </p:blipFill>
        <p:spPr>
          <a:xfrm>
            <a:off x="4929190" y="1982387"/>
            <a:ext cx="2023876" cy="646789"/>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a:off x="4929190" y="2514325"/>
            <a:ext cx="2023876" cy="646789"/>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4" cstate="print">
            <a:duotone>
              <a:prstClr val="black"/>
              <a:srgbClr val="00B050">
                <a:tint val="45000"/>
                <a:satMod val="400000"/>
              </a:srgbClr>
            </a:duotone>
            <a:lum contrast="40000"/>
          </a:blip>
          <a:stretch>
            <a:fillRect/>
          </a:stretch>
        </p:blipFill>
        <p:spPr>
          <a:xfrm>
            <a:off x="5000628" y="3157249"/>
            <a:ext cx="2023876" cy="646789"/>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a:off x="4929190" y="3853788"/>
            <a:ext cx="2023876" cy="646789"/>
          </a:xfrm>
          <a:prstGeom prst="rect">
            <a:avLst/>
          </a:prstGeom>
          <a:effectLst>
            <a:reflection blurRad="6350" stA="50000" endA="300" endPos="90000" dir="5400000" sy="-100000" algn="bl" rotWithShape="0"/>
          </a:effectLst>
        </p:spPr>
      </p:pic>
      <p:pic>
        <p:nvPicPr>
          <p:cNvPr id="19" name="18 Imagen" descr="lineas.png"/>
          <p:cNvPicPr>
            <a:picLocks noChangeAspect="1"/>
          </p:cNvPicPr>
          <p:nvPr/>
        </p:nvPicPr>
        <p:blipFill>
          <a:blip r:embed="rId4" cstate="print">
            <a:duotone>
              <a:prstClr val="black"/>
              <a:srgbClr val="00B050">
                <a:tint val="45000"/>
                <a:satMod val="400000"/>
              </a:srgbClr>
            </a:duotone>
            <a:lum contrast="40000"/>
          </a:blip>
          <a:stretch>
            <a:fillRect/>
          </a:stretch>
        </p:blipFill>
        <p:spPr>
          <a:xfrm>
            <a:off x="5000628" y="4496712"/>
            <a:ext cx="2023876" cy="646789"/>
          </a:xfrm>
          <a:prstGeom prst="rect">
            <a:avLst/>
          </a:prstGeom>
          <a:effectLst>
            <a:reflection blurRad="6350" stA="50000" endA="300" endPos="90000" dir="5400000" sy="-100000" algn="bl" rotWithShape="0"/>
          </a:effectLst>
        </p:spPr>
      </p:pic>
      <p:sp>
        <p:nvSpPr>
          <p:cNvPr id="20" name="19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3" presetClass="entr" presetSubtype="5"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blinds(vertical)">
                                      <p:cBhvr>
                                        <p:cTn id="73" dur="2000"/>
                                        <p:tgtEl>
                                          <p:spTgt spid="4"/>
                                        </p:tgtEl>
                                      </p:cBhvr>
                                    </p:animEffect>
                                  </p:childTnLst>
                                </p:cTn>
                              </p:par>
                              <p:par>
                                <p:cTn id="74" presetID="3" presetClass="entr" presetSubtype="5" fill="hold" nodeType="with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blinds(vertical)">
                                      <p:cBhvr>
                                        <p:cTn id="76" dur="2000"/>
                                        <p:tgtEl>
                                          <p:spTgt spid="5"/>
                                        </p:tgtEl>
                                      </p:cBhvr>
                                    </p:animEffect>
                                  </p:childTnLst>
                                </p:cTn>
                              </p:par>
                              <p:par>
                                <p:cTn id="77" presetID="3" presetClass="entr" presetSubtype="5"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blinds(vertical)">
                                      <p:cBhvr>
                                        <p:cTn id="79" dur="2000"/>
                                        <p:tgtEl>
                                          <p:spTgt spid="6"/>
                                        </p:tgtEl>
                                      </p:cBhvr>
                                    </p:animEffect>
                                  </p:childTnLst>
                                </p:cTn>
                              </p:par>
                              <p:par>
                                <p:cTn id="80" presetID="3" presetClass="entr" presetSubtype="5" fill="hold"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blinds(vertical)">
                                      <p:cBhvr>
                                        <p:cTn id="82" dur="2000"/>
                                        <p:tgtEl>
                                          <p:spTgt spid="7"/>
                                        </p:tgtEl>
                                      </p:cBhvr>
                                    </p:animEffect>
                                  </p:childTnLst>
                                </p:cTn>
                              </p:par>
                              <p:par>
                                <p:cTn id="83" presetID="3" presetClass="entr" presetSubtype="5" fill="hold" nodeType="with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blinds(vertical)">
                                      <p:cBhvr>
                                        <p:cTn id="85" dur="2000"/>
                                        <p:tgtEl>
                                          <p:spTgt spid="8"/>
                                        </p:tgtEl>
                                      </p:cBhvr>
                                    </p:animEffect>
                                  </p:childTnLst>
                                </p:cTn>
                              </p:par>
                              <p:par>
                                <p:cTn id="86" presetID="3" presetClass="entr" presetSubtype="5" fill="hold"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blinds(vertical)">
                                      <p:cBhvr>
                                        <p:cTn id="88" dur="2000"/>
                                        <p:tgtEl>
                                          <p:spTgt spid="9"/>
                                        </p:tgtEl>
                                      </p:cBhvr>
                                    </p:animEffect>
                                  </p:childTnLst>
                                </p:cTn>
                              </p:par>
                              <p:par>
                                <p:cTn id="89" presetID="3" presetClass="entr" presetSubtype="5" fill="hold" nodeType="withEffect">
                                  <p:stCondLst>
                                    <p:cond delay="0"/>
                                  </p:stCondLst>
                                  <p:childTnLst>
                                    <p:set>
                                      <p:cBhvr>
                                        <p:cTn id="90" dur="1" fill="hold">
                                          <p:stCondLst>
                                            <p:cond delay="0"/>
                                          </p:stCondLst>
                                        </p:cTn>
                                        <p:tgtEl>
                                          <p:spTgt spid="10"/>
                                        </p:tgtEl>
                                        <p:attrNameLst>
                                          <p:attrName>style.visibility</p:attrName>
                                        </p:attrNameLst>
                                      </p:cBhvr>
                                      <p:to>
                                        <p:strVal val="visible"/>
                                      </p:to>
                                    </p:set>
                                    <p:animEffect transition="in" filter="blinds(vertical)">
                                      <p:cBhvr>
                                        <p:cTn id="91" dur="2000"/>
                                        <p:tgtEl>
                                          <p:spTgt spid="10"/>
                                        </p:tgtEl>
                                      </p:cBhvr>
                                    </p:animEffect>
                                  </p:childTnLst>
                                </p:cTn>
                              </p:par>
                              <p:par>
                                <p:cTn id="92" presetID="3" presetClass="entr" presetSubtype="5"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blinds(vertical)">
                                      <p:cBhvr>
                                        <p:cTn id="94" dur="2000"/>
                                        <p:tgtEl>
                                          <p:spTgt spid="11"/>
                                        </p:tgtEl>
                                      </p:cBhvr>
                                    </p:animEffect>
                                  </p:childTnLst>
                                </p:cTn>
                              </p:par>
                              <p:par>
                                <p:cTn id="95" presetID="3" presetClass="entr" presetSubtype="5"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blinds(vertical)">
                                      <p:cBhvr>
                                        <p:cTn id="97" dur="2000"/>
                                        <p:tgtEl>
                                          <p:spTgt spid="12"/>
                                        </p:tgtEl>
                                      </p:cBhvr>
                                    </p:animEffect>
                                  </p:childTnLst>
                                </p:cTn>
                              </p:par>
                              <p:par>
                                <p:cTn id="98" presetID="3" presetClass="entr" presetSubtype="5" fill="hold" nodeType="with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blinds(vertical)">
                                      <p:cBhvr>
                                        <p:cTn id="100" dur="2000"/>
                                        <p:tgtEl>
                                          <p:spTgt spid="13"/>
                                        </p:tgtEl>
                                      </p:cBhvr>
                                    </p:animEffect>
                                  </p:childTnLst>
                                </p:cTn>
                              </p:par>
                              <p:par>
                                <p:cTn id="101" presetID="3" presetClass="entr" presetSubtype="5"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blinds(vertical)">
                                      <p:cBhvr>
                                        <p:cTn id="103" dur="2000"/>
                                        <p:tgtEl>
                                          <p:spTgt spid="14"/>
                                        </p:tgtEl>
                                      </p:cBhvr>
                                    </p:animEffect>
                                  </p:childTnLst>
                                </p:cTn>
                              </p:par>
                              <p:par>
                                <p:cTn id="104" presetID="3" presetClass="entr" presetSubtype="5" fill="hold" nodeType="withEffect">
                                  <p:stCondLst>
                                    <p:cond delay="0"/>
                                  </p:stCondLst>
                                  <p:childTnLst>
                                    <p:set>
                                      <p:cBhvr>
                                        <p:cTn id="105" dur="1" fill="hold">
                                          <p:stCondLst>
                                            <p:cond delay="0"/>
                                          </p:stCondLst>
                                        </p:cTn>
                                        <p:tgtEl>
                                          <p:spTgt spid="15"/>
                                        </p:tgtEl>
                                        <p:attrNameLst>
                                          <p:attrName>style.visibility</p:attrName>
                                        </p:attrNameLst>
                                      </p:cBhvr>
                                      <p:to>
                                        <p:strVal val="visible"/>
                                      </p:to>
                                    </p:set>
                                    <p:animEffect transition="in" filter="blinds(vertical)">
                                      <p:cBhvr>
                                        <p:cTn id="106" dur="2000"/>
                                        <p:tgtEl>
                                          <p:spTgt spid="15"/>
                                        </p:tgtEl>
                                      </p:cBhvr>
                                    </p:animEffect>
                                  </p:childTnLst>
                                </p:cTn>
                              </p:par>
                              <p:par>
                                <p:cTn id="107" presetID="3" presetClass="entr" presetSubtype="5" fill="hold"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blinds(vertical)">
                                      <p:cBhvr>
                                        <p:cTn id="109" dur="2000"/>
                                        <p:tgtEl>
                                          <p:spTgt spid="16"/>
                                        </p:tgtEl>
                                      </p:cBhvr>
                                    </p:animEffect>
                                  </p:childTnLst>
                                </p:cTn>
                              </p:par>
                              <p:par>
                                <p:cTn id="110" presetID="3" presetClass="entr" presetSubtype="5" fill="hold"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blinds(vertical)">
                                      <p:cBhvr>
                                        <p:cTn id="112" dur="2000"/>
                                        <p:tgtEl>
                                          <p:spTgt spid="17"/>
                                        </p:tgtEl>
                                      </p:cBhvr>
                                    </p:animEffect>
                                  </p:childTnLst>
                                </p:cTn>
                              </p:par>
                              <p:par>
                                <p:cTn id="113" presetID="3" presetClass="entr" presetSubtype="5"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Effect transition="in" filter="blinds(vertical)">
                                      <p:cBhvr>
                                        <p:cTn id="115" dur="2000"/>
                                        <p:tgtEl>
                                          <p:spTgt spid="18"/>
                                        </p:tgtEl>
                                      </p:cBhvr>
                                    </p:animEffect>
                                  </p:childTnLst>
                                </p:cTn>
                              </p:par>
                              <p:par>
                                <p:cTn id="116" presetID="3" presetClass="entr" presetSubtype="5" fill="hold" nodeType="withEffect">
                                  <p:stCondLst>
                                    <p:cond delay="0"/>
                                  </p:stCondLst>
                                  <p:childTnLst>
                                    <p:set>
                                      <p:cBhvr>
                                        <p:cTn id="117" dur="1" fill="hold">
                                          <p:stCondLst>
                                            <p:cond delay="0"/>
                                          </p:stCondLst>
                                        </p:cTn>
                                        <p:tgtEl>
                                          <p:spTgt spid="19"/>
                                        </p:tgtEl>
                                        <p:attrNameLst>
                                          <p:attrName>style.visibility</p:attrName>
                                        </p:attrNameLst>
                                      </p:cBhvr>
                                      <p:to>
                                        <p:strVal val="visible"/>
                                      </p:to>
                                    </p:set>
                                    <p:animEffect transition="in" filter="blinds(vertical)">
                                      <p:cBhvr>
                                        <p:cTn id="118" dur="2000"/>
                                        <p:tgtEl>
                                          <p:spTgt spid="19"/>
                                        </p:tgtEl>
                                      </p:cBhvr>
                                    </p:animEffect>
                                  </p:childTnLst>
                                </p:cTn>
                              </p:par>
                              <p:par>
                                <p:cTn id="119" presetID="8" presetClass="emph" presetSubtype="0"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3"/>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4"/>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5"/>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6"/>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7"/>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8"/>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9"/>
                                        </p:tgtEl>
                                        <p:attrNameLst>
                                          <p:attrName>r</p:attrName>
                                        </p:attrNameLst>
                                      </p:cBhvr>
                                    </p:animRot>
                                  </p:childTnLst>
                                </p:cTn>
                              </p:par>
                            </p:childTnLst>
                          </p:cTn>
                        </p:par>
                        <p:par>
                          <p:cTn id="151" fill="hold">
                            <p:stCondLst>
                              <p:cond delay="2000"/>
                            </p:stCondLst>
                            <p:childTnLst>
                              <p:par>
                                <p:cTn id="152" presetID="2" presetClass="exit" presetSubtype="2"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6"/>
                                        </p:tgtEl>
                                        <p:attrNameLst>
                                          <p:attrName>ppt_x</p:attrName>
                                        </p:attrNameLst>
                                      </p:cBhvr>
                                      <p:tavLst>
                                        <p:tav tm="0">
                                          <p:val>
                                            <p:strVal val="ppt_x"/>
                                          </p:val>
                                        </p:tav>
                                        <p:tav tm="100000">
                                          <p:val>
                                            <p:strVal val="1+ppt_w/2"/>
                                          </p:val>
                                        </p:tav>
                                      </p:tavLst>
                                    </p:anim>
                                    <p:anim calcmode="lin" valueType="num">
                                      <p:cBhvr additive="base">
                                        <p:cTn id="162" dur="2000"/>
                                        <p:tgtEl>
                                          <p:spTgt spid="6"/>
                                        </p:tgtEl>
                                        <p:attrNameLst>
                                          <p:attrName>ppt_y</p:attrName>
                                        </p:attrNameLst>
                                      </p:cBhvr>
                                      <p:tavLst>
                                        <p:tav tm="0">
                                          <p:val>
                                            <p:strVal val="ppt_y"/>
                                          </p:val>
                                        </p:tav>
                                        <p:tav tm="100000">
                                          <p:val>
                                            <p:strVal val="ppt_y"/>
                                          </p:val>
                                        </p:tav>
                                      </p:tavLst>
                                    </p:anim>
                                    <p:set>
                                      <p:cBhvr>
                                        <p:cTn id="163" dur="1" fill="hold">
                                          <p:stCondLst>
                                            <p:cond delay="1999"/>
                                          </p:stCondLst>
                                        </p:cTn>
                                        <p:tgtEl>
                                          <p:spTgt spid="6"/>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7"/>
                                        </p:tgtEl>
                                        <p:attrNameLst>
                                          <p:attrName>ppt_x</p:attrName>
                                        </p:attrNameLst>
                                      </p:cBhvr>
                                      <p:tavLst>
                                        <p:tav tm="0">
                                          <p:val>
                                            <p:strVal val="ppt_x"/>
                                          </p:val>
                                        </p:tav>
                                        <p:tav tm="100000">
                                          <p:val>
                                            <p:strVal val="1+ppt_w/2"/>
                                          </p:val>
                                        </p:tav>
                                      </p:tavLst>
                                    </p:anim>
                                    <p:anim calcmode="lin" valueType="num">
                                      <p:cBhvr additive="base">
                                        <p:cTn id="166" dur="2000"/>
                                        <p:tgtEl>
                                          <p:spTgt spid="7"/>
                                        </p:tgtEl>
                                        <p:attrNameLst>
                                          <p:attrName>ppt_y</p:attrName>
                                        </p:attrNameLst>
                                      </p:cBhvr>
                                      <p:tavLst>
                                        <p:tav tm="0">
                                          <p:val>
                                            <p:strVal val="ppt_y"/>
                                          </p:val>
                                        </p:tav>
                                        <p:tav tm="100000">
                                          <p:val>
                                            <p:strVal val="ppt_y"/>
                                          </p:val>
                                        </p:tav>
                                      </p:tavLst>
                                    </p:anim>
                                    <p:set>
                                      <p:cBhvr>
                                        <p:cTn id="167" dur="1" fill="hold">
                                          <p:stCondLst>
                                            <p:cond delay="1999"/>
                                          </p:stCondLst>
                                        </p:cTn>
                                        <p:tgtEl>
                                          <p:spTgt spid="7"/>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1+ppt_w/2"/>
                                          </p:val>
                                        </p:tav>
                                      </p:tavLst>
                                    </p:anim>
                                    <p:anim calcmode="lin" valueType="num">
                                      <p:cBhvr additive="base">
                                        <p:cTn id="170" dur="2000"/>
                                        <p:tgtEl>
                                          <p:spTgt spid="8"/>
                                        </p:tgtEl>
                                        <p:attrNameLst>
                                          <p:attrName>ppt_y</p:attrName>
                                        </p:attrNameLst>
                                      </p:cBhvr>
                                      <p:tavLst>
                                        <p:tav tm="0">
                                          <p:val>
                                            <p:strVal val="ppt_y"/>
                                          </p:val>
                                        </p:tav>
                                        <p:tav tm="100000">
                                          <p:val>
                                            <p:strVal val="ppt_y"/>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1+ppt_w/2"/>
                                          </p:val>
                                        </p:tav>
                                      </p:tavLst>
                                    </p:anim>
                                    <p:anim calcmode="lin" valueType="num">
                                      <p:cBhvr additive="base">
                                        <p:cTn id="174" dur="2000"/>
                                        <p:tgtEl>
                                          <p:spTgt spid="9"/>
                                        </p:tgtEl>
                                        <p:attrNameLst>
                                          <p:attrName>ppt_y</p:attrName>
                                        </p:attrNameLst>
                                      </p:cBhvr>
                                      <p:tavLst>
                                        <p:tav tm="0">
                                          <p:val>
                                            <p:strVal val="ppt_y"/>
                                          </p:val>
                                        </p:tav>
                                        <p:tav tm="100000">
                                          <p:val>
                                            <p:strVal val="ppt_y"/>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1+ppt_w/2"/>
                                          </p:val>
                                        </p:tav>
                                      </p:tavLst>
                                    </p:anim>
                                    <p:anim calcmode="lin" valueType="num">
                                      <p:cBhvr additive="base">
                                        <p:cTn id="178" dur="2000"/>
                                        <p:tgtEl>
                                          <p:spTgt spid="10"/>
                                        </p:tgtEl>
                                        <p:attrNameLst>
                                          <p:attrName>ppt_y</p:attrName>
                                        </p:attrNameLst>
                                      </p:cBhvr>
                                      <p:tavLst>
                                        <p:tav tm="0">
                                          <p:val>
                                            <p:strVal val="ppt_y"/>
                                          </p:val>
                                        </p:tav>
                                        <p:tav tm="100000">
                                          <p:val>
                                            <p:strVal val="ppt_y"/>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1+ppt_w/2"/>
                                          </p:val>
                                        </p:tav>
                                      </p:tavLst>
                                    </p:anim>
                                    <p:anim calcmode="lin" valueType="num">
                                      <p:cBhvr additive="base">
                                        <p:cTn id="182" dur="2000"/>
                                        <p:tgtEl>
                                          <p:spTgt spid="11"/>
                                        </p:tgtEl>
                                        <p:attrNameLst>
                                          <p:attrName>ppt_y</p:attrName>
                                        </p:attrNameLst>
                                      </p:cBhvr>
                                      <p:tavLst>
                                        <p:tav tm="0">
                                          <p:val>
                                            <p:strVal val="ppt_y"/>
                                          </p:val>
                                        </p:tav>
                                        <p:tav tm="100000">
                                          <p:val>
                                            <p:strVal val="ppt_y"/>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0-ppt_w/2"/>
                                          </p:val>
                                        </p:tav>
                                      </p:tavLst>
                                    </p:anim>
                                    <p:anim calcmode="lin" valueType="num">
                                      <p:cBhvr additive="base">
                                        <p:cTn id="186" dur="2000"/>
                                        <p:tgtEl>
                                          <p:spTgt spid="12"/>
                                        </p:tgtEl>
                                        <p:attrNameLst>
                                          <p:attrName>ppt_y</p:attrName>
                                        </p:attrNameLst>
                                      </p:cBhvr>
                                      <p:tavLst>
                                        <p:tav tm="0">
                                          <p:val>
                                            <p:strVal val="ppt_y"/>
                                          </p:val>
                                        </p:tav>
                                        <p:tav tm="100000">
                                          <p:val>
                                            <p:strVal val="ppt_y"/>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2000"/>
                                        <p:tgtEl>
                                          <p:spTgt spid="13"/>
                                        </p:tgtEl>
                                        <p:attrNameLst>
                                          <p:attrName>ppt_x</p:attrName>
                                        </p:attrNameLst>
                                      </p:cBhvr>
                                      <p:tavLst>
                                        <p:tav tm="0">
                                          <p:val>
                                            <p:strVal val="ppt_x"/>
                                          </p:val>
                                        </p:tav>
                                        <p:tav tm="100000">
                                          <p:val>
                                            <p:strVal val="0-ppt_w/2"/>
                                          </p:val>
                                        </p:tav>
                                      </p:tavLst>
                                    </p:anim>
                                    <p:anim calcmode="lin" valueType="num">
                                      <p:cBhvr additive="base">
                                        <p:cTn id="190" dur="2000"/>
                                        <p:tgtEl>
                                          <p:spTgt spid="13"/>
                                        </p:tgtEl>
                                        <p:attrNameLst>
                                          <p:attrName>ppt_y</p:attrName>
                                        </p:attrNameLst>
                                      </p:cBhvr>
                                      <p:tavLst>
                                        <p:tav tm="0">
                                          <p:val>
                                            <p:strVal val="ppt_y"/>
                                          </p:val>
                                        </p:tav>
                                        <p:tav tm="100000">
                                          <p:val>
                                            <p:strVal val="ppt_y"/>
                                          </p:val>
                                        </p:tav>
                                      </p:tavLst>
                                    </p:anim>
                                    <p:set>
                                      <p:cBhvr>
                                        <p:cTn id="191" dur="1" fill="hold">
                                          <p:stCondLst>
                                            <p:cond delay="1999"/>
                                          </p:stCondLst>
                                        </p:cTn>
                                        <p:tgtEl>
                                          <p:spTgt spid="13"/>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2000"/>
                                        <p:tgtEl>
                                          <p:spTgt spid="14"/>
                                        </p:tgtEl>
                                        <p:attrNameLst>
                                          <p:attrName>ppt_x</p:attrName>
                                        </p:attrNameLst>
                                      </p:cBhvr>
                                      <p:tavLst>
                                        <p:tav tm="0">
                                          <p:val>
                                            <p:strVal val="ppt_x"/>
                                          </p:val>
                                        </p:tav>
                                        <p:tav tm="100000">
                                          <p:val>
                                            <p:strVal val="0-ppt_w/2"/>
                                          </p:val>
                                        </p:tav>
                                      </p:tavLst>
                                    </p:anim>
                                    <p:anim calcmode="lin" valueType="num">
                                      <p:cBhvr additive="base">
                                        <p:cTn id="194" dur="2000"/>
                                        <p:tgtEl>
                                          <p:spTgt spid="14"/>
                                        </p:tgtEl>
                                        <p:attrNameLst>
                                          <p:attrName>ppt_y</p:attrName>
                                        </p:attrNameLst>
                                      </p:cBhvr>
                                      <p:tavLst>
                                        <p:tav tm="0">
                                          <p:val>
                                            <p:strVal val="ppt_y"/>
                                          </p:val>
                                        </p:tav>
                                        <p:tav tm="100000">
                                          <p:val>
                                            <p:strVal val="ppt_y"/>
                                          </p:val>
                                        </p:tav>
                                      </p:tavLst>
                                    </p:anim>
                                    <p:set>
                                      <p:cBhvr>
                                        <p:cTn id="195" dur="1" fill="hold">
                                          <p:stCondLst>
                                            <p:cond delay="1999"/>
                                          </p:stCondLst>
                                        </p:cTn>
                                        <p:tgtEl>
                                          <p:spTgt spid="14"/>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0-ppt_w/2"/>
                                          </p:val>
                                        </p:tav>
                                      </p:tavLst>
                                    </p:anim>
                                    <p:anim calcmode="lin" valueType="num">
                                      <p:cBhvr additive="base">
                                        <p:cTn id="198" dur="2000"/>
                                        <p:tgtEl>
                                          <p:spTgt spid="15"/>
                                        </p:tgtEl>
                                        <p:attrNameLst>
                                          <p:attrName>ppt_y</p:attrName>
                                        </p:attrNameLst>
                                      </p:cBhvr>
                                      <p:tavLst>
                                        <p:tav tm="0">
                                          <p:val>
                                            <p:strVal val="ppt_y"/>
                                          </p:val>
                                        </p:tav>
                                        <p:tav tm="100000">
                                          <p:val>
                                            <p:strVal val="ppt_y"/>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ppt_y"/>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ppt_y"/>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8"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0-ppt_w/2"/>
                                          </p:val>
                                        </p:tav>
                                      </p:tavLst>
                                    </p:anim>
                                    <p:anim calcmode="lin" valueType="num">
                                      <p:cBhvr additive="base">
                                        <p:cTn id="210" dur="2000"/>
                                        <p:tgtEl>
                                          <p:spTgt spid="18"/>
                                        </p:tgtEl>
                                        <p:attrNameLst>
                                          <p:attrName>ppt_y</p:attrName>
                                        </p:attrNameLst>
                                      </p:cBhvr>
                                      <p:tavLst>
                                        <p:tav tm="0">
                                          <p:val>
                                            <p:strVal val="ppt_y"/>
                                          </p:val>
                                        </p:tav>
                                        <p:tav tm="100000">
                                          <p:val>
                                            <p:strVal val="ppt_y"/>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0-ppt_w/2"/>
                                          </p:val>
                                        </p:tav>
                                      </p:tavLst>
                                    </p:anim>
                                    <p:anim calcmode="lin" valueType="num">
                                      <p:cBhvr additive="base">
                                        <p:cTn id="214" dur="2000"/>
                                        <p:tgtEl>
                                          <p:spTgt spid="19"/>
                                        </p:tgtEl>
                                        <p:attrNameLst>
                                          <p:attrName>ppt_y</p:attrName>
                                        </p:attrNameLst>
                                      </p:cBhvr>
                                      <p:tavLst>
                                        <p:tav tm="0">
                                          <p:val>
                                            <p:strVal val="ppt_y"/>
                                          </p:val>
                                        </p:tav>
                                        <p:tav tm="100000">
                                          <p:val>
                                            <p:strVal val="ppt_y"/>
                                          </p:val>
                                        </p:tav>
                                      </p:tavLst>
                                    </p:anim>
                                    <p:set>
                                      <p:cBhvr>
                                        <p:cTn id="215" dur="1" fill="hold">
                                          <p:stCondLst>
                                            <p:cond delay="1999"/>
                                          </p:stCondLst>
                                        </p:cTn>
                                        <p:tgtEl>
                                          <p:spTgt spid="19"/>
                                        </p:tgtEl>
                                        <p:attrNameLst>
                                          <p:attrName>style.visibility</p:attrName>
                                        </p:attrNameLst>
                                      </p:cBhvr>
                                      <p:to>
                                        <p:strVal val="hidden"/>
                                      </p:to>
                                    </p:set>
                                  </p:childTnLst>
                                </p:cTn>
                              </p:par>
                              <p:par>
                                <p:cTn id="216" presetID="8" presetClass="emph" presetSubtype="0"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4"/>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5"/>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6"/>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7"/>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8"/>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9"/>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4"/>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5"/>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6"/>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7"/>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8"/>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9"/>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10"/>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11"/>
                                        </p:tgtEl>
                                        <p:attrNameLst>
                                          <p:attrName>r</p:attrName>
                                        </p:attrNameLst>
                                      </p:cBhvr>
                                    </p:animRot>
                                  </p:childTnLst>
                                </p:cTn>
                              </p:par>
                              <p:par>
                                <p:cTn id="248" presetID="3" presetClass="exit" presetSubtype="5" fill="hold" nodeType="withEffect">
                                  <p:stCondLst>
                                    <p:cond delay="0"/>
                                  </p:stCondLst>
                                  <p:childTnLst>
                                    <p:animEffect transition="out" filter="blinds(vertical)">
                                      <p:cBhvr>
                                        <p:cTn id="249" dur="2000"/>
                                        <p:tgtEl>
                                          <p:spTgt spid="4"/>
                                        </p:tgtEl>
                                      </p:cBhvr>
                                    </p:animEffect>
                                    <p:set>
                                      <p:cBhvr>
                                        <p:cTn id="250" dur="1" fill="hold">
                                          <p:stCondLst>
                                            <p:cond delay="1999"/>
                                          </p:stCondLst>
                                        </p:cTn>
                                        <p:tgtEl>
                                          <p:spTgt spid="4"/>
                                        </p:tgtEl>
                                        <p:attrNameLst>
                                          <p:attrName>style.visibility</p:attrName>
                                        </p:attrNameLst>
                                      </p:cBhvr>
                                      <p:to>
                                        <p:strVal val="hidden"/>
                                      </p:to>
                                    </p:set>
                                  </p:childTnLst>
                                </p:cTn>
                              </p:par>
                              <p:par>
                                <p:cTn id="251" presetID="3" presetClass="exit" presetSubtype="5" fill="hold" nodeType="withEffect">
                                  <p:stCondLst>
                                    <p:cond delay="0"/>
                                  </p:stCondLst>
                                  <p:childTnLst>
                                    <p:animEffect transition="out" filter="blinds(vertical)">
                                      <p:cBhvr>
                                        <p:cTn id="252" dur="2000"/>
                                        <p:tgtEl>
                                          <p:spTgt spid="5"/>
                                        </p:tgtEl>
                                      </p:cBhvr>
                                    </p:animEffect>
                                    <p:set>
                                      <p:cBhvr>
                                        <p:cTn id="253" dur="1" fill="hold">
                                          <p:stCondLst>
                                            <p:cond delay="1999"/>
                                          </p:stCondLst>
                                        </p:cTn>
                                        <p:tgtEl>
                                          <p:spTgt spid="5"/>
                                        </p:tgtEl>
                                        <p:attrNameLst>
                                          <p:attrName>style.visibility</p:attrName>
                                        </p:attrNameLst>
                                      </p:cBhvr>
                                      <p:to>
                                        <p:strVal val="hidden"/>
                                      </p:to>
                                    </p:set>
                                  </p:childTnLst>
                                </p:cTn>
                              </p:par>
                              <p:par>
                                <p:cTn id="254" presetID="3" presetClass="exit" presetSubtype="5" fill="hold" nodeType="withEffect">
                                  <p:stCondLst>
                                    <p:cond delay="0"/>
                                  </p:stCondLst>
                                  <p:childTnLst>
                                    <p:animEffect transition="out" filter="blinds(vertical)">
                                      <p:cBhvr>
                                        <p:cTn id="255" dur="2000"/>
                                        <p:tgtEl>
                                          <p:spTgt spid="6"/>
                                        </p:tgtEl>
                                      </p:cBhvr>
                                    </p:animEffect>
                                    <p:set>
                                      <p:cBhvr>
                                        <p:cTn id="256" dur="1" fill="hold">
                                          <p:stCondLst>
                                            <p:cond delay="1999"/>
                                          </p:stCondLst>
                                        </p:cTn>
                                        <p:tgtEl>
                                          <p:spTgt spid="6"/>
                                        </p:tgtEl>
                                        <p:attrNameLst>
                                          <p:attrName>style.visibility</p:attrName>
                                        </p:attrNameLst>
                                      </p:cBhvr>
                                      <p:to>
                                        <p:strVal val="hidden"/>
                                      </p:to>
                                    </p:set>
                                  </p:childTnLst>
                                </p:cTn>
                              </p:par>
                              <p:par>
                                <p:cTn id="257" presetID="3" presetClass="exit" presetSubtype="5" fill="hold" nodeType="withEffect">
                                  <p:stCondLst>
                                    <p:cond delay="0"/>
                                  </p:stCondLst>
                                  <p:childTnLst>
                                    <p:animEffect transition="out" filter="blinds(vertical)">
                                      <p:cBhvr>
                                        <p:cTn id="258" dur="2000"/>
                                        <p:tgtEl>
                                          <p:spTgt spid="7"/>
                                        </p:tgtEl>
                                      </p:cBhvr>
                                    </p:animEffect>
                                    <p:set>
                                      <p:cBhvr>
                                        <p:cTn id="259" dur="1" fill="hold">
                                          <p:stCondLst>
                                            <p:cond delay="1999"/>
                                          </p:stCondLst>
                                        </p:cTn>
                                        <p:tgtEl>
                                          <p:spTgt spid="7"/>
                                        </p:tgtEl>
                                        <p:attrNameLst>
                                          <p:attrName>style.visibility</p:attrName>
                                        </p:attrNameLst>
                                      </p:cBhvr>
                                      <p:to>
                                        <p:strVal val="hidden"/>
                                      </p:to>
                                    </p:set>
                                  </p:childTnLst>
                                </p:cTn>
                              </p:par>
                              <p:par>
                                <p:cTn id="260" presetID="3" presetClass="exit" presetSubtype="5" fill="hold" nodeType="withEffect">
                                  <p:stCondLst>
                                    <p:cond delay="0"/>
                                  </p:stCondLst>
                                  <p:childTnLst>
                                    <p:animEffect transition="out" filter="blinds(vertical)">
                                      <p:cBhvr>
                                        <p:cTn id="261" dur="2000"/>
                                        <p:tgtEl>
                                          <p:spTgt spid="8"/>
                                        </p:tgtEl>
                                      </p:cBhvr>
                                    </p:animEffect>
                                    <p:set>
                                      <p:cBhvr>
                                        <p:cTn id="262" dur="1" fill="hold">
                                          <p:stCondLst>
                                            <p:cond delay="1999"/>
                                          </p:stCondLst>
                                        </p:cTn>
                                        <p:tgtEl>
                                          <p:spTgt spid="8"/>
                                        </p:tgtEl>
                                        <p:attrNameLst>
                                          <p:attrName>style.visibility</p:attrName>
                                        </p:attrNameLst>
                                      </p:cBhvr>
                                      <p:to>
                                        <p:strVal val="hidden"/>
                                      </p:to>
                                    </p:set>
                                  </p:childTnLst>
                                </p:cTn>
                              </p:par>
                              <p:par>
                                <p:cTn id="263" presetID="3" presetClass="exit" presetSubtype="5" fill="hold" nodeType="withEffect">
                                  <p:stCondLst>
                                    <p:cond delay="0"/>
                                  </p:stCondLst>
                                  <p:childTnLst>
                                    <p:animEffect transition="out" filter="blinds(vertical)">
                                      <p:cBhvr>
                                        <p:cTn id="264" dur="2000"/>
                                        <p:tgtEl>
                                          <p:spTgt spid="9"/>
                                        </p:tgtEl>
                                      </p:cBhvr>
                                    </p:animEffect>
                                    <p:set>
                                      <p:cBhvr>
                                        <p:cTn id="265" dur="1" fill="hold">
                                          <p:stCondLst>
                                            <p:cond delay="1999"/>
                                          </p:stCondLst>
                                        </p:cTn>
                                        <p:tgtEl>
                                          <p:spTgt spid="9"/>
                                        </p:tgtEl>
                                        <p:attrNameLst>
                                          <p:attrName>style.visibility</p:attrName>
                                        </p:attrNameLst>
                                      </p:cBhvr>
                                      <p:to>
                                        <p:strVal val="hidden"/>
                                      </p:to>
                                    </p:set>
                                  </p:childTnLst>
                                </p:cTn>
                              </p:par>
                              <p:par>
                                <p:cTn id="266" presetID="3" presetClass="exit" presetSubtype="5" fill="hold" nodeType="withEffect">
                                  <p:stCondLst>
                                    <p:cond delay="0"/>
                                  </p:stCondLst>
                                  <p:childTnLst>
                                    <p:animEffect transition="out" filter="blinds(vertical)">
                                      <p:cBhvr>
                                        <p:cTn id="267" dur="2000"/>
                                        <p:tgtEl>
                                          <p:spTgt spid="10"/>
                                        </p:tgtEl>
                                      </p:cBhvr>
                                    </p:animEffect>
                                    <p:set>
                                      <p:cBhvr>
                                        <p:cTn id="268" dur="1" fill="hold">
                                          <p:stCondLst>
                                            <p:cond delay="1999"/>
                                          </p:stCondLst>
                                        </p:cTn>
                                        <p:tgtEl>
                                          <p:spTgt spid="10"/>
                                        </p:tgtEl>
                                        <p:attrNameLst>
                                          <p:attrName>style.visibility</p:attrName>
                                        </p:attrNameLst>
                                      </p:cBhvr>
                                      <p:to>
                                        <p:strVal val="hidden"/>
                                      </p:to>
                                    </p:set>
                                  </p:childTnLst>
                                </p:cTn>
                              </p:par>
                              <p:par>
                                <p:cTn id="269" presetID="3" presetClass="exit" presetSubtype="5" fill="hold" nodeType="withEffect">
                                  <p:stCondLst>
                                    <p:cond delay="0"/>
                                  </p:stCondLst>
                                  <p:childTnLst>
                                    <p:animEffect transition="out" filter="blinds(vertical)">
                                      <p:cBhvr>
                                        <p:cTn id="270" dur="2000"/>
                                        <p:tgtEl>
                                          <p:spTgt spid="11"/>
                                        </p:tgtEl>
                                      </p:cBhvr>
                                    </p:animEffect>
                                    <p:set>
                                      <p:cBhvr>
                                        <p:cTn id="271" dur="1" fill="hold">
                                          <p:stCondLst>
                                            <p:cond delay="1999"/>
                                          </p:stCondLst>
                                        </p:cTn>
                                        <p:tgtEl>
                                          <p:spTgt spid="11"/>
                                        </p:tgtEl>
                                        <p:attrNameLst>
                                          <p:attrName>style.visibility</p:attrName>
                                        </p:attrNameLst>
                                      </p:cBhvr>
                                      <p:to>
                                        <p:strVal val="hidden"/>
                                      </p:to>
                                    </p:set>
                                  </p:childTnLst>
                                </p:cTn>
                              </p:par>
                              <p:par>
                                <p:cTn id="272" presetID="3" presetClass="exit" presetSubtype="5" fill="hold" nodeType="withEffect">
                                  <p:stCondLst>
                                    <p:cond delay="0"/>
                                  </p:stCondLst>
                                  <p:childTnLst>
                                    <p:animEffect transition="out" filter="blinds(vertical)">
                                      <p:cBhvr>
                                        <p:cTn id="273" dur="2000"/>
                                        <p:tgtEl>
                                          <p:spTgt spid="12"/>
                                        </p:tgtEl>
                                      </p:cBhvr>
                                    </p:animEffect>
                                    <p:set>
                                      <p:cBhvr>
                                        <p:cTn id="274" dur="1" fill="hold">
                                          <p:stCondLst>
                                            <p:cond delay="1999"/>
                                          </p:stCondLst>
                                        </p:cTn>
                                        <p:tgtEl>
                                          <p:spTgt spid="12"/>
                                        </p:tgtEl>
                                        <p:attrNameLst>
                                          <p:attrName>style.visibility</p:attrName>
                                        </p:attrNameLst>
                                      </p:cBhvr>
                                      <p:to>
                                        <p:strVal val="hidden"/>
                                      </p:to>
                                    </p:set>
                                  </p:childTnLst>
                                </p:cTn>
                              </p:par>
                              <p:par>
                                <p:cTn id="275" presetID="3" presetClass="exit" presetSubtype="5" fill="hold" nodeType="withEffect">
                                  <p:stCondLst>
                                    <p:cond delay="0"/>
                                  </p:stCondLst>
                                  <p:childTnLst>
                                    <p:animEffect transition="out" filter="blinds(vertical)">
                                      <p:cBhvr>
                                        <p:cTn id="276" dur="2000"/>
                                        <p:tgtEl>
                                          <p:spTgt spid="13"/>
                                        </p:tgtEl>
                                      </p:cBhvr>
                                    </p:animEffect>
                                    <p:set>
                                      <p:cBhvr>
                                        <p:cTn id="277" dur="1" fill="hold">
                                          <p:stCondLst>
                                            <p:cond delay="1999"/>
                                          </p:stCondLst>
                                        </p:cTn>
                                        <p:tgtEl>
                                          <p:spTgt spid="13"/>
                                        </p:tgtEl>
                                        <p:attrNameLst>
                                          <p:attrName>style.visibility</p:attrName>
                                        </p:attrNameLst>
                                      </p:cBhvr>
                                      <p:to>
                                        <p:strVal val="hidden"/>
                                      </p:to>
                                    </p:set>
                                  </p:childTnLst>
                                </p:cTn>
                              </p:par>
                              <p:par>
                                <p:cTn id="278" presetID="3" presetClass="exit" presetSubtype="5" fill="hold" nodeType="withEffect">
                                  <p:stCondLst>
                                    <p:cond delay="0"/>
                                  </p:stCondLst>
                                  <p:childTnLst>
                                    <p:animEffect transition="out" filter="blinds(vertical)">
                                      <p:cBhvr>
                                        <p:cTn id="279" dur="2000"/>
                                        <p:tgtEl>
                                          <p:spTgt spid="14"/>
                                        </p:tgtEl>
                                      </p:cBhvr>
                                    </p:animEffect>
                                    <p:set>
                                      <p:cBhvr>
                                        <p:cTn id="280" dur="1" fill="hold">
                                          <p:stCondLst>
                                            <p:cond delay="1999"/>
                                          </p:stCondLst>
                                        </p:cTn>
                                        <p:tgtEl>
                                          <p:spTgt spid="14"/>
                                        </p:tgtEl>
                                        <p:attrNameLst>
                                          <p:attrName>style.visibility</p:attrName>
                                        </p:attrNameLst>
                                      </p:cBhvr>
                                      <p:to>
                                        <p:strVal val="hidden"/>
                                      </p:to>
                                    </p:set>
                                  </p:childTnLst>
                                </p:cTn>
                              </p:par>
                              <p:par>
                                <p:cTn id="281" presetID="3" presetClass="exit" presetSubtype="5" fill="hold" nodeType="withEffect">
                                  <p:stCondLst>
                                    <p:cond delay="0"/>
                                  </p:stCondLst>
                                  <p:childTnLst>
                                    <p:animEffect transition="out" filter="blinds(vertical)">
                                      <p:cBhvr>
                                        <p:cTn id="282" dur="2000"/>
                                        <p:tgtEl>
                                          <p:spTgt spid="15"/>
                                        </p:tgtEl>
                                      </p:cBhvr>
                                    </p:animEffect>
                                    <p:set>
                                      <p:cBhvr>
                                        <p:cTn id="283" dur="1" fill="hold">
                                          <p:stCondLst>
                                            <p:cond delay="1999"/>
                                          </p:stCondLst>
                                        </p:cTn>
                                        <p:tgtEl>
                                          <p:spTgt spid="15"/>
                                        </p:tgtEl>
                                        <p:attrNameLst>
                                          <p:attrName>style.visibility</p:attrName>
                                        </p:attrNameLst>
                                      </p:cBhvr>
                                      <p:to>
                                        <p:strVal val="hidden"/>
                                      </p:to>
                                    </p:set>
                                  </p:childTnLst>
                                </p:cTn>
                              </p:par>
                              <p:par>
                                <p:cTn id="284" presetID="3" presetClass="exit" presetSubtype="5" fill="hold" nodeType="withEffect">
                                  <p:stCondLst>
                                    <p:cond delay="0"/>
                                  </p:stCondLst>
                                  <p:childTnLst>
                                    <p:animEffect transition="out" filter="blinds(vertical)">
                                      <p:cBhvr>
                                        <p:cTn id="285" dur="2000"/>
                                        <p:tgtEl>
                                          <p:spTgt spid="16"/>
                                        </p:tgtEl>
                                      </p:cBhvr>
                                    </p:animEffect>
                                    <p:set>
                                      <p:cBhvr>
                                        <p:cTn id="286" dur="1" fill="hold">
                                          <p:stCondLst>
                                            <p:cond delay="1999"/>
                                          </p:stCondLst>
                                        </p:cTn>
                                        <p:tgtEl>
                                          <p:spTgt spid="16"/>
                                        </p:tgtEl>
                                        <p:attrNameLst>
                                          <p:attrName>style.visibility</p:attrName>
                                        </p:attrNameLst>
                                      </p:cBhvr>
                                      <p:to>
                                        <p:strVal val="hidden"/>
                                      </p:to>
                                    </p:set>
                                  </p:childTnLst>
                                </p:cTn>
                              </p:par>
                              <p:par>
                                <p:cTn id="287" presetID="3" presetClass="exit" presetSubtype="5" fill="hold" nodeType="withEffect">
                                  <p:stCondLst>
                                    <p:cond delay="0"/>
                                  </p:stCondLst>
                                  <p:childTnLst>
                                    <p:animEffect transition="out" filter="blinds(vertical)">
                                      <p:cBhvr>
                                        <p:cTn id="288" dur="2000"/>
                                        <p:tgtEl>
                                          <p:spTgt spid="17"/>
                                        </p:tgtEl>
                                      </p:cBhvr>
                                    </p:animEffect>
                                    <p:set>
                                      <p:cBhvr>
                                        <p:cTn id="289" dur="1" fill="hold">
                                          <p:stCondLst>
                                            <p:cond delay="1999"/>
                                          </p:stCondLst>
                                        </p:cTn>
                                        <p:tgtEl>
                                          <p:spTgt spid="17"/>
                                        </p:tgtEl>
                                        <p:attrNameLst>
                                          <p:attrName>style.visibility</p:attrName>
                                        </p:attrNameLst>
                                      </p:cBhvr>
                                      <p:to>
                                        <p:strVal val="hidden"/>
                                      </p:to>
                                    </p:set>
                                  </p:childTnLst>
                                </p:cTn>
                              </p:par>
                              <p:par>
                                <p:cTn id="290" presetID="3" presetClass="exit" presetSubtype="5" fill="hold" nodeType="withEffect">
                                  <p:stCondLst>
                                    <p:cond delay="0"/>
                                  </p:stCondLst>
                                  <p:childTnLst>
                                    <p:animEffect transition="out" filter="blinds(vertical)">
                                      <p:cBhvr>
                                        <p:cTn id="291" dur="2000"/>
                                        <p:tgtEl>
                                          <p:spTgt spid="18"/>
                                        </p:tgtEl>
                                      </p:cBhvr>
                                    </p:animEffect>
                                    <p:set>
                                      <p:cBhvr>
                                        <p:cTn id="292" dur="1" fill="hold">
                                          <p:stCondLst>
                                            <p:cond delay="1999"/>
                                          </p:stCondLst>
                                        </p:cTn>
                                        <p:tgtEl>
                                          <p:spTgt spid="18"/>
                                        </p:tgtEl>
                                        <p:attrNameLst>
                                          <p:attrName>style.visibility</p:attrName>
                                        </p:attrNameLst>
                                      </p:cBhvr>
                                      <p:to>
                                        <p:strVal val="hidden"/>
                                      </p:to>
                                    </p:set>
                                  </p:childTnLst>
                                </p:cTn>
                              </p:par>
                              <p:par>
                                <p:cTn id="293" presetID="3" presetClass="exit" presetSubtype="5" fill="hold" nodeType="withEffect">
                                  <p:stCondLst>
                                    <p:cond delay="0"/>
                                  </p:stCondLst>
                                  <p:childTnLst>
                                    <p:animEffect transition="out" filter="blinds(vertical)">
                                      <p:cBhvr>
                                        <p:cTn id="294" dur="2000"/>
                                        <p:tgtEl>
                                          <p:spTgt spid="19"/>
                                        </p:tgtEl>
                                      </p:cBhvr>
                                    </p:animEffect>
                                    <p:set>
                                      <p:cBhvr>
                                        <p:cTn id="295" dur="1" fill="hold">
                                          <p:stCondLst>
                                            <p:cond delay="1999"/>
                                          </p:stCondLst>
                                        </p:cTn>
                                        <p:tgtEl>
                                          <p:spTgt spid="19"/>
                                        </p:tgtEl>
                                        <p:attrNameLst>
                                          <p:attrName>style.visibility</p:attrName>
                                        </p:attrNameLst>
                                      </p:cBhvr>
                                      <p:to>
                                        <p:strVal val="hidden"/>
                                      </p:to>
                                    </p:se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fltVal val="0"/>
                                          </p:val>
                                        </p:tav>
                                        <p:tav tm="100000">
                                          <p:val>
                                            <p:strVal val="#ppt_w"/>
                                          </p:val>
                                        </p:tav>
                                      </p:tavLst>
                                    </p:anim>
                                    <p:anim calcmode="lin" valueType="num">
                                      <p:cBhvr>
                                        <p:cTn id="29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2">
                <a:lumMod val="60000"/>
                <a:lumOff val="40000"/>
                <a:shade val="67500"/>
                <a:satMod val="115000"/>
              </a:schemeClr>
            </a:gs>
            <a:gs pos="100000">
              <a:schemeClr val="accent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53983266.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Anillo"/>
          <p:cNvSpPr/>
          <p:nvPr/>
        </p:nvSpPr>
        <p:spPr>
          <a:xfrm>
            <a:off x="2071670" y="0"/>
            <a:ext cx="5143536" cy="535767"/>
          </a:xfrm>
          <a:prstGeom prst="donut">
            <a:avLst/>
          </a:prstGeom>
          <a:blipFill>
            <a:blip r:embed="rId4">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000232" y="4607733"/>
            <a:ext cx="5143536" cy="535767"/>
          </a:xfrm>
          <a:prstGeom prst="donut">
            <a:avLst/>
          </a:prstGeom>
          <a:blipFill>
            <a:blip r:embed="rId4">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285984" y="160717"/>
            <a:ext cx="4786346" cy="535767"/>
          </a:xfrm>
          <a:prstGeom prst="donut">
            <a:avLst/>
          </a:prstGeom>
          <a:blipFill>
            <a:blip r:embed="rId4">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14546" y="4393419"/>
            <a:ext cx="4786346" cy="535767"/>
          </a:xfrm>
          <a:prstGeom prst="donut">
            <a:avLst/>
          </a:prstGeom>
          <a:blipFill>
            <a:blip r:embed="rId4">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500298" y="375032"/>
            <a:ext cx="4357718" cy="535767"/>
          </a:xfrm>
          <a:prstGeom prst="donut">
            <a:avLst/>
          </a:prstGeom>
          <a:blipFill>
            <a:blip r:embed="rId4">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8860" y="4179105"/>
            <a:ext cx="4357718" cy="535767"/>
          </a:xfrm>
          <a:prstGeom prst="donut">
            <a:avLst/>
          </a:prstGeom>
          <a:blipFill>
            <a:blip r:embed="rId4">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14612" y="589346"/>
            <a:ext cx="3786214" cy="535767"/>
          </a:xfrm>
          <a:prstGeom prst="donut">
            <a:avLst/>
          </a:prstGeom>
          <a:blipFill>
            <a:blip r:embed="rId4">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786050" y="3964791"/>
            <a:ext cx="3786214" cy="535767"/>
          </a:xfrm>
          <a:prstGeom prst="donut">
            <a:avLst/>
          </a:prstGeom>
          <a:blipFill>
            <a:blip r:embed="rId4">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928926" y="803660"/>
            <a:ext cx="3357586" cy="535767"/>
          </a:xfrm>
          <a:prstGeom prst="donut">
            <a:avLst/>
          </a:prstGeom>
          <a:blipFill>
            <a:blip r:embed="rId4">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000364" y="3750477"/>
            <a:ext cx="3357586" cy="535767"/>
          </a:xfrm>
          <a:prstGeom prst="donut">
            <a:avLst/>
          </a:prstGeom>
          <a:blipFill>
            <a:blip r:embed="rId4">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143240" y="1017974"/>
            <a:ext cx="2928958" cy="535767"/>
          </a:xfrm>
          <a:prstGeom prst="donut">
            <a:avLst/>
          </a:prstGeom>
          <a:blipFill>
            <a:blip r:embed="rId4">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14678" y="3482585"/>
            <a:ext cx="2928958" cy="535767"/>
          </a:xfrm>
          <a:prstGeom prst="donut">
            <a:avLst/>
          </a:prstGeom>
          <a:blipFill>
            <a:blip r:embed="rId4">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357554" y="1232288"/>
            <a:ext cx="2500330" cy="535767"/>
          </a:xfrm>
          <a:prstGeom prst="donut">
            <a:avLst/>
          </a:prstGeom>
          <a:blipFill>
            <a:blip r:embed="rId5" cstate="print">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428992" y="3268271"/>
            <a:ext cx="2500330" cy="535767"/>
          </a:xfrm>
          <a:prstGeom prst="donut">
            <a:avLst/>
          </a:prstGeom>
          <a:blipFill>
            <a:blip r:embed="rId5" cstate="print">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643306" y="1446602"/>
            <a:ext cx="2000264" cy="535767"/>
          </a:xfrm>
          <a:prstGeom prst="donut">
            <a:avLst/>
          </a:prstGeom>
          <a:blipFill>
            <a:blip r:embed="rId6" cstate="print">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643306" y="3000378"/>
            <a:ext cx="2000264" cy="535767"/>
          </a:xfrm>
          <a:prstGeom prst="donut">
            <a:avLst/>
          </a:prstGeom>
          <a:blipFill>
            <a:blip r:embed="rId6" cstate="print">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857620" y="1660916"/>
            <a:ext cx="1571636" cy="535767"/>
          </a:xfrm>
          <a:prstGeom prst="donut">
            <a:avLst/>
          </a:prstGeom>
          <a:blipFill>
            <a:blip r:embed="rId7" cstate="print">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3857620" y="2786064"/>
            <a:ext cx="1571636" cy="535767"/>
          </a:xfrm>
          <a:prstGeom prst="donut">
            <a:avLst/>
          </a:prstGeom>
          <a:blipFill>
            <a:blip r:embed="rId7" cstate="print">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071934" y="1875229"/>
            <a:ext cx="1214446" cy="535767"/>
          </a:xfrm>
          <a:prstGeom prst="donut">
            <a:avLst/>
          </a:prstGeom>
          <a:blipFill>
            <a:blip r:embed="rId8" cstate="print">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071934" y="2571750"/>
            <a:ext cx="1214446" cy="535767"/>
          </a:xfrm>
          <a:prstGeom prst="donut">
            <a:avLst/>
          </a:prstGeom>
          <a:blipFill>
            <a:blip r:embed="rId8" cstate="print">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grpId="0" nodeType="withEffect">
                                  <p:stCondLst>
                                    <p:cond delay="0"/>
                                  </p:stCondLst>
                                  <p:iterate type="lt">
                                    <p:tmPct val="0"/>
                                  </p:iterate>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iterate type="lt">
                                    <p:tmPct val="0"/>
                                  </p:iterate>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ppt_x"/>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iterate type="lt">
                                    <p:tmPct val="0"/>
                                  </p:iterate>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ppt_x"/>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iterate type="lt">
                                    <p:tmPct val="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ppt_x"/>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iterate type="lt">
                                    <p:tmPct val="0"/>
                                  </p:iterate>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ppt_x"/>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iterate type="lt">
                                    <p:tmPct val="0"/>
                                  </p:iterate>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ppt_x"/>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iterate type="lt">
                                    <p:tmPct val="0"/>
                                  </p:iterate>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ppt_x"/>
                                          </p:val>
                                        </p:tav>
                                        <p:tav tm="100000">
                                          <p:val>
                                            <p:strVal val="#ppt_x"/>
                                          </p:val>
                                        </p:tav>
                                      </p:tavLst>
                                    </p:anim>
                                    <p:anim calcmode="lin" valueType="num">
                                      <p:cBhvr additive="base">
                                        <p:cTn id="34" dur="3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iterate type="lt">
                                    <p:tmPct val="0"/>
                                  </p:iterate>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ppt_x"/>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iterate type="lt">
                                    <p:tmPct val="0"/>
                                  </p:iterate>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ppt_x"/>
                                          </p:val>
                                        </p:tav>
                                        <p:tav tm="100000">
                                          <p:val>
                                            <p:strVal val="#ppt_x"/>
                                          </p:val>
                                        </p:tav>
                                      </p:tavLst>
                                    </p:anim>
                                    <p:anim calcmode="lin" valueType="num">
                                      <p:cBhvr additive="base">
                                        <p:cTn id="42" dur="3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iterate type="lt">
                                    <p:tmPct val="0"/>
                                  </p:iterate>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ppt_x"/>
                                          </p:val>
                                        </p:tav>
                                        <p:tav tm="100000">
                                          <p:val>
                                            <p:strVal val="#ppt_x"/>
                                          </p:val>
                                        </p:tav>
                                      </p:tavLst>
                                    </p:anim>
                                    <p:anim calcmode="lin" valueType="num">
                                      <p:cBhvr additive="base">
                                        <p:cTn id="46" dur="3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ppt_x"/>
                                          </p:val>
                                        </p:tav>
                                        <p:tav tm="100000">
                                          <p:val>
                                            <p:strVal val="#ppt_x"/>
                                          </p:val>
                                        </p:tav>
                                      </p:tavLst>
                                    </p:anim>
                                    <p:anim calcmode="lin" valueType="num">
                                      <p:cBhvr additive="base">
                                        <p:cTn id="50" dur="3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3000" fill="hold"/>
                                        <p:tgtEl>
                                          <p:spTgt spid="7"/>
                                        </p:tgtEl>
                                        <p:attrNameLst>
                                          <p:attrName>ppt_x</p:attrName>
                                        </p:attrNameLst>
                                      </p:cBhvr>
                                      <p:tavLst>
                                        <p:tav tm="0">
                                          <p:val>
                                            <p:strVal val="#ppt_x"/>
                                          </p:val>
                                        </p:tav>
                                        <p:tav tm="100000">
                                          <p:val>
                                            <p:strVal val="#ppt_x"/>
                                          </p:val>
                                        </p:tav>
                                      </p:tavLst>
                                    </p:anim>
                                    <p:anim calcmode="lin" valueType="num">
                                      <p:cBhvr additive="base">
                                        <p:cTn id="54" dur="3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3000" fill="hold"/>
                                        <p:tgtEl>
                                          <p:spTgt spid="9"/>
                                        </p:tgtEl>
                                        <p:attrNameLst>
                                          <p:attrName>ppt_x</p:attrName>
                                        </p:attrNameLst>
                                      </p:cBhvr>
                                      <p:tavLst>
                                        <p:tav tm="0">
                                          <p:val>
                                            <p:strVal val="#ppt_x"/>
                                          </p:val>
                                        </p:tav>
                                        <p:tav tm="100000">
                                          <p:val>
                                            <p:strVal val="#ppt_x"/>
                                          </p:val>
                                        </p:tav>
                                      </p:tavLst>
                                    </p:anim>
                                    <p:anim calcmode="lin" valueType="num">
                                      <p:cBhvr additive="base">
                                        <p:cTn id="58" dur="3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3000" fill="hold"/>
                                        <p:tgtEl>
                                          <p:spTgt spid="11"/>
                                        </p:tgtEl>
                                        <p:attrNameLst>
                                          <p:attrName>ppt_x</p:attrName>
                                        </p:attrNameLst>
                                      </p:cBhvr>
                                      <p:tavLst>
                                        <p:tav tm="0">
                                          <p:val>
                                            <p:strVal val="#ppt_x"/>
                                          </p:val>
                                        </p:tav>
                                        <p:tav tm="100000">
                                          <p:val>
                                            <p:strVal val="#ppt_x"/>
                                          </p:val>
                                        </p:tav>
                                      </p:tavLst>
                                    </p:anim>
                                    <p:anim calcmode="lin" valueType="num">
                                      <p:cBhvr additive="base">
                                        <p:cTn id="62" dur="3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ppt_x"/>
                                          </p:val>
                                        </p:tav>
                                        <p:tav tm="100000">
                                          <p:val>
                                            <p:strVal val="#ppt_x"/>
                                          </p:val>
                                        </p:tav>
                                      </p:tavLst>
                                    </p:anim>
                                    <p:anim calcmode="lin" valueType="num">
                                      <p:cBhvr additive="base">
                                        <p:cTn id="66" dur="3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ppt_x"/>
                                          </p:val>
                                        </p:tav>
                                        <p:tav tm="100000">
                                          <p:val>
                                            <p:strVal val="#ppt_x"/>
                                          </p:val>
                                        </p:tav>
                                      </p:tavLst>
                                    </p:anim>
                                    <p:anim calcmode="lin" valueType="num">
                                      <p:cBhvr additive="base">
                                        <p:cTn id="70" dur="3000" fill="hold"/>
                                        <p:tgtEl>
                                          <p:spTgt spid="15"/>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3000" fill="hold"/>
                                        <p:tgtEl>
                                          <p:spTgt spid="17"/>
                                        </p:tgtEl>
                                        <p:attrNameLst>
                                          <p:attrName>ppt_x</p:attrName>
                                        </p:attrNameLst>
                                      </p:cBhvr>
                                      <p:tavLst>
                                        <p:tav tm="0">
                                          <p:val>
                                            <p:strVal val="#ppt_x"/>
                                          </p:val>
                                        </p:tav>
                                        <p:tav tm="100000">
                                          <p:val>
                                            <p:strVal val="#ppt_x"/>
                                          </p:val>
                                        </p:tav>
                                      </p:tavLst>
                                    </p:anim>
                                    <p:anim calcmode="lin" valueType="num">
                                      <p:cBhvr additive="base">
                                        <p:cTn id="74" dur="3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3000" fill="hold"/>
                                        <p:tgtEl>
                                          <p:spTgt spid="19"/>
                                        </p:tgtEl>
                                        <p:attrNameLst>
                                          <p:attrName>ppt_x</p:attrName>
                                        </p:attrNameLst>
                                      </p:cBhvr>
                                      <p:tavLst>
                                        <p:tav tm="0">
                                          <p:val>
                                            <p:strVal val="#ppt_x"/>
                                          </p:val>
                                        </p:tav>
                                        <p:tav tm="100000">
                                          <p:val>
                                            <p:strVal val="#ppt_x"/>
                                          </p:val>
                                        </p:tav>
                                      </p:tavLst>
                                    </p:anim>
                                    <p:anim calcmode="lin" valueType="num">
                                      <p:cBhvr additive="base">
                                        <p:cTn id="78" dur="3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ppt_x"/>
                                          </p:val>
                                        </p:tav>
                                        <p:tav tm="100000">
                                          <p:val>
                                            <p:strVal val="#ppt_x"/>
                                          </p:val>
                                        </p:tav>
                                      </p:tavLst>
                                    </p:anim>
                                    <p:anim calcmode="lin" valueType="num">
                                      <p:cBhvr additive="base">
                                        <p:cTn id="82" dur="3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ppt_x"/>
                                          </p:val>
                                        </p:tav>
                                        <p:tav tm="100000">
                                          <p:val>
                                            <p:strVal val="#ppt_x"/>
                                          </p:val>
                                        </p:tav>
                                      </p:tavLst>
                                    </p:anim>
                                    <p:anim calcmode="lin" valueType="num">
                                      <p:cBhvr additive="base">
                                        <p:cTn id="86" dur="3000" fill="hold"/>
                                        <p:tgtEl>
                                          <p:spTgt spid="23"/>
                                        </p:tgtEl>
                                        <p:attrNameLst>
                                          <p:attrName>ppt_y</p:attrName>
                                        </p:attrNameLst>
                                      </p:cBhvr>
                                      <p:tavLst>
                                        <p:tav tm="0">
                                          <p:val>
                                            <p:strVal val="0-#ppt_h/2"/>
                                          </p:val>
                                        </p:tav>
                                        <p:tav tm="100000">
                                          <p:val>
                                            <p:strVal val="#ppt_y"/>
                                          </p:val>
                                        </p:tav>
                                      </p:tavLst>
                                    </p:anim>
                                  </p:childTnLst>
                                </p:cTn>
                              </p:par>
                              <p:par>
                                <p:cTn id="87" presetID="13" presetClass="entr" presetSubtype="32" fill="hold" grpId="1" nodeType="withEffect">
                                  <p:stCondLst>
                                    <p:cond delay="0"/>
                                  </p:stCondLst>
                                  <p:iterate type="lt">
                                    <p:tmPct val="0"/>
                                  </p:iterate>
                                  <p:childTnLst>
                                    <p:set>
                                      <p:cBhvr>
                                        <p:cTn id="88" dur="1" fill="hold">
                                          <p:stCondLst>
                                            <p:cond delay="0"/>
                                          </p:stCondLst>
                                        </p:cTn>
                                        <p:tgtEl>
                                          <p:spTgt spid="4"/>
                                        </p:tgtEl>
                                        <p:attrNameLst>
                                          <p:attrName>style.visibility</p:attrName>
                                        </p:attrNameLst>
                                      </p:cBhvr>
                                      <p:to>
                                        <p:strVal val="visible"/>
                                      </p:to>
                                    </p:set>
                                    <p:animEffect transition="in" filter="plus(out)">
                                      <p:cBhvr>
                                        <p:cTn id="89" dur="3000"/>
                                        <p:tgtEl>
                                          <p:spTgt spid="4"/>
                                        </p:tgtEl>
                                      </p:cBhvr>
                                    </p:animEffect>
                                  </p:childTnLst>
                                </p:cTn>
                              </p:par>
                              <p:par>
                                <p:cTn id="90" presetID="13" presetClass="entr" presetSubtype="32" fill="hold" grpId="1" nodeType="withEffect">
                                  <p:stCondLst>
                                    <p:cond delay="0"/>
                                  </p:stCondLst>
                                  <p:childTnLst>
                                    <p:set>
                                      <p:cBhvr>
                                        <p:cTn id="91" dur="1" fill="hold">
                                          <p:stCondLst>
                                            <p:cond delay="0"/>
                                          </p:stCondLst>
                                        </p:cTn>
                                        <p:tgtEl>
                                          <p:spTgt spid="5"/>
                                        </p:tgtEl>
                                        <p:attrNameLst>
                                          <p:attrName>style.visibility</p:attrName>
                                        </p:attrNameLst>
                                      </p:cBhvr>
                                      <p:to>
                                        <p:strVal val="visible"/>
                                      </p:to>
                                    </p:set>
                                    <p:animEffect transition="in" filter="plus(out)">
                                      <p:cBhvr>
                                        <p:cTn id="92" dur="3000"/>
                                        <p:tgtEl>
                                          <p:spTgt spid="5"/>
                                        </p:tgtEl>
                                      </p:cBhvr>
                                    </p:animEffect>
                                  </p:childTnLst>
                                </p:cTn>
                              </p:par>
                              <p:par>
                                <p:cTn id="93" presetID="13" presetClass="entr" presetSubtype="32" fill="hold" grpId="1" nodeType="withEffect">
                                  <p:stCondLst>
                                    <p:cond delay="0"/>
                                  </p:stCondLst>
                                  <p:iterate type="lt">
                                    <p:tmPct val="0"/>
                                  </p:iterate>
                                  <p:childTnLst>
                                    <p:set>
                                      <p:cBhvr>
                                        <p:cTn id="94" dur="1" fill="hold">
                                          <p:stCondLst>
                                            <p:cond delay="0"/>
                                          </p:stCondLst>
                                        </p:cTn>
                                        <p:tgtEl>
                                          <p:spTgt spid="6"/>
                                        </p:tgtEl>
                                        <p:attrNameLst>
                                          <p:attrName>style.visibility</p:attrName>
                                        </p:attrNameLst>
                                      </p:cBhvr>
                                      <p:to>
                                        <p:strVal val="visible"/>
                                      </p:to>
                                    </p:set>
                                    <p:animEffect transition="in" filter="plus(out)">
                                      <p:cBhvr>
                                        <p:cTn id="95" dur="3000"/>
                                        <p:tgtEl>
                                          <p:spTgt spid="6"/>
                                        </p:tgtEl>
                                      </p:cBhvr>
                                    </p:animEffect>
                                  </p:childTnLst>
                                </p:cTn>
                              </p:par>
                              <p:par>
                                <p:cTn id="96" presetID="13" presetClass="entr" presetSubtype="32"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out)">
                                      <p:cBhvr>
                                        <p:cTn id="98" dur="3000"/>
                                        <p:tgtEl>
                                          <p:spTgt spid="7"/>
                                        </p:tgtEl>
                                      </p:cBhvr>
                                    </p:animEffect>
                                  </p:childTnLst>
                                </p:cTn>
                              </p:par>
                              <p:par>
                                <p:cTn id="99" presetID="13" presetClass="entr" presetSubtype="32" fill="hold" grpId="1" nodeType="withEffect">
                                  <p:stCondLst>
                                    <p:cond delay="0"/>
                                  </p:stCondLst>
                                  <p:iterate type="lt">
                                    <p:tmPct val="0"/>
                                  </p:iterate>
                                  <p:childTnLst>
                                    <p:set>
                                      <p:cBhvr>
                                        <p:cTn id="100" dur="1" fill="hold">
                                          <p:stCondLst>
                                            <p:cond delay="0"/>
                                          </p:stCondLst>
                                        </p:cTn>
                                        <p:tgtEl>
                                          <p:spTgt spid="8"/>
                                        </p:tgtEl>
                                        <p:attrNameLst>
                                          <p:attrName>style.visibility</p:attrName>
                                        </p:attrNameLst>
                                      </p:cBhvr>
                                      <p:to>
                                        <p:strVal val="visible"/>
                                      </p:to>
                                    </p:set>
                                    <p:animEffect transition="in" filter="plus(out)">
                                      <p:cBhvr>
                                        <p:cTn id="101" dur="3000"/>
                                        <p:tgtEl>
                                          <p:spTgt spid="8"/>
                                        </p:tgtEl>
                                      </p:cBhvr>
                                    </p:animEffect>
                                  </p:childTnLst>
                                </p:cTn>
                              </p:par>
                              <p:par>
                                <p:cTn id="102" presetID="13" presetClass="entr" presetSubtype="32"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plus(out)">
                                      <p:cBhvr>
                                        <p:cTn id="104" dur="3000"/>
                                        <p:tgtEl>
                                          <p:spTgt spid="9"/>
                                        </p:tgtEl>
                                      </p:cBhvr>
                                    </p:animEffect>
                                  </p:childTnLst>
                                </p:cTn>
                              </p:par>
                              <p:par>
                                <p:cTn id="105" presetID="13" presetClass="entr" presetSubtype="32" fill="hold" grpId="1" nodeType="withEffect">
                                  <p:stCondLst>
                                    <p:cond delay="0"/>
                                  </p:stCondLst>
                                  <p:iterate type="lt">
                                    <p:tmPct val="0"/>
                                  </p:iterate>
                                  <p:childTnLst>
                                    <p:set>
                                      <p:cBhvr>
                                        <p:cTn id="106" dur="1" fill="hold">
                                          <p:stCondLst>
                                            <p:cond delay="0"/>
                                          </p:stCondLst>
                                        </p:cTn>
                                        <p:tgtEl>
                                          <p:spTgt spid="10"/>
                                        </p:tgtEl>
                                        <p:attrNameLst>
                                          <p:attrName>style.visibility</p:attrName>
                                        </p:attrNameLst>
                                      </p:cBhvr>
                                      <p:to>
                                        <p:strVal val="visible"/>
                                      </p:to>
                                    </p:set>
                                    <p:animEffect transition="in" filter="plus(out)">
                                      <p:cBhvr>
                                        <p:cTn id="107" dur="3000"/>
                                        <p:tgtEl>
                                          <p:spTgt spid="10"/>
                                        </p:tgtEl>
                                      </p:cBhvr>
                                    </p:animEffect>
                                  </p:childTnLst>
                                </p:cTn>
                              </p:par>
                              <p:par>
                                <p:cTn id="108" presetID="13" presetClass="entr" presetSubtype="32" fill="hold" grpId="1" nodeType="withEffect">
                                  <p:stCondLst>
                                    <p:cond delay="0"/>
                                  </p:stCondLst>
                                  <p:childTnLst>
                                    <p:set>
                                      <p:cBhvr>
                                        <p:cTn id="109" dur="1" fill="hold">
                                          <p:stCondLst>
                                            <p:cond delay="0"/>
                                          </p:stCondLst>
                                        </p:cTn>
                                        <p:tgtEl>
                                          <p:spTgt spid="11"/>
                                        </p:tgtEl>
                                        <p:attrNameLst>
                                          <p:attrName>style.visibility</p:attrName>
                                        </p:attrNameLst>
                                      </p:cBhvr>
                                      <p:to>
                                        <p:strVal val="visible"/>
                                      </p:to>
                                    </p:set>
                                    <p:animEffect transition="in" filter="plus(out)">
                                      <p:cBhvr>
                                        <p:cTn id="110" dur="3000"/>
                                        <p:tgtEl>
                                          <p:spTgt spid="11"/>
                                        </p:tgtEl>
                                      </p:cBhvr>
                                    </p:animEffect>
                                  </p:childTnLst>
                                </p:cTn>
                              </p:par>
                              <p:par>
                                <p:cTn id="111" presetID="13" presetClass="entr" presetSubtype="32" fill="hold" grpId="1" nodeType="withEffect">
                                  <p:stCondLst>
                                    <p:cond delay="0"/>
                                  </p:stCondLst>
                                  <p:iterate type="lt">
                                    <p:tmPct val="0"/>
                                  </p:iterate>
                                  <p:childTnLst>
                                    <p:set>
                                      <p:cBhvr>
                                        <p:cTn id="112" dur="1" fill="hold">
                                          <p:stCondLst>
                                            <p:cond delay="0"/>
                                          </p:stCondLst>
                                        </p:cTn>
                                        <p:tgtEl>
                                          <p:spTgt spid="12"/>
                                        </p:tgtEl>
                                        <p:attrNameLst>
                                          <p:attrName>style.visibility</p:attrName>
                                        </p:attrNameLst>
                                      </p:cBhvr>
                                      <p:to>
                                        <p:strVal val="visible"/>
                                      </p:to>
                                    </p:set>
                                    <p:animEffect transition="in" filter="plus(out)">
                                      <p:cBhvr>
                                        <p:cTn id="113" dur="3000"/>
                                        <p:tgtEl>
                                          <p:spTgt spid="12"/>
                                        </p:tgtEl>
                                      </p:cBhvr>
                                    </p:animEffect>
                                  </p:childTnLst>
                                </p:cTn>
                              </p:par>
                              <p:par>
                                <p:cTn id="114" presetID="13" presetClass="entr" presetSubtype="32"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Effect transition="in" filter="plus(out)">
                                      <p:cBhvr>
                                        <p:cTn id="116" dur="3000"/>
                                        <p:tgtEl>
                                          <p:spTgt spid="13"/>
                                        </p:tgtEl>
                                      </p:cBhvr>
                                    </p:animEffect>
                                  </p:childTnLst>
                                </p:cTn>
                              </p:par>
                              <p:par>
                                <p:cTn id="117" presetID="13" presetClass="entr" presetSubtype="32" fill="hold" grpId="1" nodeType="withEffect">
                                  <p:stCondLst>
                                    <p:cond delay="0"/>
                                  </p:stCondLst>
                                  <p:iterate type="lt">
                                    <p:tmPct val="0"/>
                                  </p:iterate>
                                  <p:childTnLst>
                                    <p:set>
                                      <p:cBhvr>
                                        <p:cTn id="118" dur="1" fill="hold">
                                          <p:stCondLst>
                                            <p:cond delay="0"/>
                                          </p:stCondLst>
                                        </p:cTn>
                                        <p:tgtEl>
                                          <p:spTgt spid="14"/>
                                        </p:tgtEl>
                                        <p:attrNameLst>
                                          <p:attrName>style.visibility</p:attrName>
                                        </p:attrNameLst>
                                      </p:cBhvr>
                                      <p:to>
                                        <p:strVal val="visible"/>
                                      </p:to>
                                    </p:set>
                                    <p:animEffect transition="in" filter="plus(out)">
                                      <p:cBhvr>
                                        <p:cTn id="119" dur="3000"/>
                                        <p:tgtEl>
                                          <p:spTgt spid="14"/>
                                        </p:tgtEl>
                                      </p:cBhvr>
                                    </p:animEffect>
                                  </p:childTnLst>
                                </p:cTn>
                              </p:par>
                              <p:par>
                                <p:cTn id="120" presetID="13" presetClass="entr" presetSubtype="32"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Effect transition="in" filter="plus(out)">
                                      <p:cBhvr>
                                        <p:cTn id="122" dur="3000"/>
                                        <p:tgtEl>
                                          <p:spTgt spid="15"/>
                                        </p:tgtEl>
                                      </p:cBhvr>
                                    </p:animEffect>
                                  </p:childTnLst>
                                </p:cTn>
                              </p:par>
                              <p:par>
                                <p:cTn id="123" presetID="13" presetClass="entr" presetSubtype="32" fill="hold" grpId="1" nodeType="withEffect">
                                  <p:stCondLst>
                                    <p:cond delay="0"/>
                                  </p:stCondLst>
                                  <p:iterate type="lt">
                                    <p:tmPct val="0"/>
                                  </p:iterate>
                                  <p:childTnLst>
                                    <p:set>
                                      <p:cBhvr>
                                        <p:cTn id="124" dur="1" fill="hold">
                                          <p:stCondLst>
                                            <p:cond delay="0"/>
                                          </p:stCondLst>
                                        </p:cTn>
                                        <p:tgtEl>
                                          <p:spTgt spid="16"/>
                                        </p:tgtEl>
                                        <p:attrNameLst>
                                          <p:attrName>style.visibility</p:attrName>
                                        </p:attrNameLst>
                                      </p:cBhvr>
                                      <p:to>
                                        <p:strVal val="visible"/>
                                      </p:to>
                                    </p:set>
                                    <p:animEffect transition="in" filter="plus(out)">
                                      <p:cBhvr>
                                        <p:cTn id="125" dur="3000"/>
                                        <p:tgtEl>
                                          <p:spTgt spid="16"/>
                                        </p:tgtEl>
                                      </p:cBhvr>
                                    </p:animEffect>
                                  </p:childTnLst>
                                </p:cTn>
                              </p:par>
                              <p:par>
                                <p:cTn id="126" presetID="13" presetClass="entr" presetSubtype="32" fill="hold" grpId="1" nodeType="withEffect">
                                  <p:stCondLst>
                                    <p:cond delay="0"/>
                                  </p:stCondLst>
                                  <p:childTnLst>
                                    <p:set>
                                      <p:cBhvr>
                                        <p:cTn id="127" dur="1" fill="hold">
                                          <p:stCondLst>
                                            <p:cond delay="0"/>
                                          </p:stCondLst>
                                        </p:cTn>
                                        <p:tgtEl>
                                          <p:spTgt spid="17"/>
                                        </p:tgtEl>
                                        <p:attrNameLst>
                                          <p:attrName>style.visibility</p:attrName>
                                        </p:attrNameLst>
                                      </p:cBhvr>
                                      <p:to>
                                        <p:strVal val="visible"/>
                                      </p:to>
                                    </p:set>
                                    <p:animEffect transition="in" filter="plus(out)">
                                      <p:cBhvr>
                                        <p:cTn id="128" dur="3000"/>
                                        <p:tgtEl>
                                          <p:spTgt spid="17"/>
                                        </p:tgtEl>
                                      </p:cBhvr>
                                    </p:animEffect>
                                  </p:childTnLst>
                                </p:cTn>
                              </p:par>
                              <p:par>
                                <p:cTn id="129" presetID="13" presetClass="entr" presetSubtype="32" fill="hold" grpId="1" nodeType="withEffect">
                                  <p:stCondLst>
                                    <p:cond delay="0"/>
                                  </p:stCondLst>
                                  <p:iterate type="lt">
                                    <p:tmPct val="0"/>
                                  </p:iterate>
                                  <p:childTnLst>
                                    <p:set>
                                      <p:cBhvr>
                                        <p:cTn id="130" dur="1" fill="hold">
                                          <p:stCondLst>
                                            <p:cond delay="0"/>
                                          </p:stCondLst>
                                        </p:cTn>
                                        <p:tgtEl>
                                          <p:spTgt spid="18"/>
                                        </p:tgtEl>
                                        <p:attrNameLst>
                                          <p:attrName>style.visibility</p:attrName>
                                        </p:attrNameLst>
                                      </p:cBhvr>
                                      <p:to>
                                        <p:strVal val="visible"/>
                                      </p:to>
                                    </p:set>
                                    <p:animEffect transition="in" filter="plus(out)">
                                      <p:cBhvr>
                                        <p:cTn id="131" dur="3000"/>
                                        <p:tgtEl>
                                          <p:spTgt spid="18"/>
                                        </p:tgtEl>
                                      </p:cBhvr>
                                    </p:animEffect>
                                  </p:childTnLst>
                                </p:cTn>
                              </p:par>
                              <p:par>
                                <p:cTn id="132" presetID="13" presetClass="entr" presetSubtype="32" fill="hold" grpId="1" nodeType="withEffect">
                                  <p:stCondLst>
                                    <p:cond delay="0"/>
                                  </p:stCondLst>
                                  <p:childTnLst>
                                    <p:set>
                                      <p:cBhvr>
                                        <p:cTn id="133" dur="1" fill="hold">
                                          <p:stCondLst>
                                            <p:cond delay="0"/>
                                          </p:stCondLst>
                                        </p:cTn>
                                        <p:tgtEl>
                                          <p:spTgt spid="19"/>
                                        </p:tgtEl>
                                        <p:attrNameLst>
                                          <p:attrName>style.visibility</p:attrName>
                                        </p:attrNameLst>
                                      </p:cBhvr>
                                      <p:to>
                                        <p:strVal val="visible"/>
                                      </p:to>
                                    </p:set>
                                    <p:animEffect transition="in" filter="plus(out)">
                                      <p:cBhvr>
                                        <p:cTn id="134" dur="3000"/>
                                        <p:tgtEl>
                                          <p:spTgt spid="19"/>
                                        </p:tgtEl>
                                      </p:cBhvr>
                                    </p:animEffect>
                                  </p:childTnLst>
                                </p:cTn>
                              </p:par>
                              <p:par>
                                <p:cTn id="135" presetID="13" presetClass="entr" presetSubtype="32" fill="hold" grpId="1" nodeType="withEffect">
                                  <p:stCondLst>
                                    <p:cond delay="0"/>
                                  </p:stCondLst>
                                  <p:iterate type="lt">
                                    <p:tmPct val="0"/>
                                  </p:iterate>
                                  <p:childTnLst>
                                    <p:set>
                                      <p:cBhvr>
                                        <p:cTn id="136" dur="1" fill="hold">
                                          <p:stCondLst>
                                            <p:cond delay="0"/>
                                          </p:stCondLst>
                                        </p:cTn>
                                        <p:tgtEl>
                                          <p:spTgt spid="20"/>
                                        </p:tgtEl>
                                        <p:attrNameLst>
                                          <p:attrName>style.visibility</p:attrName>
                                        </p:attrNameLst>
                                      </p:cBhvr>
                                      <p:to>
                                        <p:strVal val="visible"/>
                                      </p:to>
                                    </p:set>
                                    <p:animEffect transition="in" filter="plus(out)">
                                      <p:cBhvr>
                                        <p:cTn id="137" dur="3000"/>
                                        <p:tgtEl>
                                          <p:spTgt spid="20"/>
                                        </p:tgtEl>
                                      </p:cBhvr>
                                    </p:animEffect>
                                  </p:childTnLst>
                                </p:cTn>
                              </p:par>
                              <p:par>
                                <p:cTn id="138" presetID="13" presetClass="entr" presetSubtype="32" fill="hold" grpId="1" nodeType="with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plus(out)">
                                      <p:cBhvr>
                                        <p:cTn id="140" dur="3000"/>
                                        <p:tgtEl>
                                          <p:spTgt spid="21"/>
                                        </p:tgtEl>
                                      </p:cBhvr>
                                    </p:animEffect>
                                  </p:childTnLst>
                                </p:cTn>
                              </p:par>
                              <p:par>
                                <p:cTn id="141" presetID="13" presetClass="entr" presetSubtype="32" fill="hold" grpId="1" nodeType="withEffect">
                                  <p:stCondLst>
                                    <p:cond delay="0"/>
                                  </p:stCondLst>
                                  <p:iterate type="lt">
                                    <p:tmPct val="0"/>
                                  </p:iterate>
                                  <p:childTnLst>
                                    <p:set>
                                      <p:cBhvr>
                                        <p:cTn id="142" dur="1" fill="hold">
                                          <p:stCondLst>
                                            <p:cond delay="0"/>
                                          </p:stCondLst>
                                        </p:cTn>
                                        <p:tgtEl>
                                          <p:spTgt spid="22"/>
                                        </p:tgtEl>
                                        <p:attrNameLst>
                                          <p:attrName>style.visibility</p:attrName>
                                        </p:attrNameLst>
                                      </p:cBhvr>
                                      <p:to>
                                        <p:strVal val="visible"/>
                                      </p:to>
                                    </p:set>
                                    <p:animEffect transition="in" filter="plus(out)">
                                      <p:cBhvr>
                                        <p:cTn id="143" dur="3000"/>
                                        <p:tgtEl>
                                          <p:spTgt spid="22"/>
                                        </p:tgtEl>
                                      </p:cBhvr>
                                    </p:animEffect>
                                  </p:childTnLst>
                                </p:cTn>
                              </p:par>
                              <p:par>
                                <p:cTn id="144" presetID="13" presetClass="entr" presetSubtype="32" fill="hold" grpId="1" nodeType="withEffect">
                                  <p:stCondLst>
                                    <p:cond delay="0"/>
                                  </p:stCondLst>
                                  <p:childTnLst>
                                    <p:set>
                                      <p:cBhvr>
                                        <p:cTn id="145" dur="1" fill="hold">
                                          <p:stCondLst>
                                            <p:cond delay="0"/>
                                          </p:stCondLst>
                                        </p:cTn>
                                        <p:tgtEl>
                                          <p:spTgt spid="23"/>
                                        </p:tgtEl>
                                        <p:attrNameLst>
                                          <p:attrName>style.visibility</p:attrName>
                                        </p:attrNameLst>
                                      </p:cBhvr>
                                      <p:to>
                                        <p:strVal val="visible"/>
                                      </p:to>
                                    </p:set>
                                    <p:animEffect transition="in" filter="plus(out)">
                                      <p:cBhvr>
                                        <p:cTn id="146" dur="3000"/>
                                        <p:tgtEl>
                                          <p:spTgt spid="23"/>
                                        </p:tgtEl>
                                      </p:cBhvr>
                                    </p:animEffect>
                                  </p:childTnLst>
                                </p:cTn>
                              </p:par>
                              <p:par>
                                <p:cTn id="147" presetID="8" presetClass="emph" presetSubtype="0" fill="hold" grpId="2" nodeType="withEffect">
                                  <p:stCondLst>
                                    <p:cond delay="0"/>
                                  </p:stCondLst>
                                  <p:iterate type="lt">
                                    <p:tmPct val="0"/>
                                  </p:iterate>
                                  <p:childTnLst>
                                    <p:animRot by="21600000">
                                      <p:cBhvr>
                                        <p:cTn id="148" dur="3000" fill="hold"/>
                                        <p:tgtEl>
                                          <p:spTgt spid="4"/>
                                        </p:tgtEl>
                                        <p:attrNameLst>
                                          <p:attrName>r</p:attrName>
                                        </p:attrNameLst>
                                      </p:cBhvr>
                                    </p:animRot>
                                  </p:childTnLst>
                                </p:cTn>
                              </p:par>
                              <p:par>
                                <p:cTn id="149" presetID="8" presetClass="emph" presetSubtype="0" fill="hold" grpId="2" nodeType="withEffect">
                                  <p:stCondLst>
                                    <p:cond delay="0"/>
                                  </p:stCondLst>
                                  <p:iterate type="lt">
                                    <p:tmPct val="0"/>
                                  </p:iterate>
                                  <p:childTnLst>
                                    <p:animRot by="-21600000">
                                      <p:cBhvr>
                                        <p:cTn id="150" dur="3000" fill="hold"/>
                                        <p:tgtEl>
                                          <p:spTgt spid="6"/>
                                        </p:tgtEl>
                                        <p:attrNameLst>
                                          <p:attrName>r</p:attrName>
                                        </p:attrNameLst>
                                      </p:cBhvr>
                                    </p:animRot>
                                  </p:childTnLst>
                                </p:cTn>
                              </p:par>
                              <p:par>
                                <p:cTn id="151" presetID="8" presetClass="emph" presetSubtype="0" fill="hold" grpId="2" nodeType="withEffect">
                                  <p:stCondLst>
                                    <p:cond delay="0"/>
                                  </p:stCondLst>
                                  <p:iterate type="lt">
                                    <p:tmPct val="0"/>
                                  </p:iterate>
                                  <p:childTnLst>
                                    <p:animRot by="21600000">
                                      <p:cBhvr>
                                        <p:cTn id="152" dur="3000" fill="hold"/>
                                        <p:tgtEl>
                                          <p:spTgt spid="8"/>
                                        </p:tgtEl>
                                        <p:attrNameLst>
                                          <p:attrName>r</p:attrName>
                                        </p:attrNameLst>
                                      </p:cBhvr>
                                    </p:animRot>
                                  </p:childTnLst>
                                </p:cTn>
                              </p:par>
                              <p:par>
                                <p:cTn id="153" presetID="8" presetClass="emph" presetSubtype="0" fill="hold" grpId="2" nodeType="withEffect">
                                  <p:stCondLst>
                                    <p:cond delay="0"/>
                                  </p:stCondLst>
                                  <p:iterate type="lt">
                                    <p:tmPct val="0"/>
                                  </p:iterate>
                                  <p:childTnLst>
                                    <p:animRot by="-21600000">
                                      <p:cBhvr>
                                        <p:cTn id="154" dur="3000" fill="hold"/>
                                        <p:tgtEl>
                                          <p:spTgt spid="10"/>
                                        </p:tgtEl>
                                        <p:attrNameLst>
                                          <p:attrName>r</p:attrName>
                                        </p:attrNameLst>
                                      </p:cBhvr>
                                    </p:animRot>
                                  </p:childTnLst>
                                </p:cTn>
                              </p:par>
                              <p:par>
                                <p:cTn id="155" presetID="8" presetClass="emph" presetSubtype="0" fill="hold" grpId="2" nodeType="withEffect">
                                  <p:stCondLst>
                                    <p:cond delay="0"/>
                                  </p:stCondLst>
                                  <p:iterate type="lt">
                                    <p:tmPct val="0"/>
                                  </p:iterate>
                                  <p:childTnLst>
                                    <p:animRot by="21600000">
                                      <p:cBhvr>
                                        <p:cTn id="156" dur="3000" fill="hold"/>
                                        <p:tgtEl>
                                          <p:spTgt spid="12"/>
                                        </p:tgtEl>
                                        <p:attrNameLst>
                                          <p:attrName>r</p:attrName>
                                        </p:attrNameLst>
                                      </p:cBhvr>
                                    </p:animRot>
                                  </p:childTnLst>
                                </p:cTn>
                              </p:par>
                              <p:par>
                                <p:cTn id="157" presetID="8" presetClass="emph" presetSubtype="0" fill="hold" grpId="2" nodeType="withEffect">
                                  <p:stCondLst>
                                    <p:cond delay="0"/>
                                  </p:stCondLst>
                                  <p:iterate type="lt">
                                    <p:tmPct val="0"/>
                                  </p:iterate>
                                  <p:childTnLst>
                                    <p:animRot by="-21600000">
                                      <p:cBhvr>
                                        <p:cTn id="158" dur="3000" fill="hold"/>
                                        <p:tgtEl>
                                          <p:spTgt spid="14"/>
                                        </p:tgtEl>
                                        <p:attrNameLst>
                                          <p:attrName>r</p:attrName>
                                        </p:attrNameLst>
                                      </p:cBhvr>
                                    </p:animRot>
                                  </p:childTnLst>
                                </p:cTn>
                              </p:par>
                              <p:par>
                                <p:cTn id="159" presetID="8" presetClass="emph" presetSubtype="0" fill="hold" grpId="2" nodeType="withEffect">
                                  <p:stCondLst>
                                    <p:cond delay="0"/>
                                  </p:stCondLst>
                                  <p:iterate type="lt">
                                    <p:tmPct val="0"/>
                                  </p:iterate>
                                  <p:childTnLst>
                                    <p:animRot by="21600000">
                                      <p:cBhvr>
                                        <p:cTn id="160" dur="3000" fill="hold"/>
                                        <p:tgtEl>
                                          <p:spTgt spid="16"/>
                                        </p:tgtEl>
                                        <p:attrNameLst>
                                          <p:attrName>r</p:attrName>
                                        </p:attrNameLst>
                                      </p:cBhvr>
                                    </p:animRot>
                                  </p:childTnLst>
                                </p:cTn>
                              </p:par>
                              <p:par>
                                <p:cTn id="161" presetID="8" presetClass="emph" presetSubtype="0" fill="hold" grpId="2" nodeType="withEffect">
                                  <p:stCondLst>
                                    <p:cond delay="0"/>
                                  </p:stCondLst>
                                  <p:iterate type="lt">
                                    <p:tmPct val="0"/>
                                  </p:iterate>
                                  <p:childTnLst>
                                    <p:animRot by="-21600000">
                                      <p:cBhvr>
                                        <p:cTn id="162" dur="3000" fill="hold"/>
                                        <p:tgtEl>
                                          <p:spTgt spid="18"/>
                                        </p:tgtEl>
                                        <p:attrNameLst>
                                          <p:attrName>r</p:attrName>
                                        </p:attrNameLst>
                                      </p:cBhvr>
                                    </p:animRot>
                                  </p:childTnLst>
                                </p:cTn>
                              </p:par>
                              <p:par>
                                <p:cTn id="163" presetID="8" presetClass="emph" presetSubtype="0" fill="hold" grpId="2" nodeType="withEffect">
                                  <p:stCondLst>
                                    <p:cond delay="0"/>
                                  </p:stCondLst>
                                  <p:iterate type="lt">
                                    <p:tmPct val="0"/>
                                  </p:iterate>
                                  <p:childTnLst>
                                    <p:animRot by="21600000">
                                      <p:cBhvr>
                                        <p:cTn id="164" dur="3000" fill="hold"/>
                                        <p:tgtEl>
                                          <p:spTgt spid="20"/>
                                        </p:tgtEl>
                                        <p:attrNameLst>
                                          <p:attrName>r</p:attrName>
                                        </p:attrNameLst>
                                      </p:cBhvr>
                                    </p:animRot>
                                  </p:childTnLst>
                                </p:cTn>
                              </p:par>
                              <p:par>
                                <p:cTn id="165" presetID="8" presetClass="emph" presetSubtype="0" fill="hold" grpId="2" nodeType="withEffect">
                                  <p:stCondLst>
                                    <p:cond delay="0"/>
                                  </p:stCondLst>
                                  <p:iterate type="lt">
                                    <p:tmPct val="0"/>
                                  </p:iterate>
                                  <p:childTnLst>
                                    <p:animRot by="-21600000">
                                      <p:cBhvr>
                                        <p:cTn id="166" dur="3000" fill="hold"/>
                                        <p:tgtEl>
                                          <p:spTgt spid="22"/>
                                        </p:tgtEl>
                                        <p:attrNameLst>
                                          <p:attrName>r</p:attrName>
                                        </p:attrNameLst>
                                      </p:cBhvr>
                                    </p:animRot>
                                  </p:childTnLst>
                                </p:cTn>
                              </p:par>
                              <p:par>
                                <p:cTn id="167" presetID="8" presetClass="emph" presetSubtype="0" fill="hold" grpId="2" nodeType="withEffect">
                                  <p:stCondLst>
                                    <p:cond delay="0"/>
                                  </p:stCondLst>
                                  <p:childTnLst>
                                    <p:animRot by="21600000">
                                      <p:cBhvr>
                                        <p:cTn id="168" dur="3000" fill="hold"/>
                                        <p:tgtEl>
                                          <p:spTgt spid="5"/>
                                        </p:tgtEl>
                                        <p:attrNameLst>
                                          <p:attrName>r</p:attrName>
                                        </p:attrNameLst>
                                      </p:cBhvr>
                                    </p:animRot>
                                  </p:childTnLst>
                                </p:cTn>
                              </p:par>
                              <p:par>
                                <p:cTn id="169" presetID="8" presetClass="emph" presetSubtype="0" fill="hold" grpId="2"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2"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grpId="2" nodeType="withEffect">
                                  <p:stCondLst>
                                    <p:cond delay="0"/>
                                  </p:stCondLst>
                                  <p:childTnLst>
                                    <p:animRot by="-21600000">
                                      <p:cBhvr>
                                        <p:cTn id="174" dur="3000" fill="hold"/>
                                        <p:tgtEl>
                                          <p:spTgt spid="11"/>
                                        </p:tgtEl>
                                        <p:attrNameLst>
                                          <p:attrName>r</p:attrName>
                                        </p:attrNameLst>
                                      </p:cBhvr>
                                    </p:animRot>
                                  </p:childTnLst>
                                </p:cTn>
                              </p:par>
                              <p:par>
                                <p:cTn id="175" presetID="8" presetClass="emph" presetSubtype="0" fill="hold" grpId="2" nodeType="withEffect">
                                  <p:stCondLst>
                                    <p:cond delay="0"/>
                                  </p:stCondLst>
                                  <p:childTnLst>
                                    <p:animRot by="21600000">
                                      <p:cBhvr>
                                        <p:cTn id="176" dur="3000" fill="hold"/>
                                        <p:tgtEl>
                                          <p:spTgt spid="13"/>
                                        </p:tgtEl>
                                        <p:attrNameLst>
                                          <p:attrName>r</p:attrName>
                                        </p:attrNameLst>
                                      </p:cBhvr>
                                    </p:animRot>
                                  </p:childTnLst>
                                </p:cTn>
                              </p:par>
                              <p:par>
                                <p:cTn id="177" presetID="8" presetClass="emph" presetSubtype="0" fill="hold" grpId="2" nodeType="withEffect">
                                  <p:stCondLst>
                                    <p:cond delay="0"/>
                                  </p:stCondLst>
                                  <p:childTnLst>
                                    <p:animRot by="-21600000">
                                      <p:cBhvr>
                                        <p:cTn id="178" dur="3000" fill="hold"/>
                                        <p:tgtEl>
                                          <p:spTgt spid="15"/>
                                        </p:tgtEl>
                                        <p:attrNameLst>
                                          <p:attrName>r</p:attrName>
                                        </p:attrNameLst>
                                      </p:cBhvr>
                                    </p:animRot>
                                  </p:childTnLst>
                                </p:cTn>
                              </p:par>
                              <p:par>
                                <p:cTn id="179" presetID="8" presetClass="emph" presetSubtype="0" fill="hold" grpId="2" nodeType="withEffect">
                                  <p:stCondLst>
                                    <p:cond delay="0"/>
                                  </p:stCondLst>
                                  <p:childTnLst>
                                    <p:animRot by="21600000">
                                      <p:cBhvr>
                                        <p:cTn id="180" dur="3000" fill="hold"/>
                                        <p:tgtEl>
                                          <p:spTgt spid="17"/>
                                        </p:tgtEl>
                                        <p:attrNameLst>
                                          <p:attrName>r</p:attrName>
                                        </p:attrNameLst>
                                      </p:cBhvr>
                                    </p:animRot>
                                  </p:childTnLst>
                                </p:cTn>
                              </p:par>
                              <p:par>
                                <p:cTn id="181" presetID="8" presetClass="emph" presetSubtype="0" fill="hold" grpId="2" nodeType="withEffect">
                                  <p:stCondLst>
                                    <p:cond delay="0"/>
                                  </p:stCondLst>
                                  <p:childTnLst>
                                    <p:animRot by="-21600000">
                                      <p:cBhvr>
                                        <p:cTn id="182" dur="3000" fill="hold"/>
                                        <p:tgtEl>
                                          <p:spTgt spid="19"/>
                                        </p:tgtEl>
                                        <p:attrNameLst>
                                          <p:attrName>r</p:attrName>
                                        </p:attrNameLst>
                                      </p:cBhvr>
                                    </p:animRot>
                                  </p:childTnLst>
                                </p:cTn>
                              </p:par>
                              <p:par>
                                <p:cTn id="183" presetID="8" presetClass="emph" presetSubtype="0" fill="hold" grpId="2" nodeType="withEffect">
                                  <p:stCondLst>
                                    <p:cond delay="0"/>
                                  </p:stCondLst>
                                  <p:childTnLst>
                                    <p:animRot by="21600000">
                                      <p:cBhvr>
                                        <p:cTn id="184" dur="3000" fill="hold"/>
                                        <p:tgtEl>
                                          <p:spTgt spid="21"/>
                                        </p:tgtEl>
                                        <p:attrNameLst>
                                          <p:attrName>r</p:attrName>
                                        </p:attrNameLst>
                                      </p:cBhvr>
                                    </p:animRot>
                                  </p:childTnLst>
                                </p:cTn>
                              </p:par>
                              <p:par>
                                <p:cTn id="185" presetID="8" presetClass="emph" presetSubtype="0" fill="hold" grpId="2" nodeType="withEffect">
                                  <p:stCondLst>
                                    <p:cond delay="0"/>
                                  </p:stCondLst>
                                  <p:childTnLst>
                                    <p:animRot by="-21600000">
                                      <p:cBhvr>
                                        <p:cTn id="186" dur="3000" fill="hold"/>
                                        <p:tgtEl>
                                          <p:spTgt spid="23"/>
                                        </p:tgtEl>
                                        <p:attrNameLst>
                                          <p:attrName>r</p:attrName>
                                        </p:attrNameLst>
                                      </p:cBhvr>
                                    </p:animRot>
                                  </p:childTnLst>
                                </p:cTn>
                              </p:par>
                            </p:childTnLst>
                          </p:cTn>
                        </p:par>
                        <p:par>
                          <p:cTn id="187" fill="hold">
                            <p:stCondLst>
                              <p:cond delay="3000"/>
                            </p:stCondLst>
                            <p:childTnLst>
                              <p:par>
                                <p:cTn id="188" presetID="2" presetClass="exit" presetSubtype="4" fill="hold" grpId="3" nodeType="afterEffect">
                                  <p:stCondLst>
                                    <p:cond delay="0"/>
                                  </p:stCondLst>
                                  <p:iterate type="lt">
                                    <p:tmPct val="0"/>
                                  </p:iterate>
                                  <p:childTnLst>
                                    <p:anim calcmode="lin" valueType="num">
                                      <p:cBhvr additive="base">
                                        <p:cTn id="189" dur="3000"/>
                                        <p:tgtEl>
                                          <p:spTgt spid="4"/>
                                        </p:tgtEl>
                                        <p:attrNameLst>
                                          <p:attrName>ppt_x</p:attrName>
                                        </p:attrNameLst>
                                      </p:cBhvr>
                                      <p:tavLst>
                                        <p:tav tm="0">
                                          <p:val>
                                            <p:strVal val="ppt_x"/>
                                          </p:val>
                                        </p:tav>
                                        <p:tav tm="100000">
                                          <p:val>
                                            <p:strVal val="ppt_x"/>
                                          </p:val>
                                        </p:tav>
                                      </p:tavLst>
                                    </p:anim>
                                    <p:anim calcmode="lin" valueType="num">
                                      <p:cBhvr additive="base">
                                        <p:cTn id="190" dur="3000"/>
                                        <p:tgtEl>
                                          <p:spTgt spid="4"/>
                                        </p:tgtEl>
                                        <p:attrNameLst>
                                          <p:attrName>ppt_y</p:attrName>
                                        </p:attrNameLst>
                                      </p:cBhvr>
                                      <p:tavLst>
                                        <p:tav tm="0">
                                          <p:val>
                                            <p:strVal val="ppt_y"/>
                                          </p:val>
                                        </p:tav>
                                        <p:tav tm="100000">
                                          <p:val>
                                            <p:strVal val="1+ppt_h/2"/>
                                          </p:val>
                                        </p:tav>
                                      </p:tavLst>
                                    </p:anim>
                                    <p:set>
                                      <p:cBhvr>
                                        <p:cTn id="191" dur="1" fill="hold">
                                          <p:stCondLst>
                                            <p:cond delay="2999"/>
                                          </p:stCondLst>
                                        </p:cTn>
                                        <p:tgtEl>
                                          <p:spTgt spid="4"/>
                                        </p:tgtEl>
                                        <p:attrNameLst>
                                          <p:attrName>style.visibility</p:attrName>
                                        </p:attrNameLst>
                                      </p:cBhvr>
                                      <p:to>
                                        <p:strVal val="hidden"/>
                                      </p:to>
                                    </p:set>
                                  </p:childTnLst>
                                </p:cTn>
                              </p:par>
                              <p:par>
                                <p:cTn id="192" presetID="2" presetClass="exit" presetSubtype="4" fill="hold" grpId="3" nodeType="withEffect">
                                  <p:stCondLst>
                                    <p:cond delay="0"/>
                                  </p:stCondLst>
                                  <p:iterate type="lt">
                                    <p:tmPct val="0"/>
                                  </p:iterate>
                                  <p:childTnLst>
                                    <p:anim calcmode="lin" valueType="num">
                                      <p:cBhvr additive="base">
                                        <p:cTn id="193" dur="3000"/>
                                        <p:tgtEl>
                                          <p:spTgt spid="6"/>
                                        </p:tgtEl>
                                        <p:attrNameLst>
                                          <p:attrName>ppt_x</p:attrName>
                                        </p:attrNameLst>
                                      </p:cBhvr>
                                      <p:tavLst>
                                        <p:tav tm="0">
                                          <p:val>
                                            <p:strVal val="ppt_x"/>
                                          </p:val>
                                        </p:tav>
                                        <p:tav tm="100000">
                                          <p:val>
                                            <p:strVal val="ppt_x"/>
                                          </p:val>
                                        </p:tav>
                                      </p:tavLst>
                                    </p:anim>
                                    <p:anim calcmode="lin" valueType="num">
                                      <p:cBhvr additive="base">
                                        <p:cTn id="194" dur="3000"/>
                                        <p:tgtEl>
                                          <p:spTgt spid="6"/>
                                        </p:tgtEl>
                                        <p:attrNameLst>
                                          <p:attrName>ppt_y</p:attrName>
                                        </p:attrNameLst>
                                      </p:cBhvr>
                                      <p:tavLst>
                                        <p:tav tm="0">
                                          <p:val>
                                            <p:strVal val="ppt_y"/>
                                          </p:val>
                                        </p:tav>
                                        <p:tav tm="100000">
                                          <p:val>
                                            <p:strVal val="1+ppt_h/2"/>
                                          </p:val>
                                        </p:tav>
                                      </p:tavLst>
                                    </p:anim>
                                    <p:set>
                                      <p:cBhvr>
                                        <p:cTn id="195" dur="1" fill="hold">
                                          <p:stCondLst>
                                            <p:cond delay="2999"/>
                                          </p:stCondLst>
                                        </p:cTn>
                                        <p:tgtEl>
                                          <p:spTgt spid="6"/>
                                        </p:tgtEl>
                                        <p:attrNameLst>
                                          <p:attrName>style.visibility</p:attrName>
                                        </p:attrNameLst>
                                      </p:cBhvr>
                                      <p:to>
                                        <p:strVal val="hidden"/>
                                      </p:to>
                                    </p:set>
                                  </p:childTnLst>
                                </p:cTn>
                              </p:par>
                              <p:par>
                                <p:cTn id="196" presetID="2" presetClass="exit" presetSubtype="4" fill="hold" grpId="3" nodeType="withEffect">
                                  <p:stCondLst>
                                    <p:cond delay="0"/>
                                  </p:stCondLst>
                                  <p:iterate type="lt">
                                    <p:tmPct val="0"/>
                                  </p:iterate>
                                  <p:childTnLst>
                                    <p:anim calcmode="lin" valueType="num">
                                      <p:cBhvr additive="base">
                                        <p:cTn id="197" dur="3000"/>
                                        <p:tgtEl>
                                          <p:spTgt spid="8"/>
                                        </p:tgtEl>
                                        <p:attrNameLst>
                                          <p:attrName>ppt_x</p:attrName>
                                        </p:attrNameLst>
                                      </p:cBhvr>
                                      <p:tavLst>
                                        <p:tav tm="0">
                                          <p:val>
                                            <p:strVal val="ppt_x"/>
                                          </p:val>
                                        </p:tav>
                                        <p:tav tm="100000">
                                          <p:val>
                                            <p:strVal val="ppt_x"/>
                                          </p:val>
                                        </p:tav>
                                      </p:tavLst>
                                    </p:anim>
                                    <p:anim calcmode="lin" valueType="num">
                                      <p:cBhvr additive="base">
                                        <p:cTn id="198" dur="3000"/>
                                        <p:tgtEl>
                                          <p:spTgt spid="8"/>
                                        </p:tgtEl>
                                        <p:attrNameLst>
                                          <p:attrName>ppt_y</p:attrName>
                                        </p:attrNameLst>
                                      </p:cBhvr>
                                      <p:tavLst>
                                        <p:tav tm="0">
                                          <p:val>
                                            <p:strVal val="ppt_y"/>
                                          </p:val>
                                        </p:tav>
                                        <p:tav tm="100000">
                                          <p:val>
                                            <p:strVal val="1+ppt_h/2"/>
                                          </p:val>
                                        </p:tav>
                                      </p:tavLst>
                                    </p:anim>
                                    <p:set>
                                      <p:cBhvr>
                                        <p:cTn id="199" dur="1" fill="hold">
                                          <p:stCondLst>
                                            <p:cond delay="2999"/>
                                          </p:stCondLst>
                                        </p:cTn>
                                        <p:tgtEl>
                                          <p:spTgt spid="8"/>
                                        </p:tgtEl>
                                        <p:attrNameLst>
                                          <p:attrName>style.visibility</p:attrName>
                                        </p:attrNameLst>
                                      </p:cBhvr>
                                      <p:to>
                                        <p:strVal val="hidden"/>
                                      </p:to>
                                    </p:set>
                                  </p:childTnLst>
                                </p:cTn>
                              </p:par>
                              <p:par>
                                <p:cTn id="200" presetID="2" presetClass="exit" presetSubtype="4" fill="hold" grpId="3" nodeType="withEffect">
                                  <p:stCondLst>
                                    <p:cond delay="0"/>
                                  </p:stCondLst>
                                  <p:iterate type="lt">
                                    <p:tmPct val="0"/>
                                  </p:iterate>
                                  <p:childTnLst>
                                    <p:anim calcmode="lin" valueType="num">
                                      <p:cBhvr additive="base">
                                        <p:cTn id="201" dur="3000"/>
                                        <p:tgtEl>
                                          <p:spTgt spid="10"/>
                                        </p:tgtEl>
                                        <p:attrNameLst>
                                          <p:attrName>ppt_x</p:attrName>
                                        </p:attrNameLst>
                                      </p:cBhvr>
                                      <p:tavLst>
                                        <p:tav tm="0">
                                          <p:val>
                                            <p:strVal val="ppt_x"/>
                                          </p:val>
                                        </p:tav>
                                        <p:tav tm="100000">
                                          <p:val>
                                            <p:strVal val="ppt_x"/>
                                          </p:val>
                                        </p:tav>
                                      </p:tavLst>
                                    </p:anim>
                                    <p:anim calcmode="lin" valueType="num">
                                      <p:cBhvr additive="base">
                                        <p:cTn id="202" dur="3000"/>
                                        <p:tgtEl>
                                          <p:spTgt spid="10"/>
                                        </p:tgtEl>
                                        <p:attrNameLst>
                                          <p:attrName>ppt_y</p:attrName>
                                        </p:attrNameLst>
                                      </p:cBhvr>
                                      <p:tavLst>
                                        <p:tav tm="0">
                                          <p:val>
                                            <p:strVal val="ppt_y"/>
                                          </p:val>
                                        </p:tav>
                                        <p:tav tm="100000">
                                          <p:val>
                                            <p:strVal val="1+ppt_h/2"/>
                                          </p:val>
                                        </p:tav>
                                      </p:tavLst>
                                    </p:anim>
                                    <p:set>
                                      <p:cBhvr>
                                        <p:cTn id="203" dur="1" fill="hold">
                                          <p:stCondLst>
                                            <p:cond delay="2999"/>
                                          </p:stCondLst>
                                        </p:cTn>
                                        <p:tgtEl>
                                          <p:spTgt spid="10"/>
                                        </p:tgtEl>
                                        <p:attrNameLst>
                                          <p:attrName>style.visibility</p:attrName>
                                        </p:attrNameLst>
                                      </p:cBhvr>
                                      <p:to>
                                        <p:strVal val="hidden"/>
                                      </p:to>
                                    </p:set>
                                  </p:childTnLst>
                                </p:cTn>
                              </p:par>
                              <p:par>
                                <p:cTn id="204" presetID="2" presetClass="exit" presetSubtype="4" fill="hold" grpId="3" nodeType="withEffect">
                                  <p:stCondLst>
                                    <p:cond delay="0"/>
                                  </p:stCondLst>
                                  <p:iterate type="lt">
                                    <p:tmPct val="0"/>
                                  </p:iterate>
                                  <p:childTnLst>
                                    <p:anim calcmode="lin" valueType="num">
                                      <p:cBhvr additive="base">
                                        <p:cTn id="205" dur="3000"/>
                                        <p:tgtEl>
                                          <p:spTgt spid="12"/>
                                        </p:tgtEl>
                                        <p:attrNameLst>
                                          <p:attrName>ppt_x</p:attrName>
                                        </p:attrNameLst>
                                      </p:cBhvr>
                                      <p:tavLst>
                                        <p:tav tm="0">
                                          <p:val>
                                            <p:strVal val="ppt_x"/>
                                          </p:val>
                                        </p:tav>
                                        <p:tav tm="100000">
                                          <p:val>
                                            <p:strVal val="ppt_x"/>
                                          </p:val>
                                        </p:tav>
                                      </p:tavLst>
                                    </p:anim>
                                    <p:anim calcmode="lin" valueType="num">
                                      <p:cBhvr additive="base">
                                        <p:cTn id="206" dur="3000"/>
                                        <p:tgtEl>
                                          <p:spTgt spid="12"/>
                                        </p:tgtEl>
                                        <p:attrNameLst>
                                          <p:attrName>ppt_y</p:attrName>
                                        </p:attrNameLst>
                                      </p:cBhvr>
                                      <p:tavLst>
                                        <p:tav tm="0">
                                          <p:val>
                                            <p:strVal val="ppt_y"/>
                                          </p:val>
                                        </p:tav>
                                        <p:tav tm="100000">
                                          <p:val>
                                            <p:strVal val="1+ppt_h/2"/>
                                          </p:val>
                                        </p:tav>
                                      </p:tavLst>
                                    </p:anim>
                                    <p:set>
                                      <p:cBhvr>
                                        <p:cTn id="207" dur="1" fill="hold">
                                          <p:stCondLst>
                                            <p:cond delay="2999"/>
                                          </p:stCondLst>
                                        </p:cTn>
                                        <p:tgtEl>
                                          <p:spTgt spid="12"/>
                                        </p:tgtEl>
                                        <p:attrNameLst>
                                          <p:attrName>style.visibility</p:attrName>
                                        </p:attrNameLst>
                                      </p:cBhvr>
                                      <p:to>
                                        <p:strVal val="hidden"/>
                                      </p:to>
                                    </p:set>
                                  </p:childTnLst>
                                </p:cTn>
                              </p:par>
                              <p:par>
                                <p:cTn id="208" presetID="2" presetClass="exit" presetSubtype="4" fill="hold" grpId="3" nodeType="withEffect">
                                  <p:stCondLst>
                                    <p:cond delay="0"/>
                                  </p:stCondLst>
                                  <p:iterate type="lt">
                                    <p:tmPct val="0"/>
                                  </p:iterate>
                                  <p:childTnLst>
                                    <p:anim calcmode="lin" valueType="num">
                                      <p:cBhvr additive="base">
                                        <p:cTn id="209" dur="3000"/>
                                        <p:tgtEl>
                                          <p:spTgt spid="14"/>
                                        </p:tgtEl>
                                        <p:attrNameLst>
                                          <p:attrName>ppt_x</p:attrName>
                                        </p:attrNameLst>
                                      </p:cBhvr>
                                      <p:tavLst>
                                        <p:tav tm="0">
                                          <p:val>
                                            <p:strVal val="ppt_x"/>
                                          </p:val>
                                        </p:tav>
                                        <p:tav tm="100000">
                                          <p:val>
                                            <p:strVal val="ppt_x"/>
                                          </p:val>
                                        </p:tav>
                                      </p:tavLst>
                                    </p:anim>
                                    <p:anim calcmode="lin" valueType="num">
                                      <p:cBhvr additive="base">
                                        <p:cTn id="210" dur="3000"/>
                                        <p:tgtEl>
                                          <p:spTgt spid="14"/>
                                        </p:tgtEl>
                                        <p:attrNameLst>
                                          <p:attrName>ppt_y</p:attrName>
                                        </p:attrNameLst>
                                      </p:cBhvr>
                                      <p:tavLst>
                                        <p:tav tm="0">
                                          <p:val>
                                            <p:strVal val="ppt_y"/>
                                          </p:val>
                                        </p:tav>
                                        <p:tav tm="100000">
                                          <p:val>
                                            <p:strVal val="1+ppt_h/2"/>
                                          </p:val>
                                        </p:tav>
                                      </p:tavLst>
                                    </p:anim>
                                    <p:set>
                                      <p:cBhvr>
                                        <p:cTn id="211" dur="1" fill="hold">
                                          <p:stCondLst>
                                            <p:cond delay="2999"/>
                                          </p:stCondLst>
                                        </p:cTn>
                                        <p:tgtEl>
                                          <p:spTgt spid="14"/>
                                        </p:tgtEl>
                                        <p:attrNameLst>
                                          <p:attrName>style.visibility</p:attrName>
                                        </p:attrNameLst>
                                      </p:cBhvr>
                                      <p:to>
                                        <p:strVal val="hidden"/>
                                      </p:to>
                                    </p:set>
                                  </p:childTnLst>
                                </p:cTn>
                              </p:par>
                              <p:par>
                                <p:cTn id="212" presetID="2" presetClass="exit" presetSubtype="4" fill="hold" grpId="3" nodeType="withEffect">
                                  <p:stCondLst>
                                    <p:cond delay="0"/>
                                  </p:stCondLst>
                                  <p:iterate type="lt">
                                    <p:tmPct val="0"/>
                                  </p:iterate>
                                  <p:childTnLst>
                                    <p:anim calcmode="lin" valueType="num">
                                      <p:cBhvr additive="base">
                                        <p:cTn id="213" dur="3000"/>
                                        <p:tgtEl>
                                          <p:spTgt spid="16"/>
                                        </p:tgtEl>
                                        <p:attrNameLst>
                                          <p:attrName>ppt_x</p:attrName>
                                        </p:attrNameLst>
                                      </p:cBhvr>
                                      <p:tavLst>
                                        <p:tav tm="0">
                                          <p:val>
                                            <p:strVal val="ppt_x"/>
                                          </p:val>
                                        </p:tav>
                                        <p:tav tm="100000">
                                          <p:val>
                                            <p:strVal val="ppt_x"/>
                                          </p:val>
                                        </p:tav>
                                      </p:tavLst>
                                    </p:anim>
                                    <p:anim calcmode="lin" valueType="num">
                                      <p:cBhvr additive="base">
                                        <p:cTn id="214" dur="3000"/>
                                        <p:tgtEl>
                                          <p:spTgt spid="16"/>
                                        </p:tgtEl>
                                        <p:attrNameLst>
                                          <p:attrName>ppt_y</p:attrName>
                                        </p:attrNameLst>
                                      </p:cBhvr>
                                      <p:tavLst>
                                        <p:tav tm="0">
                                          <p:val>
                                            <p:strVal val="ppt_y"/>
                                          </p:val>
                                        </p:tav>
                                        <p:tav tm="100000">
                                          <p:val>
                                            <p:strVal val="1+ppt_h/2"/>
                                          </p:val>
                                        </p:tav>
                                      </p:tavLst>
                                    </p:anim>
                                    <p:set>
                                      <p:cBhvr>
                                        <p:cTn id="215" dur="1" fill="hold">
                                          <p:stCondLst>
                                            <p:cond delay="2999"/>
                                          </p:stCondLst>
                                        </p:cTn>
                                        <p:tgtEl>
                                          <p:spTgt spid="16"/>
                                        </p:tgtEl>
                                        <p:attrNameLst>
                                          <p:attrName>style.visibility</p:attrName>
                                        </p:attrNameLst>
                                      </p:cBhvr>
                                      <p:to>
                                        <p:strVal val="hidden"/>
                                      </p:to>
                                    </p:set>
                                  </p:childTnLst>
                                </p:cTn>
                              </p:par>
                              <p:par>
                                <p:cTn id="216" presetID="2" presetClass="exit" presetSubtype="4" fill="hold" grpId="3" nodeType="withEffect">
                                  <p:stCondLst>
                                    <p:cond delay="0"/>
                                  </p:stCondLst>
                                  <p:iterate type="lt">
                                    <p:tmPct val="0"/>
                                  </p:iterate>
                                  <p:childTnLst>
                                    <p:anim calcmode="lin" valueType="num">
                                      <p:cBhvr additive="base">
                                        <p:cTn id="217" dur="3000"/>
                                        <p:tgtEl>
                                          <p:spTgt spid="18"/>
                                        </p:tgtEl>
                                        <p:attrNameLst>
                                          <p:attrName>ppt_x</p:attrName>
                                        </p:attrNameLst>
                                      </p:cBhvr>
                                      <p:tavLst>
                                        <p:tav tm="0">
                                          <p:val>
                                            <p:strVal val="ppt_x"/>
                                          </p:val>
                                        </p:tav>
                                        <p:tav tm="100000">
                                          <p:val>
                                            <p:strVal val="ppt_x"/>
                                          </p:val>
                                        </p:tav>
                                      </p:tavLst>
                                    </p:anim>
                                    <p:anim calcmode="lin" valueType="num">
                                      <p:cBhvr additive="base">
                                        <p:cTn id="218" dur="3000"/>
                                        <p:tgtEl>
                                          <p:spTgt spid="18"/>
                                        </p:tgtEl>
                                        <p:attrNameLst>
                                          <p:attrName>ppt_y</p:attrName>
                                        </p:attrNameLst>
                                      </p:cBhvr>
                                      <p:tavLst>
                                        <p:tav tm="0">
                                          <p:val>
                                            <p:strVal val="ppt_y"/>
                                          </p:val>
                                        </p:tav>
                                        <p:tav tm="100000">
                                          <p:val>
                                            <p:strVal val="1+ppt_h/2"/>
                                          </p:val>
                                        </p:tav>
                                      </p:tavLst>
                                    </p:anim>
                                    <p:set>
                                      <p:cBhvr>
                                        <p:cTn id="219" dur="1" fill="hold">
                                          <p:stCondLst>
                                            <p:cond delay="2999"/>
                                          </p:stCondLst>
                                        </p:cTn>
                                        <p:tgtEl>
                                          <p:spTgt spid="18"/>
                                        </p:tgtEl>
                                        <p:attrNameLst>
                                          <p:attrName>style.visibility</p:attrName>
                                        </p:attrNameLst>
                                      </p:cBhvr>
                                      <p:to>
                                        <p:strVal val="hidden"/>
                                      </p:to>
                                    </p:set>
                                  </p:childTnLst>
                                </p:cTn>
                              </p:par>
                              <p:par>
                                <p:cTn id="220" presetID="2" presetClass="exit" presetSubtype="4" fill="hold" grpId="3" nodeType="withEffect">
                                  <p:stCondLst>
                                    <p:cond delay="0"/>
                                  </p:stCondLst>
                                  <p:iterate type="lt">
                                    <p:tmPct val="0"/>
                                  </p:iterate>
                                  <p:childTnLst>
                                    <p:anim calcmode="lin" valueType="num">
                                      <p:cBhvr additive="base">
                                        <p:cTn id="221" dur="3000"/>
                                        <p:tgtEl>
                                          <p:spTgt spid="20"/>
                                        </p:tgtEl>
                                        <p:attrNameLst>
                                          <p:attrName>ppt_x</p:attrName>
                                        </p:attrNameLst>
                                      </p:cBhvr>
                                      <p:tavLst>
                                        <p:tav tm="0">
                                          <p:val>
                                            <p:strVal val="ppt_x"/>
                                          </p:val>
                                        </p:tav>
                                        <p:tav tm="100000">
                                          <p:val>
                                            <p:strVal val="ppt_x"/>
                                          </p:val>
                                        </p:tav>
                                      </p:tavLst>
                                    </p:anim>
                                    <p:anim calcmode="lin" valueType="num">
                                      <p:cBhvr additive="base">
                                        <p:cTn id="222" dur="3000"/>
                                        <p:tgtEl>
                                          <p:spTgt spid="20"/>
                                        </p:tgtEl>
                                        <p:attrNameLst>
                                          <p:attrName>ppt_y</p:attrName>
                                        </p:attrNameLst>
                                      </p:cBhvr>
                                      <p:tavLst>
                                        <p:tav tm="0">
                                          <p:val>
                                            <p:strVal val="ppt_y"/>
                                          </p:val>
                                        </p:tav>
                                        <p:tav tm="100000">
                                          <p:val>
                                            <p:strVal val="1+ppt_h/2"/>
                                          </p:val>
                                        </p:tav>
                                      </p:tavLst>
                                    </p:anim>
                                    <p:set>
                                      <p:cBhvr>
                                        <p:cTn id="223" dur="1" fill="hold">
                                          <p:stCondLst>
                                            <p:cond delay="2999"/>
                                          </p:stCondLst>
                                        </p:cTn>
                                        <p:tgtEl>
                                          <p:spTgt spid="20"/>
                                        </p:tgtEl>
                                        <p:attrNameLst>
                                          <p:attrName>style.visibility</p:attrName>
                                        </p:attrNameLst>
                                      </p:cBhvr>
                                      <p:to>
                                        <p:strVal val="hidden"/>
                                      </p:to>
                                    </p:set>
                                  </p:childTnLst>
                                </p:cTn>
                              </p:par>
                              <p:par>
                                <p:cTn id="224" presetID="2" presetClass="exit" presetSubtype="4" fill="hold" grpId="3" nodeType="withEffect">
                                  <p:stCondLst>
                                    <p:cond delay="0"/>
                                  </p:stCondLst>
                                  <p:iterate type="lt">
                                    <p:tmPct val="0"/>
                                  </p:iterate>
                                  <p:childTnLst>
                                    <p:anim calcmode="lin" valueType="num">
                                      <p:cBhvr additive="base">
                                        <p:cTn id="225" dur="3000"/>
                                        <p:tgtEl>
                                          <p:spTgt spid="22"/>
                                        </p:tgtEl>
                                        <p:attrNameLst>
                                          <p:attrName>ppt_x</p:attrName>
                                        </p:attrNameLst>
                                      </p:cBhvr>
                                      <p:tavLst>
                                        <p:tav tm="0">
                                          <p:val>
                                            <p:strVal val="ppt_x"/>
                                          </p:val>
                                        </p:tav>
                                        <p:tav tm="100000">
                                          <p:val>
                                            <p:strVal val="ppt_x"/>
                                          </p:val>
                                        </p:tav>
                                      </p:tavLst>
                                    </p:anim>
                                    <p:anim calcmode="lin" valueType="num">
                                      <p:cBhvr additive="base">
                                        <p:cTn id="226" dur="3000"/>
                                        <p:tgtEl>
                                          <p:spTgt spid="22"/>
                                        </p:tgtEl>
                                        <p:attrNameLst>
                                          <p:attrName>ppt_y</p:attrName>
                                        </p:attrNameLst>
                                      </p:cBhvr>
                                      <p:tavLst>
                                        <p:tav tm="0">
                                          <p:val>
                                            <p:strVal val="ppt_y"/>
                                          </p:val>
                                        </p:tav>
                                        <p:tav tm="100000">
                                          <p:val>
                                            <p:strVal val="1+ppt_h/2"/>
                                          </p:val>
                                        </p:tav>
                                      </p:tavLst>
                                    </p:anim>
                                    <p:set>
                                      <p:cBhvr>
                                        <p:cTn id="227" dur="1" fill="hold">
                                          <p:stCondLst>
                                            <p:cond delay="2999"/>
                                          </p:stCondLst>
                                        </p:cTn>
                                        <p:tgtEl>
                                          <p:spTgt spid="22"/>
                                        </p:tgtEl>
                                        <p:attrNameLst>
                                          <p:attrName>style.visibility</p:attrName>
                                        </p:attrNameLst>
                                      </p:cBhvr>
                                      <p:to>
                                        <p:strVal val="hidden"/>
                                      </p:to>
                                    </p:set>
                                  </p:childTnLst>
                                </p:cTn>
                              </p:par>
                              <p:par>
                                <p:cTn id="228" presetID="2" presetClass="exit" presetSubtype="1" fill="hold" grpId="3" nodeType="withEffect">
                                  <p:stCondLst>
                                    <p:cond delay="0"/>
                                  </p:stCondLst>
                                  <p:childTnLst>
                                    <p:anim calcmode="lin" valueType="num">
                                      <p:cBhvr additive="base">
                                        <p:cTn id="229" dur="3000"/>
                                        <p:tgtEl>
                                          <p:spTgt spid="5"/>
                                        </p:tgtEl>
                                        <p:attrNameLst>
                                          <p:attrName>ppt_x</p:attrName>
                                        </p:attrNameLst>
                                      </p:cBhvr>
                                      <p:tavLst>
                                        <p:tav tm="0">
                                          <p:val>
                                            <p:strVal val="ppt_x"/>
                                          </p:val>
                                        </p:tav>
                                        <p:tav tm="100000">
                                          <p:val>
                                            <p:strVal val="ppt_x"/>
                                          </p:val>
                                        </p:tav>
                                      </p:tavLst>
                                    </p:anim>
                                    <p:anim calcmode="lin" valueType="num">
                                      <p:cBhvr additive="base">
                                        <p:cTn id="230" dur="3000"/>
                                        <p:tgtEl>
                                          <p:spTgt spid="5"/>
                                        </p:tgtEl>
                                        <p:attrNameLst>
                                          <p:attrName>ppt_y</p:attrName>
                                        </p:attrNameLst>
                                      </p:cBhvr>
                                      <p:tavLst>
                                        <p:tav tm="0">
                                          <p:val>
                                            <p:strVal val="ppt_y"/>
                                          </p:val>
                                        </p:tav>
                                        <p:tav tm="100000">
                                          <p:val>
                                            <p:strVal val="0-ppt_h/2"/>
                                          </p:val>
                                        </p:tav>
                                      </p:tavLst>
                                    </p:anim>
                                    <p:set>
                                      <p:cBhvr>
                                        <p:cTn id="231" dur="1" fill="hold">
                                          <p:stCondLst>
                                            <p:cond delay="2999"/>
                                          </p:stCondLst>
                                        </p:cTn>
                                        <p:tgtEl>
                                          <p:spTgt spid="5"/>
                                        </p:tgtEl>
                                        <p:attrNameLst>
                                          <p:attrName>style.visibility</p:attrName>
                                        </p:attrNameLst>
                                      </p:cBhvr>
                                      <p:to>
                                        <p:strVal val="hidden"/>
                                      </p:to>
                                    </p:set>
                                  </p:childTnLst>
                                </p:cTn>
                              </p:par>
                              <p:par>
                                <p:cTn id="232" presetID="2" presetClass="exit" presetSubtype="1" fill="hold" grpId="3" nodeType="withEffect">
                                  <p:stCondLst>
                                    <p:cond delay="0"/>
                                  </p:stCondLst>
                                  <p:childTnLst>
                                    <p:anim calcmode="lin" valueType="num">
                                      <p:cBhvr additive="base">
                                        <p:cTn id="233" dur="3000"/>
                                        <p:tgtEl>
                                          <p:spTgt spid="7"/>
                                        </p:tgtEl>
                                        <p:attrNameLst>
                                          <p:attrName>ppt_x</p:attrName>
                                        </p:attrNameLst>
                                      </p:cBhvr>
                                      <p:tavLst>
                                        <p:tav tm="0">
                                          <p:val>
                                            <p:strVal val="ppt_x"/>
                                          </p:val>
                                        </p:tav>
                                        <p:tav tm="100000">
                                          <p:val>
                                            <p:strVal val="ppt_x"/>
                                          </p:val>
                                        </p:tav>
                                      </p:tavLst>
                                    </p:anim>
                                    <p:anim calcmode="lin" valueType="num">
                                      <p:cBhvr additive="base">
                                        <p:cTn id="234" dur="3000"/>
                                        <p:tgtEl>
                                          <p:spTgt spid="7"/>
                                        </p:tgtEl>
                                        <p:attrNameLst>
                                          <p:attrName>ppt_y</p:attrName>
                                        </p:attrNameLst>
                                      </p:cBhvr>
                                      <p:tavLst>
                                        <p:tav tm="0">
                                          <p:val>
                                            <p:strVal val="ppt_y"/>
                                          </p:val>
                                        </p:tav>
                                        <p:tav tm="100000">
                                          <p:val>
                                            <p:strVal val="0-ppt_h/2"/>
                                          </p:val>
                                        </p:tav>
                                      </p:tavLst>
                                    </p:anim>
                                    <p:set>
                                      <p:cBhvr>
                                        <p:cTn id="235" dur="1" fill="hold">
                                          <p:stCondLst>
                                            <p:cond delay="2999"/>
                                          </p:stCondLst>
                                        </p:cTn>
                                        <p:tgtEl>
                                          <p:spTgt spid="7"/>
                                        </p:tgtEl>
                                        <p:attrNameLst>
                                          <p:attrName>style.visibility</p:attrName>
                                        </p:attrNameLst>
                                      </p:cBhvr>
                                      <p:to>
                                        <p:strVal val="hidden"/>
                                      </p:to>
                                    </p:set>
                                  </p:childTnLst>
                                </p:cTn>
                              </p:par>
                              <p:par>
                                <p:cTn id="236" presetID="2" presetClass="exit" presetSubtype="1" fill="hold" grpId="3" nodeType="withEffect">
                                  <p:stCondLst>
                                    <p:cond delay="0"/>
                                  </p:stCondLst>
                                  <p:childTnLst>
                                    <p:anim calcmode="lin" valueType="num">
                                      <p:cBhvr additive="base">
                                        <p:cTn id="237" dur="3000"/>
                                        <p:tgtEl>
                                          <p:spTgt spid="9"/>
                                        </p:tgtEl>
                                        <p:attrNameLst>
                                          <p:attrName>ppt_x</p:attrName>
                                        </p:attrNameLst>
                                      </p:cBhvr>
                                      <p:tavLst>
                                        <p:tav tm="0">
                                          <p:val>
                                            <p:strVal val="ppt_x"/>
                                          </p:val>
                                        </p:tav>
                                        <p:tav tm="100000">
                                          <p:val>
                                            <p:strVal val="ppt_x"/>
                                          </p:val>
                                        </p:tav>
                                      </p:tavLst>
                                    </p:anim>
                                    <p:anim calcmode="lin" valueType="num">
                                      <p:cBhvr additive="base">
                                        <p:cTn id="238" dur="3000"/>
                                        <p:tgtEl>
                                          <p:spTgt spid="9"/>
                                        </p:tgtEl>
                                        <p:attrNameLst>
                                          <p:attrName>ppt_y</p:attrName>
                                        </p:attrNameLst>
                                      </p:cBhvr>
                                      <p:tavLst>
                                        <p:tav tm="0">
                                          <p:val>
                                            <p:strVal val="ppt_y"/>
                                          </p:val>
                                        </p:tav>
                                        <p:tav tm="100000">
                                          <p:val>
                                            <p:strVal val="0-ppt_h/2"/>
                                          </p:val>
                                        </p:tav>
                                      </p:tavLst>
                                    </p:anim>
                                    <p:set>
                                      <p:cBhvr>
                                        <p:cTn id="239" dur="1" fill="hold">
                                          <p:stCondLst>
                                            <p:cond delay="2999"/>
                                          </p:stCondLst>
                                        </p:cTn>
                                        <p:tgtEl>
                                          <p:spTgt spid="9"/>
                                        </p:tgtEl>
                                        <p:attrNameLst>
                                          <p:attrName>style.visibility</p:attrName>
                                        </p:attrNameLst>
                                      </p:cBhvr>
                                      <p:to>
                                        <p:strVal val="hidden"/>
                                      </p:to>
                                    </p:set>
                                  </p:childTnLst>
                                </p:cTn>
                              </p:par>
                              <p:par>
                                <p:cTn id="240" presetID="2" presetClass="exit" presetSubtype="1" fill="hold" grpId="3" nodeType="withEffect">
                                  <p:stCondLst>
                                    <p:cond delay="0"/>
                                  </p:stCondLst>
                                  <p:childTnLst>
                                    <p:anim calcmode="lin" valueType="num">
                                      <p:cBhvr additive="base">
                                        <p:cTn id="241" dur="3000"/>
                                        <p:tgtEl>
                                          <p:spTgt spid="11"/>
                                        </p:tgtEl>
                                        <p:attrNameLst>
                                          <p:attrName>ppt_x</p:attrName>
                                        </p:attrNameLst>
                                      </p:cBhvr>
                                      <p:tavLst>
                                        <p:tav tm="0">
                                          <p:val>
                                            <p:strVal val="ppt_x"/>
                                          </p:val>
                                        </p:tav>
                                        <p:tav tm="100000">
                                          <p:val>
                                            <p:strVal val="ppt_x"/>
                                          </p:val>
                                        </p:tav>
                                      </p:tavLst>
                                    </p:anim>
                                    <p:anim calcmode="lin" valueType="num">
                                      <p:cBhvr additive="base">
                                        <p:cTn id="242" dur="3000"/>
                                        <p:tgtEl>
                                          <p:spTgt spid="11"/>
                                        </p:tgtEl>
                                        <p:attrNameLst>
                                          <p:attrName>ppt_y</p:attrName>
                                        </p:attrNameLst>
                                      </p:cBhvr>
                                      <p:tavLst>
                                        <p:tav tm="0">
                                          <p:val>
                                            <p:strVal val="ppt_y"/>
                                          </p:val>
                                        </p:tav>
                                        <p:tav tm="100000">
                                          <p:val>
                                            <p:strVal val="0-ppt_h/2"/>
                                          </p:val>
                                        </p:tav>
                                      </p:tavLst>
                                    </p:anim>
                                    <p:set>
                                      <p:cBhvr>
                                        <p:cTn id="243" dur="1" fill="hold">
                                          <p:stCondLst>
                                            <p:cond delay="2999"/>
                                          </p:stCondLst>
                                        </p:cTn>
                                        <p:tgtEl>
                                          <p:spTgt spid="11"/>
                                        </p:tgtEl>
                                        <p:attrNameLst>
                                          <p:attrName>style.visibility</p:attrName>
                                        </p:attrNameLst>
                                      </p:cBhvr>
                                      <p:to>
                                        <p:strVal val="hidden"/>
                                      </p:to>
                                    </p:set>
                                  </p:childTnLst>
                                </p:cTn>
                              </p:par>
                              <p:par>
                                <p:cTn id="244" presetID="2" presetClass="exit" presetSubtype="1" fill="hold" grpId="3" nodeType="withEffect">
                                  <p:stCondLst>
                                    <p:cond delay="0"/>
                                  </p:stCondLst>
                                  <p:childTnLst>
                                    <p:anim calcmode="lin" valueType="num">
                                      <p:cBhvr additive="base">
                                        <p:cTn id="245" dur="3000"/>
                                        <p:tgtEl>
                                          <p:spTgt spid="13"/>
                                        </p:tgtEl>
                                        <p:attrNameLst>
                                          <p:attrName>ppt_x</p:attrName>
                                        </p:attrNameLst>
                                      </p:cBhvr>
                                      <p:tavLst>
                                        <p:tav tm="0">
                                          <p:val>
                                            <p:strVal val="ppt_x"/>
                                          </p:val>
                                        </p:tav>
                                        <p:tav tm="100000">
                                          <p:val>
                                            <p:strVal val="ppt_x"/>
                                          </p:val>
                                        </p:tav>
                                      </p:tavLst>
                                    </p:anim>
                                    <p:anim calcmode="lin" valueType="num">
                                      <p:cBhvr additive="base">
                                        <p:cTn id="246" dur="3000"/>
                                        <p:tgtEl>
                                          <p:spTgt spid="13"/>
                                        </p:tgtEl>
                                        <p:attrNameLst>
                                          <p:attrName>ppt_y</p:attrName>
                                        </p:attrNameLst>
                                      </p:cBhvr>
                                      <p:tavLst>
                                        <p:tav tm="0">
                                          <p:val>
                                            <p:strVal val="ppt_y"/>
                                          </p:val>
                                        </p:tav>
                                        <p:tav tm="100000">
                                          <p:val>
                                            <p:strVal val="0-ppt_h/2"/>
                                          </p:val>
                                        </p:tav>
                                      </p:tavLst>
                                    </p:anim>
                                    <p:set>
                                      <p:cBhvr>
                                        <p:cTn id="247" dur="1" fill="hold">
                                          <p:stCondLst>
                                            <p:cond delay="2999"/>
                                          </p:stCondLst>
                                        </p:cTn>
                                        <p:tgtEl>
                                          <p:spTgt spid="13"/>
                                        </p:tgtEl>
                                        <p:attrNameLst>
                                          <p:attrName>style.visibility</p:attrName>
                                        </p:attrNameLst>
                                      </p:cBhvr>
                                      <p:to>
                                        <p:strVal val="hidden"/>
                                      </p:to>
                                    </p:set>
                                  </p:childTnLst>
                                </p:cTn>
                              </p:par>
                              <p:par>
                                <p:cTn id="248" presetID="2" presetClass="exit" presetSubtype="1" fill="hold" grpId="3" nodeType="withEffect">
                                  <p:stCondLst>
                                    <p:cond delay="0"/>
                                  </p:stCondLst>
                                  <p:childTnLst>
                                    <p:anim calcmode="lin" valueType="num">
                                      <p:cBhvr additive="base">
                                        <p:cTn id="249" dur="3000"/>
                                        <p:tgtEl>
                                          <p:spTgt spid="15"/>
                                        </p:tgtEl>
                                        <p:attrNameLst>
                                          <p:attrName>ppt_x</p:attrName>
                                        </p:attrNameLst>
                                      </p:cBhvr>
                                      <p:tavLst>
                                        <p:tav tm="0">
                                          <p:val>
                                            <p:strVal val="ppt_x"/>
                                          </p:val>
                                        </p:tav>
                                        <p:tav tm="100000">
                                          <p:val>
                                            <p:strVal val="ppt_x"/>
                                          </p:val>
                                        </p:tav>
                                      </p:tavLst>
                                    </p:anim>
                                    <p:anim calcmode="lin" valueType="num">
                                      <p:cBhvr additive="base">
                                        <p:cTn id="250" dur="3000"/>
                                        <p:tgtEl>
                                          <p:spTgt spid="15"/>
                                        </p:tgtEl>
                                        <p:attrNameLst>
                                          <p:attrName>ppt_y</p:attrName>
                                        </p:attrNameLst>
                                      </p:cBhvr>
                                      <p:tavLst>
                                        <p:tav tm="0">
                                          <p:val>
                                            <p:strVal val="ppt_y"/>
                                          </p:val>
                                        </p:tav>
                                        <p:tav tm="100000">
                                          <p:val>
                                            <p:strVal val="0-ppt_h/2"/>
                                          </p:val>
                                        </p:tav>
                                      </p:tavLst>
                                    </p:anim>
                                    <p:set>
                                      <p:cBhvr>
                                        <p:cTn id="251" dur="1" fill="hold">
                                          <p:stCondLst>
                                            <p:cond delay="2999"/>
                                          </p:stCondLst>
                                        </p:cTn>
                                        <p:tgtEl>
                                          <p:spTgt spid="15"/>
                                        </p:tgtEl>
                                        <p:attrNameLst>
                                          <p:attrName>style.visibility</p:attrName>
                                        </p:attrNameLst>
                                      </p:cBhvr>
                                      <p:to>
                                        <p:strVal val="hidden"/>
                                      </p:to>
                                    </p:set>
                                  </p:childTnLst>
                                </p:cTn>
                              </p:par>
                              <p:par>
                                <p:cTn id="252" presetID="2" presetClass="exit" presetSubtype="1" fill="hold" grpId="3" nodeType="withEffect">
                                  <p:stCondLst>
                                    <p:cond delay="0"/>
                                  </p:stCondLst>
                                  <p:childTnLst>
                                    <p:anim calcmode="lin" valueType="num">
                                      <p:cBhvr additive="base">
                                        <p:cTn id="253" dur="3000"/>
                                        <p:tgtEl>
                                          <p:spTgt spid="17"/>
                                        </p:tgtEl>
                                        <p:attrNameLst>
                                          <p:attrName>ppt_x</p:attrName>
                                        </p:attrNameLst>
                                      </p:cBhvr>
                                      <p:tavLst>
                                        <p:tav tm="0">
                                          <p:val>
                                            <p:strVal val="ppt_x"/>
                                          </p:val>
                                        </p:tav>
                                        <p:tav tm="100000">
                                          <p:val>
                                            <p:strVal val="ppt_x"/>
                                          </p:val>
                                        </p:tav>
                                      </p:tavLst>
                                    </p:anim>
                                    <p:anim calcmode="lin" valueType="num">
                                      <p:cBhvr additive="base">
                                        <p:cTn id="254" dur="3000"/>
                                        <p:tgtEl>
                                          <p:spTgt spid="17"/>
                                        </p:tgtEl>
                                        <p:attrNameLst>
                                          <p:attrName>ppt_y</p:attrName>
                                        </p:attrNameLst>
                                      </p:cBhvr>
                                      <p:tavLst>
                                        <p:tav tm="0">
                                          <p:val>
                                            <p:strVal val="ppt_y"/>
                                          </p:val>
                                        </p:tav>
                                        <p:tav tm="100000">
                                          <p:val>
                                            <p:strVal val="0-ppt_h/2"/>
                                          </p:val>
                                        </p:tav>
                                      </p:tavLst>
                                    </p:anim>
                                    <p:set>
                                      <p:cBhvr>
                                        <p:cTn id="255" dur="1" fill="hold">
                                          <p:stCondLst>
                                            <p:cond delay="2999"/>
                                          </p:stCondLst>
                                        </p:cTn>
                                        <p:tgtEl>
                                          <p:spTgt spid="17"/>
                                        </p:tgtEl>
                                        <p:attrNameLst>
                                          <p:attrName>style.visibility</p:attrName>
                                        </p:attrNameLst>
                                      </p:cBhvr>
                                      <p:to>
                                        <p:strVal val="hidden"/>
                                      </p:to>
                                    </p:set>
                                  </p:childTnLst>
                                </p:cTn>
                              </p:par>
                              <p:par>
                                <p:cTn id="256" presetID="2" presetClass="exit" presetSubtype="1" fill="hold" grpId="3" nodeType="withEffect">
                                  <p:stCondLst>
                                    <p:cond delay="0"/>
                                  </p:stCondLst>
                                  <p:childTnLst>
                                    <p:anim calcmode="lin" valueType="num">
                                      <p:cBhvr additive="base">
                                        <p:cTn id="257" dur="3000"/>
                                        <p:tgtEl>
                                          <p:spTgt spid="19"/>
                                        </p:tgtEl>
                                        <p:attrNameLst>
                                          <p:attrName>ppt_x</p:attrName>
                                        </p:attrNameLst>
                                      </p:cBhvr>
                                      <p:tavLst>
                                        <p:tav tm="0">
                                          <p:val>
                                            <p:strVal val="ppt_x"/>
                                          </p:val>
                                        </p:tav>
                                        <p:tav tm="100000">
                                          <p:val>
                                            <p:strVal val="ppt_x"/>
                                          </p:val>
                                        </p:tav>
                                      </p:tavLst>
                                    </p:anim>
                                    <p:anim calcmode="lin" valueType="num">
                                      <p:cBhvr additive="base">
                                        <p:cTn id="258" dur="3000"/>
                                        <p:tgtEl>
                                          <p:spTgt spid="19"/>
                                        </p:tgtEl>
                                        <p:attrNameLst>
                                          <p:attrName>ppt_y</p:attrName>
                                        </p:attrNameLst>
                                      </p:cBhvr>
                                      <p:tavLst>
                                        <p:tav tm="0">
                                          <p:val>
                                            <p:strVal val="ppt_y"/>
                                          </p:val>
                                        </p:tav>
                                        <p:tav tm="100000">
                                          <p:val>
                                            <p:strVal val="0-ppt_h/2"/>
                                          </p:val>
                                        </p:tav>
                                      </p:tavLst>
                                    </p:anim>
                                    <p:set>
                                      <p:cBhvr>
                                        <p:cTn id="259" dur="1" fill="hold">
                                          <p:stCondLst>
                                            <p:cond delay="2999"/>
                                          </p:stCondLst>
                                        </p:cTn>
                                        <p:tgtEl>
                                          <p:spTgt spid="19"/>
                                        </p:tgtEl>
                                        <p:attrNameLst>
                                          <p:attrName>style.visibility</p:attrName>
                                        </p:attrNameLst>
                                      </p:cBhvr>
                                      <p:to>
                                        <p:strVal val="hidden"/>
                                      </p:to>
                                    </p:set>
                                  </p:childTnLst>
                                </p:cTn>
                              </p:par>
                              <p:par>
                                <p:cTn id="260" presetID="2" presetClass="exit" presetSubtype="1" fill="hold" grpId="3" nodeType="withEffect">
                                  <p:stCondLst>
                                    <p:cond delay="0"/>
                                  </p:stCondLst>
                                  <p:childTnLst>
                                    <p:anim calcmode="lin" valueType="num">
                                      <p:cBhvr additive="base">
                                        <p:cTn id="261" dur="3000"/>
                                        <p:tgtEl>
                                          <p:spTgt spid="21"/>
                                        </p:tgtEl>
                                        <p:attrNameLst>
                                          <p:attrName>ppt_x</p:attrName>
                                        </p:attrNameLst>
                                      </p:cBhvr>
                                      <p:tavLst>
                                        <p:tav tm="0">
                                          <p:val>
                                            <p:strVal val="ppt_x"/>
                                          </p:val>
                                        </p:tav>
                                        <p:tav tm="100000">
                                          <p:val>
                                            <p:strVal val="ppt_x"/>
                                          </p:val>
                                        </p:tav>
                                      </p:tavLst>
                                    </p:anim>
                                    <p:anim calcmode="lin" valueType="num">
                                      <p:cBhvr additive="base">
                                        <p:cTn id="262" dur="3000"/>
                                        <p:tgtEl>
                                          <p:spTgt spid="21"/>
                                        </p:tgtEl>
                                        <p:attrNameLst>
                                          <p:attrName>ppt_y</p:attrName>
                                        </p:attrNameLst>
                                      </p:cBhvr>
                                      <p:tavLst>
                                        <p:tav tm="0">
                                          <p:val>
                                            <p:strVal val="ppt_y"/>
                                          </p:val>
                                        </p:tav>
                                        <p:tav tm="100000">
                                          <p:val>
                                            <p:strVal val="0-ppt_h/2"/>
                                          </p:val>
                                        </p:tav>
                                      </p:tavLst>
                                    </p:anim>
                                    <p:set>
                                      <p:cBhvr>
                                        <p:cTn id="263" dur="1" fill="hold">
                                          <p:stCondLst>
                                            <p:cond delay="2999"/>
                                          </p:stCondLst>
                                        </p:cTn>
                                        <p:tgtEl>
                                          <p:spTgt spid="21"/>
                                        </p:tgtEl>
                                        <p:attrNameLst>
                                          <p:attrName>style.visibility</p:attrName>
                                        </p:attrNameLst>
                                      </p:cBhvr>
                                      <p:to>
                                        <p:strVal val="hidden"/>
                                      </p:to>
                                    </p:set>
                                  </p:childTnLst>
                                </p:cTn>
                              </p:par>
                              <p:par>
                                <p:cTn id="264" presetID="2" presetClass="exit" presetSubtype="1" fill="hold" grpId="3" nodeType="withEffect">
                                  <p:stCondLst>
                                    <p:cond delay="0"/>
                                  </p:stCondLst>
                                  <p:childTnLst>
                                    <p:anim calcmode="lin" valueType="num">
                                      <p:cBhvr additive="base">
                                        <p:cTn id="265" dur="3000"/>
                                        <p:tgtEl>
                                          <p:spTgt spid="23"/>
                                        </p:tgtEl>
                                        <p:attrNameLst>
                                          <p:attrName>ppt_x</p:attrName>
                                        </p:attrNameLst>
                                      </p:cBhvr>
                                      <p:tavLst>
                                        <p:tav tm="0">
                                          <p:val>
                                            <p:strVal val="ppt_x"/>
                                          </p:val>
                                        </p:tav>
                                        <p:tav tm="100000">
                                          <p:val>
                                            <p:strVal val="ppt_x"/>
                                          </p:val>
                                        </p:tav>
                                      </p:tavLst>
                                    </p:anim>
                                    <p:anim calcmode="lin" valueType="num">
                                      <p:cBhvr additive="base">
                                        <p:cTn id="266" dur="3000"/>
                                        <p:tgtEl>
                                          <p:spTgt spid="23"/>
                                        </p:tgtEl>
                                        <p:attrNameLst>
                                          <p:attrName>ppt_y</p:attrName>
                                        </p:attrNameLst>
                                      </p:cBhvr>
                                      <p:tavLst>
                                        <p:tav tm="0">
                                          <p:val>
                                            <p:strVal val="ppt_y"/>
                                          </p:val>
                                        </p:tav>
                                        <p:tav tm="100000">
                                          <p:val>
                                            <p:strVal val="0-ppt_h/2"/>
                                          </p:val>
                                        </p:tav>
                                      </p:tavLst>
                                    </p:anim>
                                    <p:set>
                                      <p:cBhvr>
                                        <p:cTn id="267" dur="1" fill="hold">
                                          <p:stCondLst>
                                            <p:cond delay="2999"/>
                                          </p:stCondLst>
                                        </p:cTn>
                                        <p:tgtEl>
                                          <p:spTgt spid="23"/>
                                        </p:tgtEl>
                                        <p:attrNameLst>
                                          <p:attrName>style.visibility</p:attrName>
                                        </p:attrNameLst>
                                      </p:cBhvr>
                                      <p:to>
                                        <p:strVal val="hidden"/>
                                      </p:to>
                                    </p:set>
                                  </p:childTnLst>
                                </p:cTn>
                              </p:par>
                              <p:par>
                                <p:cTn id="268" presetID="8" presetClass="exit" presetSubtype="16" fill="hold" grpId="4" nodeType="withEffect">
                                  <p:stCondLst>
                                    <p:cond delay="0"/>
                                  </p:stCondLst>
                                  <p:iterate type="lt">
                                    <p:tmPct val="0"/>
                                  </p:iterate>
                                  <p:childTnLst>
                                    <p:animEffect transition="out" filter="diamond(in)">
                                      <p:cBhvr>
                                        <p:cTn id="269" dur="3000"/>
                                        <p:tgtEl>
                                          <p:spTgt spid="4"/>
                                        </p:tgtEl>
                                      </p:cBhvr>
                                    </p:animEffect>
                                    <p:set>
                                      <p:cBhvr>
                                        <p:cTn id="270" dur="1" fill="hold">
                                          <p:stCondLst>
                                            <p:cond delay="2999"/>
                                          </p:stCondLst>
                                        </p:cTn>
                                        <p:tgtEl>
                                          <p:spTgt spid="4"/>
                                        </p:tgtEl>
                                        <p:attrNameLst>
                                          <p:attrName>style.visibility</p:attrName>
                                        </p:attrNameLst>
                                      </p:cBhvr>
                                      <p:to>
                                        <p:strVal val="hidden"/>
                                      </p:to>
                                    </p:set>
                                  </p:childTnLst>
                                </p:cTn>
                              </p:par>
                              <p:par>
                                <p:cTn id="271" presetID="8" presetClass="exit" presetSubtype="16" fill="hold" grpId="4" nodeType="withEffect">
                                  <p:stCondLst>
                                    <p:cond delay="0"/>
                                  </p:stCondLst>
                                  <p:childTnLst>
                                    <p:animEffect transition="out" filter="diamond(in)">
                                      <p:cBhvr>
                                        <p:cTn id="272" dur="3000"/>
                                        <p:tgtEl>
                                          <p:spTgt spid="5"/>
                                        </p:tgtEl>
                                      </p:cBhvr>
                                    </p:animEffect>
                                    <p:set>
                                      <p:cBhvr>
                                        <p:cTn id="273" dur="1" fill="hold">
                                          <p:stCondLst>
                                            <p:cond delay="2999"/>
                                          </p:stCondLst>
                                        </p:cTn>
                                        <p:tgtEl>
                                          <p:spTgt spid="5"/>
                                        </p:tgtEl>
                                        <p:attrNameLst>
                                          <p:attrName>style.visibility</p:attrName>
                                        </p:attrNameLst>
                                      </p:cBhvr>
                                      <p:to>
                                        <p:strVal val="hidden"/>
                                      </p:to>
                                    </p:set>
                                  </p:childTnLst>
                                </p:cTn>
                              </p:par>
                              <p:par>
                                <p:cTn id="274" presetID="8" presetClass="exit" presetSubtype="16" fill="hold" grpId="4" nodeType="withEffect">
                                  <p:stCondLst>
                                    <p:cond delay="0"/>
                                  </p:stCondLst>
                                  <p:iterate type="lt">
                                    <p:tmPct val="0"/>
                                  </p:iterate>
                                  <p:childTnLst>
                                    <p:animEffect transition="out" filter="diamond(in)">
                                      <p:cBhvr>
                                        <p:cTn id="275" dur="3000"/>
                                        <p:tgtEl>
                                          <p:spTgt spid="6"/>
                                        </p:tgtEl>
                                      </p:cBhvr>
                                    </p:animEffect>
                                    <p:set>
                                      <p:cBhvr>
                                        <p:cTn id="276" dur="1" fill="hold">
                                          <p:stCondLst>
                                            <p:cond delay="2999"/>
                                          </p:stCondLst>
                                        </p:cTn>
                                        <p:tgtEl>
                                          <p:spTgt spid="6"/>
                                        </p:tgtEl>
                                        <p:attrNameLst>
                                          <p:attrName>style.visibility</p:attrName>
                                        </p:attrNameLst>
                                      </p:cBhvr>
                                      <p:to>
                                        <p:strVal val="hidden"/>
                                      </p:to>
                                    </p:set>
                                  </p:childTnLst>
                                </p:cTn>
                              </p:par>
                              <p:par>
                                <p:cTn id="277" presetID="8" presetClass="exit" presetSubtype="16" fill="hold" grpId="4" nodeType="withEffect">
                                  <p:stCondLst>
                                    <p:cond delay="0"/>
                                  </p:stCondLst>
                                  <p:childTnLst>
                                    <p:animEffect transition="out" filter="diamond(in)">
                                      <p:cBhvr>
                                        <p:cTn id="278" dur="3000"/>
                                        <p:tgtEl>
                                          <p:spTgt spid="7"/>
                                        </p:tgtEl>
                                      </p:cBhvr>
                                    </p:animEffect>
                                    <p:set>
                                      <p:cBhvr>
                                        <p:cTn id="279" dur="1" fill="hold">
                                          <p:stCondLst>
                                            <p:cond delay="2999"/>
                                          </p:stCondLst>
                                        </p:cTn>
                                        <p:tgtEl>
                                          <p:spTgt spid="7"/>
                                        </p:tgtEl>
                                        <p:attrNameLst>
                                          <p:attrName>style.visibility</p:attrName>
                                        </p:attrNameLst>
                                      </p:cBhvr>
                                      <p:to>
                                        <p:strVal val="hidden"/>
                                      </p:to>
                                    </p:set>
                                  </p:childTnLst>
                                </p:cTn>
                              </p:par>
                              <p:par>
                                <p:cTn id="280" presetID="8" presetClass="exit" presetSubtype="16" fill="hold" grpId="4" nodeType="withEffect">
                                  <p:stCondLst>
                                    <p:cond delay="0"/>
                                  </p:stCondLst>
                                  <p:iterate type="lt">
                                    <p:tmPct val="0"/>
                                  </p:iterate>
                                  <p:childTnLst>
                                    <p:animEffect transition="out" filter="diamond(in)">
                                      <p:cBhvr>
                                        <p:cTn id="281" dur="3000"/>
                                        <p:tgtEl>
                                          <p:spTgt spid="8"/>
                                        </p:tgtEl>
                                      </p:cBhvr>
                                    </p:animEffect>
                                    <p:set>
                                      <p:cBhvr>
                                        <p:cTn id="282" dur="1" fill="hold">
                                          <p:stCondLst>
                                            <p:cond delay="2999"/>
                                          </p:stCondLst>
                                        </p:cTn>
                                        <p:tgtEl>
                                          <p:spTgt spid="8"/>
                                        </p:tgtEl>
                                        <p:attrNameLst>
                                          <p:attrName>style.visibility</p:attrName>
                                        </p:attrNameLst>
                                      </p:cBhvr>
                                      <p:to>
                                        <p:strVal val="hidden"/>
                                      </p:to>
                                    </p:set>
                                  </p:childTnLst>
                                </p:cTn>
                              </p:par>
                              <p:par>
                                <p:cTn id="283" presetID="8" presetClass="exit" presetSubtype="16" fill="hold" grpId="4" nodeType="withEffect">
                                  <p:stCondLst>
                                    <p:cond delay="0"/>
                                  </p:stCondLst>
                                  <p:childTnLst>
                                    <p:animEffect transition="out" filter="diamond(in)">
                                      <p:cBhvr>
                                        <p:cTn id="284" dur="3000"/>
                                        <p:tgtEl>
                                          <p:spTgt spid="9"/>
                                        </p:tgtEl>
                                      </p:cBhvr>
                                    </p:animEffect>
                                    <p:set>
                                      <p:cBhvr>
                                        <p:cTn id="285" dur="1" fill="hold">
                                          <p:stCondLst>
                                            <p:cond delay="2999"/>
                                          </p:stCondLst>
                                        </p:cTn>
                                        <p:tgtEl>
                                          <p:spTgt spid="9"/>
                                        </p:tgtEl>
                                        <p:attrNameLst>
                                          <p:attrName>style.visibility</p:attrName>
                                        </p:attrNameLst>
                                      </p:cBhvr>
                                      <p:to>
                                        <p:strVal val="hidden"/>
                                      </p:to>
                                    </p:set>
                                  </p:childTnLst>
                                </p:cTn>
                              </p:par>
                              <p:par>
                                <p:cTn id="286" presetID="8" presetClass="exit" presetSubtype="16" fill="hold" grpId="4" nodeType="withEffect">
                                  <p:stCondLst>
                                    <p:cond delay="0"/>
                                  </p:stCondLst>
                                  <p:iterate type="lt">
                                    <p:tmPct val="0"/>
                                  </p:iterate>
                                  <p:childTnLst>
                                    <p:animEffect transition="out" filter="diamond(in)">
                                      <p:cBhvr>
                                        <p:cTn id="287" dur="3000"/>
                                        <p:tgtEl>
                                          <p:spTgt spid="10"/>
                                        </p:tgtEl>
                                      </p:cBhvr>
                                    </p:animEffect>
                                    <p:set>
                                      <p:cBhvr>
                                        <p:cTn id="288" dur="1" fill="hold">
                                          <p:stCondLst>
                                            <p:cond delay="2999"/>
                                          </p:stCondLst>
                                        </p:cTn>
                                        <p:tgtEl>
                                          <p:spTgt spid="10"/>
                                        </p:tgtEl>
                                        <p:attrNameLst>
                                          <p:attrName>style.visibility</p:attrName>
                                        </p:attrNameLst>
                                      </p:cBhvr>
                                      <p:to>
                                        <p:strVal val="hidden"/>
                                      </p:to>
                                    </p:set>
                                  </p:childTnLst>
                                </p:cTn>
                              </p:par>
                              <p:par>
                                <p:cTn id="289" presetID="8" presetClass="exit" presetSubtype="16" fill="hold" grpId="4" nodeType="withEffect">
                                  <p:stCondLst>
                                    <p:cond delay="0"/>
                                  </p:stCondLst>
                                  <p:childTnLst>
                                    <p:animEffect transition="out" filter="diamond(in)">
                                      <p:cBhvr>
                                        <p:cTn id="290" dur="3000"/>
                                        <p:tgtEl>
                                          <p:spTgt spid="11"/>
                                        </p:tgtEl>
                                      </p:cBhvr>
                                    </p:animEffect>
                                    <p:set>
                                      <p:cBhvr>
                                        <p:cTn id="291" dur="1" fill="hold">
                                          <p:stCondLst>
                                            <p:cond delay="2999"/>
                                          </p:stCondLst>
                                        </p:cTn>
                                        <p:tgtEl>
                                          <p:spTgt spid="11"/>
                                        </p:tgtEl>
                                        <p:attrNameLst>
                                          <p:attrName>style.visibility</p:attrName>
                                        </p:attrNameLst>
                                      </p:cBhvr>
                                      <p:to>
                                        <p:strVal val="hidden"/>
                                      </p:to>
                                    </p:set>
                                  </p:childTnLst>
                                </p:cTn>
                              </p:par>
                              <p:par>
                                <p:cTn id="292" presetID="8" presetClass="exit" presetSubtype="16" fill="hold" grpId="4" nodeType="withEffect">
                                  <p:stCondLst>
                                    <p:cond delay="0"/>
                                  </p:stCondLst>
                                  <p:iterate type="lt">
                                    <p:tmPct val="0"/>
                                  </p:iterate>
                                  <p:childTnLst>
                                    <p:animEffect transition="out" filter="diamond(in)">
                                      <p:cBhvr>
                                        <p:cTn id="293" dur="3000"/>
                                        <p:tgtEl>
                                          <p:spTgt spid="12"/>
                                        </p:tgtEl>
                                      </p:cBhvr>
                                    </p:animEffect>
                                    <p:set>
                                      <p:cBhvr>
                                        <p:cTn id="294" dur="1" fill="hold">
                                          <p:stCondLst>
                                            <p:cond delay="2999"/>
                                          </p:stCondLst>
                                        </p:cTn>
                                        <p:tgtEl>
                                          <p:spTgt spid="12"/>
                                        </p:tgtEl>
                                        <p:attrNameLst>
                                          <p:attrName>style.visibility</p:attrName>
                                        </p:attrNameLst>
                                      </p:cBhvr>
                                      <p:to>
                                        <p:strVal val="hidden"/>
                                      </p:to>
                                    </p:set>
                                  </p:childTnLst>
                                </p:cTn>
                              </p:par>
                              <p:par>
                                <p:cTn id="295" presetID="8" presetClass="exit" presetSubtype="16" fill="hold" grpId="4" nodeType="withEffect">
                                  <p:stCondLst>
                                    <p:cond delay="0"/>
                                  </p:stCondLst>
                                  <p:childTnLst>
                                    <p:animEffect transition="out" filter="diamond(in)">
                                      <p:cBhvr>
                                        <p:cTn id="296" dur="3000"/>
                                        <p:tgtEl>
                                          <p:spTgt spid="13"/>
                                        </p:tgtEl>
                                      </p:cBhvr>
                                    </p:animEffect>
                                    <p:set>
                                      <p:cBhvr>
                                        <p:cTn id="297" dur="1" fill="hold">
                                          <p:stCondLst>
                                            <p:cond delay="2999"/>
                                          </p:stCondLst>
                                        </p:cTn>
                                        <p:tgtEl>
                                          <p:spTgt spid="13"/>
                                        </p:tgtEl>
                                        <p:attrNameLst>
                                          <p:attrName>style.visibility</p:attrName>
                                        </p:attrNameLst>
                                      </p:cBhvr>
                                      <p:to>
                                        <p:strVal val="hidden"/>
                                      </p:to>
                                    </p:set>
                                  </p:childTnLst>
                                </p:cTn>
                              </p:par>
                              <p:par>
                                <p:cTn id="298" presetID="8" presetClass="exit" presetSubtype="16" fill="hold" grpId="4" nodeType="withEffect">
                                  <p:stCondLst>
                                    <p:cond delay="0"/>
                                  </p:stCondLst>
                                  <p:iterate type="lt">
                                    <p:tmPct val="0"/>
                                  </p:iterate>
                                  <p:childTnLst>
                                    <p:animEffect transition="out" filter="diamond(in)">
                                      <p:cBhvr>
                                        <p:cTn id="299" dur="3000"/>
                                        <p:tgtEl>
                                          <p:spTgt spid="14"/>
                                        </p:tgtEl>
                                      </p:cBhvr>
                                    </p:animEffect>
                                    <p:set>
                                      <p:cBhvr>
                                        <p:cTn id="300" dur="1" fill="hold">
                                          <p:stCondLst>
                                            <p:cond delay="2999"/>
                                          </p:stCondLst>
                                        </p:cTn>
                                        <p:tgtEl>
                                          <p:spTgt spid="14"/>
                                        </p:tgtEl>
                                        <p:attrNameLst>
                                          <p:attrName>style.visibility</p:attrName>
                                        </p:attrNameLst>
                                      </p:cBhvr>
                                      <p:to>
                                        <p:strVal val="hidden"/>
                                      </p:to>
                                    </p:set>
                                  </p:childTnLst>
                                </p:cTn>
                              </p:par>
                              <p:par>
                                <p:cTn id="301" presetID="8" presetClass="exit" presetSubtype="16" fill="hold" grpId="4" nodeType="withEffect">
                                  <p:stCondLst>
                                    <p:cond delay="0"/>
                                  </p:stCondLst>
                                  <p:childTnLst>
                                    <p:animEffect transition="out" filter="diamond(in)">
                                      <p:cBhvr>
                                        <p:cTn id="302" dur="3000"/>
                                        <p:tgtEl>
                                          <p:spTgt spid="15"/>
                                        </p:tgtEl>
                                      </p:cBhvr>
                                    </p:animEffect>
                                    <p:set>
                                      <p:cBhvr>
                                        <p:cTn id="303" dur="1" fill="hold">
                                          <p:stCondLst>
                                            <p:cond delay="2999"/>
                                          </p:stCondLst>
                                        </p:cTn>
                                        <p:tgtEl>
                                          <p:spTgt spid="15"/>
                                        </p:tgtEl>
                                        <p:attrNameLst>
                                          <p:attrName>style.visibility</p:attrName>
                                        </p:attrNameLst>
                                      </p:cBhvr>
                                      <p:to>
                                        <p:strVal val="hidden"/>
                                      </p:to>
                                    </p:set>
                                  </p:childTnLst>
                                </p:cTn>
                              </p:par>
                              <p:par>
                                <p:cTn id="304" presetID="8" presetClass="exit" presetSubtype="16" fill="hold" grpId="4" nodeType="withEffect">
                                  <p:stCondLst>
                                    <p:cond delay="0"/>
                                  </p:stCondLst>
                                  <p:iterate type="lt">
                                    <p:tmPct val="0"/>
                                  </p:iterate>
                                  <p:childTnLst>
                                    <p:animEffect transition="out" filter="diamond(in)">
                                      <p:cBhvr>
                                        <p:cTn id="305" dur="3000"/>
                                        <p:tgtEl>
                                          <p:spTgt spid="16"/>
                                        </p:tgtEl>
                                      </p:cBhvr>
                                    </p:animEffect>
                                    <p:set>
                                      <p:cBhvr>
                                        <p:cTn id="306" dur="1" fill="hold">
                                          <p:stCondLst>
                                            <p:cond delay="2999"/>
                                          </p:stCondLst>
                                        </p:cTn>
                                        <p:tgtEl>
                                          <p:spTgt spid="16"/>
                                        </p:tgtEl>
                                        <p:attrNameLst>
                                          <p:attrName>style.visibility</p:attrName>
                                        </p:attrNameLst>
                                      </p:cBhvr>
                                      <p:to>
                                        <p:strVal val="hidden"/>
                                      </p:to>
                                    </p:set>
                                  </p:childTnLst>
                                </p:cTn>
                              </p:par>
                              <p:par>
                                <p:cTn id="307" presetID="8" presetClass="exit" presetSubtype="16" fill="hold" grpId="4" nodeType="withEffect">
                                  <p:stCondLst>
                                    <p:cond delay="0"/>
                                  </p:stCondLst>
                                  <p:childTnLst>
                                    <p:animEffect transition="out" filter="diamond(in)">
                                      <p:cBhvr>
                                        <p:cTn id="308" dur="3000"/>
                                        <p:tgtEl>
                                          <p:spTgt spid="17"/>
                                        </p:tgtEl>
                                      </p:cBhvr>
                                    </p:animEffect>
                                    <p:set>
                                      <p:cBhvr>
                                        <p:cTn id="309" dur="1" fill="hold">
                                          <p:stCondLst>
                                            <p:cond delay="2999"/>
                                          </p:stCondLst>
                                        </p:cTn>
                                        <p:tgtEl>
                                          <p:spTgt spid="17"/>
                                        </p:tgtEl>
                                        <p:attrNameLst>
                                          <p:attrName>style.visibility</p:attrName>
                                        </p:attrNameLst>
                                      </p:cBhvr>
                                      <p:to>
                                        <p:strVal val="hidden"/>
                                      </p:to>
                                    </p:set>
                                  </p:childTnLst>
                                </p:cTn>
                              </p:par>
                              <p:par>
                                <p:cTn id="310" presetID="8" presetClass="exit" presetSubtype="16" fill="hold" grpId="4" nodeType="withEffect">
                                  <p:stCondLst>
                                    <p:cond delay="0"/>
                                  </p:stCondLst>
                                  <p:iterate type="lt">
                                    <p:tmPct val="0"/>
                                  </p:iterate>
                                  <p:childTnLst>
                                    <p:animEffect transition="out" filter="diamond(in)">
                                      <p:cBhvr>
                                        <p:cTn id="311" dur="3000"/>
                                        <p:tgtEl>
                                          <p:spTgt spid="18"/>
                                        </p:tgtEl>
                                      </p:cBhvr>
                                    </p:animEffect>
                                    <p:set>
                                      <p:cBhvr>
                                        <p:cTn id="312" dur="1" fill="hold">
                                          <p:stCondLst>
                                            <p:cond delay="2999"/>
                                          </p:stCondLst>
                                        </p:cTn>
                                        <p:tgtEl>
                                          <p:spTgt spid="18"/>
                                        </p:tgtEl>
                                        <p:attrNameLst>
                                          <p:attrName>style.visibility</p:attrName>
                                        </p:attrNameLst>
                                      </p:cBhvr>
                                      <p:to>
                                        <p:strVal val="hidden"/>
                                      </p:to>
                                    </p:set>
                                  </p:childTnLst>
                                </p:cTn>
                              </p:par>
                              <p:par>
                                <p:cTn id="313" presetID="8" presetClass="exit" presetSubtype="16" fill="hold" grpId="4" nodeType="withEffect">
                                  <p:stCondLst>
                                    <p:cond delay="0"/>
                                  </p:stCondLst>
                                  <p:childTnLst>
                                    <p:animEffect transition="out" filter="diamond(in)">
                                      <p:cBhvr>
                                        <p:cTn id="314" dur="3000"/>
                                        <p:tgtEl>
                                          <p:spTgt spid="19"/>
                                        </p:tgtEl>
                                      </p:cBhvr>
                                    </p:animEffect>
                                    <p:set>
                                      <p:cBhvr>
                                        <p:cTn id="315" dur="1" fill="hold">
                                          <p:stCondLst>
                                            <p:cond delay="2999"/>
                                          </p:stCondLst>
                                        </p:cTn>
                                        <p:tgtEl>
                                          <p:spTgt spid="19"/>
                                        </p:tgtEl>
                                        <p:attrNameLst>
                                          <p:attrName>style.visibility</p:attrName>
                                        </p:attrNameLst>
                                      </p:cBhvr>
                                      <p:to>
                                        <p:strVal val="hidden"/>
                                      </p:to>
                                    </p:set>
                                  </p:childTnLst>
                                </p:cTn>
                              </p:par>
                              <p:par>
                                <p:cTn id="316" presetID="8" presetClass="exit" presetSubtype="16" fill="hold" grpId="4" nodeType="withEffect">
                                  <p:stCondLst>
                                    <p:cond delay="0"/>
                                  </p:stCondLst>
                                  <p:iterate type="lt">
                                    <p:tmPct val="0"/>
                                  </p:iterate>
                                  <p:childTnLst>
                                    <p:animEffect transition="out" filter="diamond(in)">
                                      <p:cBhvr>
                                        <p:cTn id="317" dur="3000"/>
                                        <p:tgtEl>
                                          <p:spTgt spid="20"/>
                                        </p:tgtEl>
                                      </p:cBhvr>
                                    </p:animEffect>
                                    <p:set>
                                      <p:cBhvr>
                                        <p:cTn id="318" dur="1" fill="hold">
                                          <p:stCondLst>
                                            <p:cond delay="2999"/>
                                          </p:stCondLst>
                                        </p:cTn>
                                        <p:tgtEl>
                                          <p:spTgt spid="20"/>
                                        </p:tgtEl>
                                        <p:attrNameLst>
                                          <p:attrName>style.visibility</p:attrName>
                                        </p:attrNameLst>
                                      </p:cBhvr>
                                      <p:to>
                                        <p:strVal val="hidden"/>
                                      </p:to>
                                    </p:set>
                                  </p:childTnLst>
                                </p:cTn>
                              </p:par>
                              <p:par>
                                <p:cTn id="319" presetID="8" presetClass="exit" presetSubtype="16" fill="hold" grpId="4" nodeType="withEffect">
                                  <p:stCondLst>
                                    <p:cond delay="0"/>
                                  </p:stCondLst>
                                  <p:childTnLst>
                                    <p:animEffect transition="out" filter="diamond(in)">
                                      <p:cBhvr>
                                        <p:cTn id="320" dur="3000"/>
                                        <p:tgtEl>
                                          <p:spTgt spid="21"/>
                                        </p:tgtEl>
                                      </p:cBhvr>
                                    </p:animEffect>
                                    <p:set>
                                      <p:cBhvr>
                                        <p:cTn id="321" dur="1" fill="hold">
                                          <p:stCondLst>
                                            <p:cond delay="2999"/>
                                          </p:stCondLst>
                                        </p:cTn>
                                        <p:tgtEl>
                                          <p:spTgt spid="21"/>
                                        </p:tgtEl>
                                        <p:attrNameLst>
                                          <p:attrName>style.visibility</p:attrName>
                                        </p:attrNameLst>
                                      </p:cBhvr>
                                      <p:to>
                                        <p:strVal val="hidden"/>
                                      </p:to>
                                    </p:set>
                                  </p:childTnLst>
                                </p:cTn>
                              </p:par>
                              <p:par>
                                <p:cTn id="322" presetID="8" presetClass="exit" presetSubtype="16" fill="hold" grpId="4" nodeType="withEffect">
                                  <p:stCondLst>
                                    <p:cond delay="0"/>
                                  </p:stCondLst>
                                  <p:iterate type="lt">
                                    <p:tmPct val="0"/>
                                  </p:iterate>
                                  <p:childTnLst>
                                    <p:animEffect transition="out" filter="diamond(in)">
                                      <p:cBhvr>
                                        <p:cTn id="323" dur="3000"/>
                                        <p:tgtEl>
                                          <p:spTgt spid="22"/>
                                        </p:tgtEl>
                                      </p:cBhvr>
                                    </p:animEffect>
                                    <p:set>
                                      <p:cBhvr>
                                        <p:cTn id="324" dur="1" fill="hold">
                                          <p:stCondLst>
                                            <p:cond delay="2999"/>
                                          </p:stCondLst>
                                        </p:cTn>
                                        <p:tgtEl>
                                          <p:spTgt spid="22"/>
                                        </p:tgtEl>
                                        <p:attrNameLst>
                                          <p:attrName>style.visibility</p:attrName>
                                        </p:attrNameLst>
                                      </p:cBhvr>
                                      <p:to>
                                        <p:strVal val="hidden"/>
                                      </p:to>
                                    </p:set>
                                  </p:childTnLst>
                                </p:cTn>
                              </p:par>
                              <p:par>
                                <p:cTn id="325" presetID="8" presetClass="exit" presetSubtype="16" fill="hold" grpId="4" nodeType="withEffect">
                                  <p:stCondLst>
                                    <p:cond delay="0"/>
                                  </p:stCondLst>
                                  <p:childTnLst>
                                    <p:animEffect transition="out" filter="diamond(in)">
                                      <p:cBhvr>
                                        <p:cTn id="326" dur="3000"/>
                                        <p:tgtEl>
                                          <p:spTgt spid="23"/>
                                        </p:tgtEl>
                                      </p:cBhvr>
                                    </p:animEffect>
                                    <p:set>
                                      <p:cBhvr>
                                        <p:cTn id="327" dur="1" fill="hold">
                                          <p:stCondLst>
                                            <p:cond delay="2999"/>
                                          </p:stCondLst>
                                        </p:cTn>
                                        <p:tgtEl>
                                          <p:spTgt spid="23"/>
                                        </p:tgtEl>
                                        <p:attrNameLst>
                                          <p:attrName>style.visibility</p:attrName>
                                        </p:attrNameLst>
                                      </p:cBhvr>
                                      <p:to>
                                        <p:strVal val="hidden"/>
                                      </p:to>
                                    </p:set>
                                  </p:childTnLst>
                                </p:cTn>
                              </p:par>
                              <p:par>
                                <p:cTn id="328" presetID="23" presetClass="entr" presetSubtype="288"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3000" fill="hold"/>
                                        <p:tgtEl>
                                          <p:spTgt spid="2"/>
                                        </p:tgtEl>
                                        <p:attrNameLst>
                                          <p:attrName>ppt_w</p:attrName>
                                        </p:attrNameLst>
                                      </p:cBhvr>
                                      <p:tavLst>
                                        <p:tav tm="0">
                                          <p:val>
                                            <p:strVal val="4/3*#ppt_w"/>
                                          </p:val>
                                        </p:tav>
                                        <p:tav tm="100000">
                                          <p:val>
                                            <p:strVal val="#ppt_w"/>
                                          </p:val>
                                        </p:tav>
                                      </p:tavLst>
                                    </p:anim>
                                    <p:anim calcmode="lin" valueType="num">
                                      <p:cBhvr>
                                        <p:cTn id="331" dur="3000" fill="hold"/>
                                        <p:tgtEl>
                                          <p:spTgt spid="2"/>
                                        </p:tgtEl>
                                        <p:attrNameLst>
                                          <p:attrName>ppt_h</p:attrName>
                                        </p:attrNameLst>
                                      </p:cBhvr>
                                      <p:tavLst>
                                        <p:tav tm="0">
                                          <p:val>
                                            <p:strVal val="4/3*#ppt_h"/>
                                          </p:val>
                                        </p:tav>
                                        <p:tav tm="100000">
                                          <p:val>
                                            <p:strVal val="#ppt_h"/>
                                          </p:val>
                                        </p:tav>
                                      </p:tavLst>
                                    </p:anim>
                                  </p:childTnLst>
                                </p:cTn>
                              </p:par>
                              <p:par>
                                <p:cTn id="332" presetID="16" presetClass="entr" presetSubtype="42"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arn(outHorizontal)">
                                      <p:cBhvr>
                                        <p:cTn id="33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8FFF"/>
            </a:gs>
            <a:gs pos="50000">
              <a:srgbClr val="8A008A">
                <a:shade val="67500"/>
                <a:satMod val="115000"/>
              </a:srgbClr>
            </a:gs>
            <a:gs pos="100000">
              <a:srgbClr val="8A008A">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497251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linds(vertical)">
                                      <p:cBhvr>
                                        <p:cTn id="57" dur="2000"/>
                                        <p:tgtEl>
                                          <p:spTgt spid="3"/>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linds(vertical)">
                                      <p:cBhvr>
                                        <p:cTn id="60" dur="2000"/>
                                        <p:tgtEl>
                                          <p:spTgt spid="4"/>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vertical)">
                                      <p:cBhvr>
                                        <p:cTn id="63" dur="2000"/>
                                        <p:tgtEl>
                                          <p:spTgt spid="5"/>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vertical)">
                                      <p:cBhvr>
                                        <p:cTn id="66" dur="2000"/>
                                        <p:tgtEl>
                                          <p:spTgt spid="6"/>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linds(vertical)">
                                      <p:cBhvr>
                                        <p:cTn id="69" dur="2000"/>
                                        <p:tgtEl>
                                          <p:spTgt spid="7"/>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linds(vertical)">
                                      <p:cBhvr>
                                        <p:cTn id="72" dur="2000"/>
                                        <p:tgtEl>
                                          <p:spTgt spid="8"/>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vertical)">
                                      <p:cBhvr>
                                        <p:cTn id="75" dur="2000"/>
                                        <p:tgtEl>
                                          <p:spTgt spid="9"/>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linds(vertical)">
                                      <p:cBhvr>
                                        <p:cTn id="78" dur="2000"/>
                                        <p:tgtEl>
                                          <p:spTgt spid="10"/>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linds(vertical)">
                                      <p:cBhvr>
                                        <p:cTn id="81" dur="2000"/>
                                        <p:tgtEl>
                                          <p:spTgt spid="11"/>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vertical)">
                                      <p:cBhvr>
                                        <p:cTn id="84" dur="2000"/>
                                        <p:tgtEl>
                                          <p:spTgt spid="12"/>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linds(vertical)">
                                      <p:cBhvr>
                                        <p:cTn id="87" dur="2000"/>
                                        <p:tgtEl>
                                          <p:spTgt spid="13"/>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linds(vertical)">
                                      <p:cBhvr>
                                        <p:cTn id="90" dur="2000"/>
                                        <p:tgtEl>
                                          <p:spTgt spid="14"/>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1+#ppt_w/2"/>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1+#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2000" fill="hold"/>
                                        <p:tgtEl>
                                          <p:spTgt spid="17"/>
                                        </p:tgtEl>
                                        <p:attrNameLst>
                                          <p:attrName>ppt_x</p:attrName>
                                        </p:attrNameLst>
                                      </p:cBhvr>
                                      <p:tavLst>
                                        <p:tav tm="0">
                                          <p:val>
                                            <p:strVal val="1+#ppt_w/2"/>
                                          </p:val>
                                        </p:tav>
                                        <p:tav tm="100000">
                                          <p:val>
                                            <p:strVal val="#ppt_x"/>
                                          </p:val>
                                        </p:tav>
                                      </p:tavLst>
                                    </p:anim>
                                    <p:anim calcmode="lin" valueType="num">
                                      <p:cBhvr additive="base">
                                        <p:cTn id="102" dur="2000" fill="hold"/>
                                        <p:tgtEl>
                                          <p:spTgt spid="17"/>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8"/>
                                        </p:tgtEl>
                                        <p:attrNameLst>
                                          <p:attrName>style.visibility</p:attrName>
                                        </p:attrNameLst>
                                      </p:cBhvr>
                                      <p:to>
                                        <p:strVal val="visible"/>
                                      </p:to>
                                    </p:set>
                                    <p:anim calcmode="lin" valueType="num">
                                      <p:cBhvr additive="base">
                                        <p:cTn id="105" dur="2000" fill="hold"/>
                                        <p:tgtEl>
                                          <p:spTgt spid="18"/>
                                        </p:tgtEl>
                                        <p:attrNameLst>
                                          <p:attrName>ppt_x</p:attrName>
                                        </p:attrNameLst>
                                      </p:cBhvr>
                                      <p:tavLst>
                                        <p:tav tm="0">
                                          <p:val>
                                            <p:strVal val="1+#ppt_w/2"/>
                                          </p:val>
                                        </p:tav>
                                        <p:tav tm="100000">
                                          <p:val>
                                            <p:strVal val="#ppt_x"/>
                                          </p:val>
                                        </p:tav>
                                      </p:tavLst>
                                    </p:anim>
                                    <p:anim calcmode="lin" valueType="num">
                                      <p:cBhvr additive="base">
                                        <p:cTn id="106" dur="2000" fill="hold"/>
                                        <p:tgtEl>
                                          <p:spTgt spid="18"/>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1+#ppt_w/2"/>
                                          </p:val>
                                        </p:tav>
                                        <p:tav tm="100000">
                                          <p:val>
                                            <p:strVal val="#ppt_x"/>
                                          </p:val>
                                        </p:tav>
                                      </p:tavLst>
                                    </p:anim>
                                    <p:anim calcmode="lin" valueType="num">
                                      <p:cBhvr additive="base">
                                        <p:cTn id="118" dur="2000" fill="hold"/>
                                        <p:tgtEl>
                                          <p:spTgt spid="21"/>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1+#ppt_w/2"/>
                                          </p:val>
                                        </p:tav>
                                        <p:tav tm="100000">
                                          <p:val>
                                            <p:strVal val="#ppt_x"/>
                                          </p:val>
                                        </p:tav>
                                      </p:tavLst>
                                    </p:anim>
                                    <p:anim calcmode="lin" valueType="num">
                                      <p:cBhvr additive="base">
                                        <p:cTn id="122" dur="2000" fill="hold"/>
                                        <p:tgtEl>
                                          <p:spTgt spid="22"/>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2000" fill="hold"/>
                                        <p:tgtEl>
                                          <p:spTgt spid="23"/>
                                        </p:tgtEl>
                                        <p:attrNameLst>
                                          <p:attrName>ppt_x</p:attrName>
                                        </p:attrNameLst>
                                      </p:cBhvr>
                                      <p:tavLst>
                                        <p:tav tm="0">
                                          <p:val>
                                            <p:strVal val="1+#ppt_w/2"/>
                                          </p:val>
                                        </p:tav>
                                        <p:tav tm="100000">
                                          <p:val>
                                            <p:strVal val="#ppt_x"/>
                                          </p:val>
                                        </p:tav>
                                      </p:tavLst>
                                    </p:anim>
                                    <p:anim calcmode="lin" valueType="num">
                                      <p:cBhvr additive="base">
                                        <p:cTn id="126" dur="2000" fill="hold"/>
                                        <p:tgtEl>
                                          <p:spTgt spid="23"/>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additive="base">
                                        <p:cTn id="129" dur="2000" fill="hold"/>
                                        <p:tgtEl>
                                          <p:spTgt spid="24"/>
                                        </p:tgtEl>
                                        <p:attrNameLst>
                                          <p:attrName>ppt_x</p:attrName>
                                        </p:attrNameLst>
                                      </p:cBhvr>
                                      <p:tavLst>
                                        <p:tav tm="0">
                                          <p:val>
                                            <p:strVal val="1+#ppt_w/2"/>
                                          </p:val>
                                        </p:tav>
                                        <p:tav tm="100000">
                                          <p:val>
                                            <p:strVal val="#ppt_x"/>
                                          </p:val>
                                        </p:tav>
                                      </p:tavLst>
                                    </p:anim>
                                    <p:anim calcmode="lin" valueType="num">
                                      <p:cBhvr additive="base">
                                        <p:cTn id="130" dur="2000" fill="hold"/>
                                        <p:tgtEl>
                                          <p:spTgt spid="24"/>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additive="base">
                                        <p:cTn id="133" dur="2000" fill="hold"/>
                                        <p:tgtEl>
                                          <p:spTgt spid="25"/>
                                        </p:tgtEl>
                                        <p:attrNameLst>
                                          <p:attrName>ppt_x</p:attrName>
                                        </p:attrNameLst>
                                      </p:cBhvr>
                                      <p:tavLst>
                                        <p:tav tm="0">
                                          <p:val>
                                            <p:strVal val="1+#ppt_w/2"/>
                                          </p:val>
                                        </p:tav>
                                        <p:tav tm="100000">
                                          <p:val>
                                            <p:strVal val="#ppt_x"/>
                                          </p:val>
                                        </p:tav>
                                      </p:tavLst>
                                    </p:anim>
                                    <p:anim calcmode="lin" valueType="num">
                                      <p:cBhvr additive="base">
                                        <p:cTn id="134" dur="2000" fill="hold"/>
                                        <p:tgtEl>
                                          <p:spTgt spid="25"/>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6"/>
                                        </p:tgtEl>
                                        <p:attrNameLst>
                                          <p:attrName>style.visibility</p:attrName>
                                        </p:attrNameLst>
                                      </p:cBhvr>
                                      <p:to>
                                        <p:strVal val="visible"/>
                                      </p:to>
                                    </p:set>
                                    <p:anim calcmode="lin" valueType="num">
                                      <p:cBhvr additive="base">
                                        <p:cTn id="137" dur="2000" fill="hold"/>
                                        <p:tgtEl>
                                          <p:spTgt spid="26"/>
                                        </p:tgtEl>
                                        <p:attrNameLst>
                                          <p:attrName>ppt_x</p:attrName>
                                        </p:attrNameLst>
                                      </p:cBhvr>
                                      <p:tavLst>
                                        <p:tav tm="0">
                                          <p:val>
                                            <p:strVal val="1+#ppt_w/2"/>
                                          </p:val>
                                        </p:tav>
                                        <p:tav tm="100000">
                                          <p:val>
                                            <p:strVal val="#ppt_x"/>
                                          </p:val>
                                        </p:tav>
                                      </p:tavLst>
                                    </p:anim>
                                    <p:anim calcmode="lin" valueType="num">
                                      <p:cBhvr additive="base">
                                        <p:cTn id="138" dur="2000" fill="hold"/>
                                        <p:tgtEl>
                                          <p:spTgt spid="26"/>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vertical)">
                                      <p:cBhvr>
                                        <p:cTn id="141" dur="2000"/>
                                        <p:tgtEl>
                                          <p:spTgt spid="15"/>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vertical)">
                                      <p:cBhvr>
                                        <p:cTn id="144" dur="2000"/>
                                        <p:tgtEl>
                                          <p:spTgt spid="16"/>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vertical)">
                                      <p:cBhvr>
                                        <p:cTn id="147" dur="2000"/>
                                        <p:tgtEl>
                                          <p:spTgt spid="17"/>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vertical)">
                                      <p:cBhvr>
                                        <p:cTn id="150" dur="2000"/>
                                        <p:tgtEl>
                                          <p:spTgt spid="18"/>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19"/>
                                        </p:tgtEl>
                                        <p:attrNameLst>
                                          <p:attrName>style.visibility</p:attrName>
                                        </p:attrNameLst>
                                      </p:cBhvr>
                                      <p:to>
                                        <p:strVal val="visible"/>
                                      </p:to>
                                    </p:set>
                                    <p:animEffect transition="in" filter="blinds(vertical)">
                                      <p:cBhvr>
                                        <p:cTn id="153" dur="2000"/>
                                        <p:tgtEl>
                                          <p:spTgt spid="19"/>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0"/>
                                        </p:tgtEl>
                                        <p:attrNameLst>
                                          <p:attrName>style.visibility</p:attrName>
                                        </p:attrNameLst>
                                      </p:cBhvr>
                                      <p:to>
                                        <p:strVal val="visible"/>
                                      </p:to>
                                    </p:set>
                                    <p:animEffect transition="in" filter="blinds(vertical)">
                                      <p:cBhvr>
                                        <p:cTn id="156" dur="2000"/>
                                        <p:tgtEl>
                                          <p:spTgt spid="20"/>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1"/>
                                        </p:tgtEl>
                                        <p:attrNameLst>
                                          <p:attrName>style.visibility</p:attrName>
                                        </p:attrNameLst>
                                      </p:cBhvr>
                                      <p:to>
                                        <p:strVal val="visible"/>
                                      </p:to>
                                    </p:set>
                                    <p:animEffect transition="in" filter="blinds(vertical)">
                                      <p:cBhvr>
                                        <p:cTn id="159" dur="2000"/>
                                        <p:tgtEl>
                                          <p:spTgt spid="21"/>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blinds(vertical)">
                                      <p:cBhvr>
                                        <p:cTn id="162" dur="2000"/>
                                        <p:tgtEl>
                                          <p:spTgt spid="22"/>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Effect transition="in" filter="blinds(vertical)">
                                      <p:cBhvr>
                                        <p:cTn id="165" dur="2000"/>
                                        <p:tgtEl>
                                          <p:spTgt spid="23"/>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blinds(vertical)">
                                      <p:cBhvr>
                                        <p:cTn id="168" dur="2000"/>
                                        <p:tgtEl>
                                          <p:spTgt spid="24"/>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5"/>
                                        </p:tgtEl>
                                        <p:attrNameLst>
                                          <p:attrName>style.visibility</p:attrName>
                                        </p:attrNameLst>
                                      </p:cBhvr>
                                      <p:to>
                                        <p:strVal val="visible"/>
                                      </p:to>
                                    </p:set>
                                    <p:animEffect transition="in" filter="blinds(vertical)">
                                      <p:cBhvr>
                                        <p:cTn id="171" dur="2000"/>
                                        <p:tgtEl>
                                          <p:spTgt spid="25"/>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6"/>
                                        </p:tgtEl>
                                        <p:attrNameLst>
                                          <p:attrName>style.visibility</p:attrName>
                                        </p:attrNameLst>
                                      </p:cBhvr>
                                      <p:to>
                                        <p:strVal val="visible"/>
                                      </p:to>
                                    </p:set>
                                    <p:animEffect transition="in" filter="blinds(vertical)">
                                      <p:cBhvr>
                                        <p:cTn id="174" dur="2000"/>
                                        <p:tgtEl>
                                          <p:spTgt spid="26"/>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1+ppt_w/2"/>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1+ppt_w/2"/>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1+ppt_w/2"/>
                                          </p:val>
                                        </p:tav>
                                      </p:tavLst>
                                    </p:anim>
                                    <p:anim calcmode="lin" valueType="num">
                                      <p:cBhvr additive="base">
                                        <p:cTn id="198" dur="2000"/>
                                        <p:tgtEl>
                                          <p:spTgt spid="13"/>
                                        </p:tgtEl>
                                        <p:attrNameLst>
                                          <p:attrName>ppt_y</p:attrName>
                                        </p:attrNameLst>
                                      </p:cBhvr>
                                      <p:tavLst>
                                        <p:tav tm="0">
                                          <p:val>
                                            <p:strVal val="ppt_y"/>
                                          </p:val>
                                        </p:tav>
                                        <p:tav tm="100000">
                                          <p:val>
                                            <p:strVal val="1+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1+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1+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1+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0-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1+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0-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0-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0-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0-ppt_w/2"/>
                                          </p:val>
                                        </p:tav>
                                      </p:tavLst>
                                    </p:anim>
                                    <p:anim calcmode="lin" valueType="num">
                                      <p:cBhvr additive="base">
                                        <p:cTn id="238" dur="2000"/>
                                        <p:tgtEl>
                                          <p:spTgt spid="22"/>
                                        </p:tgtEl>
                                        <p:attrNameLst>
                                          <p:attrName>ppt_y</p:attrName>
                                        </p:attrNameLst>
                                      </p:cBhvr>
                                      <p:tavLst>
                                        <p:tav tm="0">
                                          <p:val>
                                            <p:strVal val="ppt_y"/>
                                          </p:val>
                                        </p:tav>
                                        <p:tav tm="100000">
                                          <p:val>
                                            <p:strVal val="0-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0-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0-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1+ppt_w/2"/>
                                          </p:val>
                                        </p:tav>
                                      </p:tavLst>
                                    </p:anim>
                                    <p:anim calcmode="lin" valueType="num">
                                      <p:cBhvr additive="base">
                                        <p:cTn id="250" dur="2000"/>
                                        <p:tgtEl>
                                          <p:spTgt spid="4"/>
                                        </p:tgtEl>
                                        <p:attrNameLst>
                                          <p:attrName>ppt_y</p:attrName>
                                        </p:attrNameLst>
                                      </p:cBhvr>
                                      <p:tavLst>
                                        <p:tav tm="0">
                                          <p:val>
                                            <p:strVal val="ppt_y"/>
                                          </p:val>
                                        </p:tav>
                                        <p:tav tm="100000">
                                          <p:val>
                                            <p:strVal val="0-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0-ppt_h/2"/>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1+ppt_w/2"/>
                                          </p:val>
                                        </p:tav>
                                      </p:tavLst>
                                    </p:anim>
                                    <p:anim calcmode="lin" valueType="num">
                                      <p:cBhvr additive="base">
                                        <p:cTn id="258" dur="2000"/>
                                        <p:tgtEl>
                                          <p:spTgt spid="8"/>
                                        </p:tgtEl>
                                        <p:attrNameLst>
                                          <p:attrName>ppt_y</p:attrName>
                                        </p:attrNameLst>
                                      </p:cBhvr>
                                      <p:tavLst>
                                        <p:tav tm="0">
                                          <p:val>
                                            <p:strVal val="ppt_y"/>
                                          </p:val>
                                        </p:tav>
                                        <p:tav tm="100000">
                                          <p:val>
                                            <p:strVal val="0-ppt_h/2"/>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1+ppt_w/2"/>
                                          </p:val>
                                        </p:tav>
                                      </p:tavLst>
                                    </p:anim>
                                    <p:anim calcmode="lin" valueType="num">
                                      <p:cBhvr additive="base">
                                        <p:cTn id="262" dur="2000"/>
                                        <p:tgtEl>
                                          <p:spTgt spid="10"/>
                                        </p:tgtEl>
                                        <p:attrNameLst>
                                          <p:attrName>ppt_y</p:attrName>
                                        </p:attrNameLst>
                                      </p:cBhvr>
                                      <p:tavLst>
                                        <p:tav tm="0">
                                          <p:val>
                                            <p:strVal val="ppt_y"/>
                                          </p:val>
                                        </p:tav>
                                        <p:tav tm="100000">
                                          <p:val>
                                            <p:strVal val="0-ppt_h/2"/>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1+ppt_w/2"/>
                                          </p:val>
                                        </p:tav>
                                      </p:tavLst>
                                    </p:anim>
                                    <p:anim calcmode="lin" valueType="num">
                                      <p:cBhvr additive="base">
                                        <p:cTn id="266" dur="2000"/>
                                        <p:tgtEl>
                                          <p:spTgt spid="12"/>
                                        </p:tgtEl>
                                        <p:attrNameLst>
                                          <p:attrName>ppt_y</p:attrName>
                                        </p:attrNameLst>
                                      </p:cBhvr>
                                      <p:tavLst>
                                        <p:tav tm="0">
                                          <p:val>
                                            <p:strVal val="ppt_y"/>
                                          </p:val>
                                        </p:tav>
                                        <p:tav tm="100000">
                                          <p:val>
                                            <p:strVal val="0-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1+ppt_w/2"/>
                                          </p:val>
                                        </p:tav>
                                      </p:tavLst>
                                    </p:anim>
                                    <p:anim calcmode="lin" valueType="num">
                                      <p:cBhvr additive="base">
                                        <p:cTn id="270" dur="2000"/>
                                        <p:tgtEl>
                                          <p:spTgt spid="14"/>
                                        </p:tgtEl>
                                        <p:attrNameLst>
                                          <p:attrName>ppt_y</p:attrName>
                                        </p:attrNameLst>
                                      </p:cBhvr>
                                      <p:tavLst>
                                        <p:tav tm="0">
                                          <p:val>
                                            <p:strVal val="ppt_y"/>
                                          </p:val>
                                        </p:tav>
                                        <p:tav tm="100000">
                                          <p:val>
                                            <p:strVal val="0-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5" name="4 Imagen" descr="13b0e9c93f1fa3ed3fc4654283881a8e.png"/>
          <p:cNvPicPr>
            <a:picLocks noChangeAspect="1"/>
          </p:cNvPicPr>
          <p:nvPr/>
        </p:nvPicPr>
        <p:blipFill>
          <a:blip r:embed="rId2"/>
          <a:stretch>
            <a:fillRect/>
          </a:stretch>
        </p:blipFill>
        <p:spPr>
          <a:xfrm>
            <a:off x="1500166" y="0"/>
            <a:ext cx="6506838" cy="5143500"/>
          </a:xfrm>
          <a:prstGeom prst="rect">
            <a:avLst/>
          </a:prstGeom>
        </p:spPr>
      </p:pic>
      <p:sp>
        <p:nvSpPr>
          <p:cNvPr id="4" name="3 CuadroTexto"/>
          <p:cNvSpPr txBox="1"/>
          <p:nvPr/>
        </p:nvSpPr>
        <p:spPr>
          <a:xfrm>
            <a:off x="2857488" y="1643056"/>
            <a:ext cx="4286280" cy="2585323"/>
          </a:xfrm>
          <a:prstGeom prst="rect">
            <a:avLst/>
          </a:prstGeom>
          <a:noFill/>
        </p:spPr>
        <p:txBody>
          <a:bodyPr wrap="square" rtlCol="0">
            <a:spAutoFit/>
          </a:bodyPr>
          <a:lstStyle/>
          <a:p>
            <a:pPr algn="ctr"/>
            <a:r>
              <a:rPr lang="es-PE" b="1" dirty="0" smtClean="0"/>
              <a:t> Es el momento ideal para seguir pensando en lo que realmente quieres para ti y tu vida viéndote como triunfador-a y merecedor-a de todo lo que pides; alarga más y más estos momentos, repítelos una y otra vez en tu mente para que vayas saboreando más detenidamente.</a:t>
            </a:r>
          </a:p>
          <a:p>
            <a:pPr algn="ctr"/>
            <a:endParaRPr lang="es-PE" b="1" dirty="0"/>
          </a:p>
        </p:txBody>
      </p:sp>
      <p:sp>
        <p:nvSpPr>
          <p:cNvPr id="6" name="5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8A008A">
                <a:shade val="67500"/>
                <a:satMod val="115000"/>
              </a:srgbClr>
            </a:gs>
            <a:gs pos="100000">
              <a:srgbClr val="8A008A">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514778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14314"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14314"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48"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14348"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14446"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214446"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714480"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714480"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214578"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214578"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714612"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714612"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214710"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214710"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714744"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14842"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14842"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714876"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714876"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214974"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214974"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715008"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5715008"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215106"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215106"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715140"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715140"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215238"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215238"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715272"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7715272"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215370"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8215370"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8715404" y="1660916"/>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715404" y="2571750"/>
            <a:ext cx="428596" cy="857256"/>
          </a:xfrm>
          <a:prstGeom prst="rect">
            <a:avLst/>
          </a:prstGeom>
          <a:blipFill>
            <a:blip r:embed="rId3" cstate="prin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0-#ppt_w/2"/>
                                          </p:val>
                                        </p:tav>
                                        <p:tav tm="100000">
                                          <p:val>
                                            <p:strVal val="#ppt_x"/>
                                          </p:val>
                                        </p:tav>
                                      </p:tavLst>
                                    </p:anim>
                                    <p:anim calcmode="lin" valueType="num">
                                      <p:cBhvr additive="base">
                                        <p:cTn id="62" dur="2000" fill="hold"/>
                                        <p:tgtEl>
                                          <p:spTgt spid="3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0-#ppt_w/2"/>
                                          </p:val>
                                        </p:tav>
                                        <p:tav tm="100000">
                                          <p:val>
                                            <p:strVal val="#ppt_x"/>
                                          </p:val>
                                        </p:tav>
                                      </p:tavLst>
                                    </p:anim>
                                    <p:anim calcmode="lin" valueType="num">
                                      <p:cBhvr additive="base">
                                        <p:cTn id="66" dur="2000" fill="hold"/>
                                        <p:tgtEl>
                                          <p:spTgt spid="32"/>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2000" fill="hold"/>
                                        <p:tgtEl>
                                          <p:spTgt spid="34"/>
                                        </p:tgtEl>
                                        <p:attrNameLst>
                                          <p:attrName>ppt_x</p:attrName>
                                        </p:attrNameLst>
                                      </p:cBhvr>
                                      <p:tavLst>
                                        <p:tav tm="0">
                                          <p:val>
                                            <p:strVal val="0-#ppt_w/2"/>
                                          </p:val>
                                        </p:tav>
                                        <p:tav tm="100000">
                                          <p:val>
                                            <p:strVal val="#ppt_x"/>
                                          </p:val>
                                        </p:tav>
                                      </p:tavLst>
                                    </p:anim>
                                    <p:anim calcmode="lin" valueType="num">
                                      <p:cBhvr additive="base">
                                        <p:cTn id="70" dur="2000" fill="hold"/>
                                        <p:tgtEl>
                                          <p:spTgt spid="34"/>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2000" fill="hold"/>
                                        <p:tgtEl>
                                          <p:spTgt spid="36"/>
                                        </p:tgtEl>
                                        <p:attrNameLst>
                                          <p:attrName>ppt_x</p:attrName>
                                        </p:attrNameLst>
                                      </p:cBhvr>
                                      <p:tavLst>
                                        <p:tav tm="0">
                                          <p:val>
                                            <p:strVal val="0-#ppt_w/2"/>
                                          </p:val>
                                        </p:tav>
                                        <p:tav tm="100000">
                                          <p:val>
                                            <p:strVal val="#ppt_x"/>
                                          </p:val>
                                        </p:tav>
                                      </p:tavLst>
                                    </p:anim>
                                    <p:anim calcmode="lin" valueType="num">
                                      <p:cBhvr additive="base">
                                        <p:cTn id="74" dur="2000" fill="hold"/>
                                        <p:tgtEl>
                                          <p:spTgt spid="36"/>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2000" fill="hold"/>
                                        <p:tgtEl>
                                          <p:spTgt spid="38"/>
                                        </p:tgtEl>
                                        <p:attrNameLst>
                                          <p:attrName>ppt_x</p:attrName>
                                        </p:attrNameLst>
                                      </p:cBhvr>
                                      <p:tavLst>
                                        <p:tav tm="0">
                                          <p:val>
                                            <p:strVal val="0-#ppt_w/2"/>
                                          </p:val>
                                        </p:tav>
                                        <p:tav tm="100000">
                                          <p:val>
                                            <p:strVal val="#ppt_x"/>
                                          </p:val>
                                        </p:tav>
                                      </p:tavLst>
                                    </p:anim>
                                    <p:anim calcmode="lin" valueType="num">
                                      <p:cBhvr additive="base">
                                        <p:cTn id="78" dur="2000" fill="hold"/>
                                        <p:tgtEl>
                                          <p:spTgt spid="38"/>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1+#ppt_w/2"/>
                                          </p:val>
                                        </p:tav>
                                        <p:tav tm="100000">
                                          <p:val>
                                            <p:strVal val="#ppt_x"/>
                                          </p:val>
                                        </p:tav>
                                      </p:tavLst>
                                    </p:anim>
                                    <p:anim calcmode="lin" valueType="num">
                                      <p:cBhvr additive="base">
                                        <p:cTn id="82" dur="2000" fill="hold"/>
                                        <p:tgtEl>
                                          <p:spTgt spid="5"/>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2000" fill="hold"/>
                                        <p:tgtEl>
                                          <p:spTgt spid="7"/>
                                        </p:tgtEl>
                                        <p:attrNameLst>
                                          <p:attrName>ppt_x</p:attrName>
                                        </p:attrNameLst>
                                      </p:cBhvr>
                                      <p:tavLst>
                                        <p:tav tm="0">
                                          <p:val>
                                            <p:strVal val="1+#ppt_w/2"/>
                                          </p:val>
                                        </p:tav>
                                        <p:tav tm="100000">
                                          <p:val>
                                            <p:strVal val="#ppt_x"/>
                                          </p:val>
                                        </p:tav>
                                      </p:tavLst>
                                    </p:anim>
                                    <p:anim calcmode="lin" valueType="num">
                                      <p:cBhvr additive="base">
                                        <p:cTn id="86" dur="2000" fill="hold"/>
                                        <p:tgtEl>
                                          <p:spTgt spid="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additive="base">
                                        <p:cTn id="89" dur="2000" fill="hold"/>
                                        <p:tgtEl>
                                          <p:spTgt spid="9"/>
                                        </p:tgtEl>
                                        <p:attrNameLst>
                                          <p:attrName>ppt_x</p:attrName>
                                        </p:attrNameLst>
                                      </p:cBhvr>
                                      <p:tavLst>
                                        <p:tav tm="0">
                                          <p:val>
                                            <p:strVal val="1+#ppt_w/2"/>
                                          </p:val>
                                        </p:tav>
                                        <p:tav tm="100000">
                                          <p:val>
                                            <p:strVal val="#ppt_x"/>
                                          </p:val>
                                        </p:tav>
                                      </p:tavLst>
                                    </p:anim>
                                    <p:anim calcmode="lin" valueType="num">
                                      <p:cBhvr additive="base">
                                        <p:cTn id="90" dur="2000" fill="hold"/>
                                        <p:tgtEl>
                                          <p:spTgt spid="9"/>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2000" fill="hold"/>
                                        <p:tgtEl>
                                          <p:spTgt spid="11"/>
                                        </p:tgtEl>
                                        <p:attrNameLst>
                                          <p:attrName>ppt_x</p:attrName>
                                        </p:attrNameLst>
                                      </p:cBhvr>
                                      <p:tavLst>
                                        <p:tav tm="0">
                                          <p:val>
                                            <p:strVal val="1+#ppt_w/2"/>
                                          </p:val>
                                        </p:tav>
                                        <p:tav tm="100000">
                                          <p:val>
                                            <p:strVal val="#ppt_x"/>
                                          </p:val>
                                        </p:tav>
                                      </p:tavLst>
                                    </p:anim>
                                    <p:anim calcmode="lin" valueType="num">
                                      <p:cBhvr additive="base">
                                        <p:cTn id="94" dur="2000" fill="hold"/>
                                        <p:tgtEl>
                                          <p:spTgt spid="11"/>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additive="base">
                                        <p:cTn id="97" dur="2000" fill="hold"/>
                                        <p:tgtEl>
                                          <p:spTgt spid="13"/>
                                        </p:tgtEl>
                                        <p:attrNameLst>
                                          <p:attrName>ppt_x</p:attrName>
                                        </p:attrNameLst>
                                      </p:cBhvr>
                                      <p:tavLst>
                                        <p:tav tm="0">
                                          <p:val>
                                            <p:strVal val="1+#ppt_w/2"/>
                                          </p:val>
                                        </p:tav>
                                        <p:tav tm="100000">
                                          <p:val>
                                            <p:strVal val="#ppt_x"/>
                                          </p:val>
                                        </p:tav>
                                      </p:tavLst>
                                    </p:anim>
                                    <p:anim calcmode="lin" valueType="num">
                                      <p:cBhvr additive="base">
                                        <p:cTn id="98" dur="2000" fill="hold"/>
                                        <p:tgtEl>
                                          <p:spTgt spid="13"/>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additive="base">
                                        <p:cTn id="101" dur="2000" fill="hold"/>
                                        <p:tgtEl>
                                          <p:spTgt spid="15"/>
                                        </p:tgtEl>
                                        <p:attrNameLst>
                                          <p:attrName>ppt_x</p:attrName>
                                        </p:attrNameLst>
                                      </p:cBhvr>
                                      <p:tavLst>
                                        <p:tav tm="0">
                                          <p:val>
                                            <p:strVal val="1+#ppt_w/2"/>
                                          </p:val>
                                        </p:tav>
                                        <p:tav tm="100000">
                                          <p:val>
                                            <p:strVal val="#ppt_x"/>
                                          </p:val>
                                        </p:tav>
                                      </p:tavLst>
                                    </p:anim>
                                    <p:anim calcmode="lin" valueType="num">
                                      <p:cBhvr additive="base">
                                        <p:cTn id="102" dur="2000" fill="hold"/>
                                        <p:tgtEl>
                                          <p:spTgt spid="15"/>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2000" fill="hold"/>
                                        <p:tgtEl>
                                          <p:spTgt spid="17"/>
                                        </p:tgtEl>
                                        <p:attrNameLst>
                                          <p:attrName>ppt_x</p:attrName>
                                        </p:attrNameLst>
                                      </p:cBhvr>
                                      <p:tavLst>
                                        <p:tav tm="0">
                                          <p:val>
                                            <p:strVal val="1+#ppt_w/2"/>
                                          </p:val>
                                        </p:tav>
                                        <p:tav tm="100000">
                                          <p:val>
                                            <p:strVal val="#ppt_x"/>
                                          </p:val>
                                        </p:tav>
                                      </p:tavLst>
                                    </p:anim>
                                    <p:anim calcmode="lin" valueType="num">
                                      <p:cBhvr additive="base">
                                        <p:cTn id="106" dur="2000" fill="hold"/>
                                        <p:tgtEl>
                                          <p:spTgt spid="17"/>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1+#ppt_w/2"/>
                                          </p:val>
                                        </p:tav>
                                        <p:tav tm="100000">
                                          <p:val>
                                            <p:strVal val="#ppt_x"/>
                                          </p:val>
                                        </p:tav>
                                      </p:tavLst>
                                    </p:anim>
                                    <p:anim calcmode="lin" valueType="num">
                                      <p:cBhvr additive="base">
                                        <p:cTn id="114" dur="2000" fill="hold"/>
                                        <p:tgtEl>
                                          <p:spTgt spid="21"/>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23"/>
                                        </p:tgtEl>
                                        <p:attrNameLst>
                                          <p:attrName>style.visibility</p:attrName>
                                        </p:attrNameLst>
                                      </p:cBhvr>
                                      <p:to>
                                        <p:strVal val="visible"/>
                                      </p:to>
                                    </p:set>
                                    <p:anim calcmode="lin" valueType="num">
                                      <p:cBhvr additive="base">
                                        <p:cTn id="117" dur="2000" fill="hold"/>
                                        <p:tgtEl>
                                          <p:spTgt spid="23"/>
                                        </p:tgtEl>
                                        <p:attrNameLst>
                                          <p:attrName>ppt_x</p:attrName>
                                        </p:attrNameLst>
                                      </p:cBhvr>
                                      <p:tavLst>
                                        <p:tav tm="0">
                                          <p:val>
                                            <p:strVal val="1+#ppt_w/2"/>
                                          </p:val>
                                        </p:tav>
                                        <p:tav tm="100000">
                                          <p:val>
                                            <p:strVal val="#ppt_x"/>
                                          </p:val>
                                        </p:tav>
                                      </p:tavLst>
                                    </p:anim>
                                    <p:anim calcmode="lin" valueType="num">
                                      <p:cBhvr additive="base">
                                        <p:cTn id="118" dur="2000" fill="hold"/>
                                        <p:tgtEl>
                                          <p:spTgt spid="23"/>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25"/>
                                        </p:tgtEl>
                                        <p:attrNameLst>
                                          <p:attrName>style.visibility</p:attrName>
                                        </p:attrNameLst>
                                      </p:cBhvr>
                                      <p:to>
                                        <p:strVal val="visible"/>
                                      </p:to>
                                    </p:set>
                                    <p:anim calcmode="lin" valueType="num">
                                      <p:cBhvr additive="base">
                                        <p:cTn id="121" dur="2000" fill="hold"/>
                                        <p:tgtEl>
                                          <p:spTgt spid="25"/>
                                        </p:tgtEl>
                                        <p:attrNameLst>
                                          <p:attrName>ppt_x</p:attrName>
                                        </p:attrNameLst>
                                      </p:cBhvr>
                                      <p:tavLst>
                                        <p:tav tm="0">
                                          <p:val>
                                            <p:strVal val="1+#ppt_w/2"/>
                                          </p:val>
                                        </p:tav>
                                        <p:tav tm="100000">
                                          <p:val>
                                            <p:strVal val="#ppt_x"/>
                                          </p:val>
                                        </p:tav>
                                      </p:tavLst>
                                    </p:anim>
                                    <p:anim calcmode="lin" valueType="num">
                                      <p:cBhvr additive="base">
                                        <p:cTn id="122" dur="2000" fill="hold"/>
                                        <p:tgtEl>
                                          <p:spTgt spid="25"/>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1+#ppt_w/2"/>
                                          </p:val>
                                        </p:tav>
                                        <p:tav tm="100000">
                                          <p:val>
                                            <p:strVal val="#ppt_x"/>
                                          </p:val>
                                        </p:tav>
                                      </p:tavLst>
                                    </p:anim>
                                    <p:anim calcmode="lin" valueType="num">
                                      <p:cBhvr additive="base">
                                        <p:cTn id="126" dur="2000" fill="hold"/>
                                        <p:tgtEl>
                                          <p:spTgt spid="27"/>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29"/>
                                        </p:tgtEl>
                                        <p:attrNameLst>
                                          <p:attrName>style.visibility</p:attrName>
                                        </p:attrNameLst>
                                      </p:cBhvr>
                                      <p:to>
                                        <p:strVal val="visible"/>
                                      </p:to>
                                    </p:set>
                                    <p:anim calcmode="lin" valueType="num">
                                      <p:cBhvr additive="base">
                                        <p:cTn id="129" dur="2000" fill="hold"/>
                                        <p:tgtEl>
                                          <p:spTgt spid="29"/>
                                        </p:tgtEl>
                                        <p:attrNameLst>
                                          <p:attrName>ppt_x</p:attrName>
                                        </p:attrNameLst>
                                      </p:cBhvr>
                                      <p:tavLst>
                                        <p:tav tm="0">
                                          <p:val>
                                            <p:strVal val="1+#ppt_w/2"/>
                                          </p:val>
                                        </p:tav>
                                        <p:tav tm="100000">
                                          <p:val>
                                            <p:strVal val="#ppt_x"/>
                                          </p:val>
                                        </p:tav>
                                      </p:tavLst>
                                    </p:anim>
                                    <p:anim calcmode="lin" valueType="num">
                                      <p:cBhvr additive="base">
                                        <p:cTn id="130" dur="2000" fill="hold"/>
                                        <p:tgtEl>
                                          <p:spTgt spid="29"/>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1"/>
                                        </p:tgtEl>
                                        <p:attrNameLst>
                                          <p:attrName>style.visibility</p:attrName>
                                        </p:attrNameLst>
                                      </p:cBhvr>
                                      <p:to>
                                        <p:strVal val="visible"/>
                                      </p:to>
                                    </p:set>
                                    <p:anim calcmode="lin" valueType="num">
                                      <p:cBhvr additive="base">
                                        <p:cTn id="133" dur="2000" fill="hold"/>
                                        <p:tgtEl>
                                          <p:spTgt spid="31"/>
                                        </p:tgtEl>
                                        <p:attrNameLst>
                                          <p:attrName>ppt_x</p:attrName>
                                        </p:attrNameLst>
                                      </p:cBhvr>
                                      <p:tavLst>
                                        <p:tav tm="0">
                                          <p:val>
                                            <p:strVal val="1+#ppt_w/2"/>
                                          </p:val>
                                        </p:tav>
                                        <p:tav tm="100000">
                                          <p:val>
                                            <p:strVal val="#ppt_x"/>
                                          </p:val>
                                        </p:tav>
                                      </p:tavLst>
                                    </p:anim>
                                    <p:anim calcmode="lin" valueType="num">
                                      <p:cBhvr additive="base">
                                        <p:cTn id="134" dur="2000" fill="hold"/>
                                        <p:tgtEl>
                                          <p:spTgt spid="31"/>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3"/>
                                        </p:tgtEl>
                                        <p:attrNameLst>
                                          <p:attrName>style.visibility</p:attrName>
                                        </p:attrNameLst>
                                      </p:cBhvr>
                                      <p:to>
                                        <p:strVal val="visible"/>
                                      </p:to>
                                    </p:set>
                                    <p:anim calcmode="lin" valueType="num">
                                      <p:cBhvr additive="base">
                                        <p:cTn id="137" dur="2000" fill="hold"/>
                                        <p:tgtEl>
                                          <p:spTgt spid="33"/>
                                        </p:tgtEl>
                                        <p:attrNameLst>
                                          <p:attrName>ppt_x</p:attrName>
                                        </p:attrNameLst>
                                      </p:cBhvr>
                                      <p:tavLst>
                                        <p:tav tm="0">
                                          <p:val>
                                            <p:strVal val="1+#ppt_w/2"/>
                                          </p:val>
                                        </p:tav>
                                        <p:tav tm="100000">
                                          <p:val>
                                            <p:strVal val="#ppt_x"/>
                                          </p:val>
                                        </p:tav>
                                      </p:tavLst>
                                    </p:anim>
                                    <p:anim calcmode="lin" valueType="num">
                                      <p:cBhvr additive="base">
                                        <p:cTn id="138" dur="2000" fill="hold"/>
                                        <p:tgtEl>
                                          <p:spTgt spid="33"/>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5"/>
                                        </p:tgtEl>
                                        <p:attrNameLst>
                                          <p:attrName>style.visibility</p:attrName>
                                        </p:attrNameLst>
                                      </p:cBhvr>
                                      <p:to>
                                        <p:strVal val="visible"/>
                                      </p:to>
                                    </p:set>
                                    <p:anim calcmode="lin" valueType="num">
                                      <p:cBhvr additive="base">
                                        <p:cTn id="141" dur="2000" fill="hold"/>
                                        <p:tgtEl>
                                          <p:spTgt spid="35"/>
                                        </p:tgtEl>
                                        <p:attrNameLst>
                                          <p:attrName>ppt_x</p:attrName>
                                        </p:attrNameLst>
                                      </p:cBhvr>
                                      <p:tavLst>
                                        <p:tav tm="0">
                                          <p:val>
                                            <p:strVal val="1+#ppt_w/2"/>
                                          </p:val>
                                        </p:tav>
                                        <p:tav tm="100000">
                                          <p:val>
                                            <p:strVal val="#ppt_x"/>
                                          </p:val>
                                        </p:tav>
                                      </p:tavLst>
                                    </p:anim>
                                    <p:anim calcmode="lin" valueType="num">
                                      <p:cBhvr additive="base">
                                        <p:cTn id="142" dur="2000" fill="hold"/>
                                        <p:tgtEl>
                                          <p:spTgt spid="35"/>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1+#ppt_w/2"/>
                                          </p:val>
                                        </p:tav>
                                        <p:tav tm="100000">
                                          <p:val>
                                            <p:strVal val="#ppt_x"/>
                                          </p:val>
                                        </p:tav>
                                      </p:tavLst>
                                    </p:anim>
                                    <p:anim calcmode="lin" valueType="num">
                                      <p:cBhvr additive="base">
                                        <p:cTn id="146" dur="2000" fill="hold"/>
                                        <p:tgtEl>
                                          <p:spTgt spid="37"/>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1+#ppt_w/2"/>
                                          </p:val>
                                        </p:tav>
                                        <p:tav tm="100000">
                                          <p:val>
                                            <p:strVal val="#ppt_x"/>
                                          </p:val>
                                        </p:tav>
                                      </p:tavLst>
                                    </p:anim>
                                    <p:anim calcmode="lin" valueType="num">
                                      <p:cBhvr additive="base">
                                        <p:cTn id="150" dur="2000" fill="hold"/>
                                        <p:tgtEl>
                                          <p:spTgt spid="39"/>
                                        </p:tgtEl>
                                        <p:attrNameLst>
                                          <p:attrName>ppt_y</p:attrName>
                                        </p:attrNameLst>
                                      </p:cBhvr>
                                      <p:tavLst>
                                        <p:tav tm="0">
                                          <p:val>
                                            <p:strVal val="#ppt_y"/>
                                          </p:val>
                                        </p:tav>
                                        <p:tav tm="100000">
                                          <p:val>
                                            <p:strVal val="#ppt_y"/>
                                          </p:val>
                                        </p:tav>
                                      </p:tavLst>
                                    </p:anim>
                                  </p:childTnLst>
                                </p:cTn>
                              </p:par>
                              <p:par>
                                <p:cTn id="151" presetID="13" presetClass="entr" presetSubtype="16" fill="hold" grpId="1" nodeType="withEffect">
                                  <p:stCondLst>
                                    <p:cond delay="0"/>
                                  </p:stCondLst>
                                  <p:childTnLst>
                                    <p:set>
                                      <p:cBhvr>
                                        <p:cTn id="152" dur="1" fill="hold">
                                          <p:stCondLst>
                                            <p:cond delay="0"/>
                                          </p:stCondLst>
                                        </p:cTn>
                                        <p:tgtEl>
                                          <p:spTgt spid="4"/>
                                        </p:tgtEl>
                                        <p:attrNameLst>
                                          <p:attrName>style.visibility</p:attrName>
                                        </p:attrNameLst>
                                      </p:cBhvr>
                                      <p:to>
                                        <p:strVal val="visible"/>
                                      </p:to>
                                    </p:set>
                                    <p:animEffect transition="in" filter="plus(in)">
                                      <p:cBhvr>
                                        <p:cTn id="153" dur="2000"/>
                                        <p:tgtEl>
                                          <p:spTgt spid="4"/>
                                        </p:tgtEl>
                                      </p:cBhvr>
                                    </p:animEffect>
                                  </p:childTnLst>
                                </p:cTn>
                              </p:par>
                              <p:par>
                                <p:cTn id="154" presetID="13" presetClass="entr" presetSubtype="16" fill="hold" grpId="1" nodeType="withEffect">
                                  <p:stCondLst>
                                    <p:cond delay="0"/>
                                  </p:stCondLst>
                                  <p:childTnLst>
                                    <p:set>
                                      <p:cBhvr>
                                        <p:cTn id="155" dur="1" fill="hold">
                                          <p:stCondLst>
                                            <p:cond delay="0"/>
                                          </p:stCondLst>
                                        </p:cTn>
                                        <p:tgtEl>
                                          <p:spTgt spid="5"/>
                                        </p:tgtEl>
                                        <p:attrNameLst>
                                          <p:attrName>style.visibility</p:attrName>
                                        </p:attrNameLst>
                                      </p:cBhvr>
                                      <p:to>
                                        <p:strVal val="visible"/>
                                      </p:to>
                                    </p:set>
                                    <p:animEffect transition="in" filter="plus(in)">
                                      <p:cBhvr>
                                        <p:cTn id="156" dur="2000"/>
                                        <p:tgtEl>
                                          <p:spTgt spid="5"/>
                                        </p:tgtEl>
                                      </p:cBhvr>
                                    </p:animEffect>
                                  </p:childTnLst>
                                </p:cTn>
                              </p:par>
                              <p:par>
                                <p:cTn id="157" presetID="13" presetClass="entr" presetSubtype="16" fill="hold" grpId="1" nodeType="withEffect">
                                  <p:stCondLst>
                                    <p:cond delay="0"/>
                                  </p:stCondLst>
                                  <p:childTnLst>
                                    <p:set>
                                      <p:cBhvr>
                                        <p:cTn id="158" dur="1" fill="hold">
                                          <p:stCondLst>
                                            <p:cond delay="0"/>
                                          </p:stCondLst>
                                        </p:cTn>
                                        <p:tgtEl>
                                          <p:spTgt spid="6"/>
                                        </p:tgtEl>
                                        <p:attrNameLst>
                                          <p:attrName>style.visibility</p:attrName>
                                        </p:attrNameLst>
                                      </p:cBhvr>
                                      <p:to>
                                        <p:strVal val="visible"/>
                                      </p:to>
                                    </p:set>
                                    <p:animEffect transition="in" filter="plus(in)">
                                      <p:cBhvr>
                                        <p:cTn id="159" dur="2000"/>
                                        <p:tgtEl>
                                          <p:spTgt spid="6"/>
                                        </p:tgtEl>
                                      </p:cBhvr>
                                    </p:animEffect>
                                  </p:childTnLst>
                                </p:cTn>
                              </p:par>
                              <p:par>
                                <p:cTn id="160" presetID="13" presetClass="entr" presetSubtype="16" fill="hold" grpId="1" nodeType="withEffect">
                                  <p:stCondLst>
                                    <p:cond delay="0"/>
                                  </p:stCondLst>
                                  <p:childTnLst>
                                    <p:set>
                                      <p:cBhvr>
                                        <p:cTn id="161" dur="1" fill="hold">
                                          <p:stCondLst>
                                            <p:cond delay="0"/>
                                          </p:stCondLst>
                                        </p:cTn>
                                        <p:tgtEl>
                                          <p:spTgt spid="7"/>
                                        </p:tgtEl>
                                        <p:attrNameLst>
                                          <p:attrName>style.visibility</p:attrName>
                                        </p:attrNameLst>
                                      </p:cBhvr>
                                      <p:to>
                                        <p:strVal val="visible"/>
                                      </p:to>
                                    </p:set>
                                    <p:animEffect transition="in" filter="plus(in)">
                                      <p:cBhvr>
                                        <p:cTn id="162" dur="2000"/>
                                        <p:tgtEl>
                                          <p:spTgt spid="7"/>
                                        </p:tgtEl>
                                      </p:cBhvr>
                                    </p:animEffect>
                                  </p:childTnLst>
                                </p:cTn>
                              </p:par>
                              <p:par>
                                <p:cTn id="163" presetID="13" presetClass="entr" presetSubtype="16" fill="hold" grpId="1" nodeType="withEffect">
                                  <p:stCondLst>
                                    <p:cond delay="0"/>
                                  </p:stCondLst>
                                  <p:childTnLst>
                                    <p:set>
                                      <p:cBhvr>
                                        <p:cTn id="164" dur="1" fill="hold">
                                          <p:stCondLst>
                                            <p:cond delay="0"/>
                                          </p:stCondLst>
                                        </p:cTn>
                                        <p:tgtEl>
                                          <p:spTgt spid="8"/>
                                        </p:tgtEl>
                                        <p:attrNameLst>
                                          <p:attrName>style.visibility</p:attrName>
                                        </p:attrNameLst>
                                      </p:cBhvr>
                                      <p:to>
                                        <p:strVal val="visible"/>
                                      </p:to>
                                    </p:set>
                                    <p:animEffect transition="in" filter="plus(in)">
                                      <p:cBhvr>
                                        <p:cTn id="165" dur="2000"/>
                                        <p:tgtEl>
                                          <p:spTgt spid="8"/>
                                        </p:tgtEl>
                                      </p:cBhvr>
                                    </p:animEffect>
                                  </p:childTnLst>
                                </p:cTn>
                              </p:par>
                              <p:par>
                                <p:cTn id="166" presetID="13" presetClass="entr" presetSubtype="16" fill="hold" grpId="1" nodeType="withEffect">
                                  <p:stCondLst>
                                    <p:cond delay="0"/>
                                  </p:stCondLst>
                                  <p:childTnLst>
                                    <p:set>
                                      <p:cBhvr>
                                        <p:cTn id="167" dur="1" fill="hold">
                                          <p:stCondLst>
                                            <p:cond delay="0"/>
                                          </p:stCondLst>
                                        </p:cTn>
                                        <p:tgtEl>
                                          <p:spTgt spid="9"/>
                                        </p:tgtEl>
                                        <p:attrNameLst>
                                          <p:attrName>style.visibility</p:attrName>
                                        </p:attrNameLst>
                                      </p:cBhvr>
                                      <p:to>
                                        <p:strVal val="visible"/>
                                      </p:to>
                                    </p:set>
                                    <p:animEffect transition="in" filter="plus(in)">
                                      <p:cBhvr>
                                        <p:cTn id="168" dur="2000"/>
                                        <p:tgtEl>
                                          <p:spTgt spid="9"/>
                                        </p:tgtEl>
                                      </p:cBhvr>
                                    </p:animEffect>
                                  </p:childTnLst>
                                </p:cTn>
                              </p:par>
                              <p:par>
                                <p:cTn id="169" presetID="13" presetClass="entr" presetSubtype="16" fill="hold" grpId="1" nodeType="withEffect">
                                  <p:stCondLst>
                                    <p:cond delay="0"/>
                                  </p:stCondLst>
                                  <p:childTnLst>
                                    <p:set>
                                      <p:cBhvr>
                                        <p:cTn id="170" dur="1" fill="hold">
                                          <p:stCondLst>
                                            <p:cond delay="0"/>
                                          </p:stCondLst>
                                        </p:cTn>
                                        <p:tgtEl>
                                          <p:spTgt spid="10"/>
                                        </p:tgtEl>
                                        <p:attrNameLst>
                                          <p:attrName>style.visibility</p:attrName>
                                        </p:attrNameLst>
                                      </p:cBhvr>
                                      <p:to>
                                        <p:strVal val="visible"/>
                                      </p:to>
                                    </p:set>
                                    <p:animEffect transition="in" filter="plus(in)">
                                      <p:cBhvr>
                                        <p:cTn id="171" dur="2000"/>
                                        <p:tgtEl>
                                          <p:spTgt spid="10"/>
                                        </p:tgtEl>
                                      </p:cBhvr>
                                    </p:animEffect>
                                  </p:childTnLst>
                                </p:cTn>
                              </p:par>
                              <p:par>
                                <p:cTn id="172" presetID="13" presetClass="entr" presetSubtype="16" fill="hold" grpId="1" nodeType="withEffect">
                                  <p:stCondLst>
                                    <p:cond delay="0"/>
                                  </p:stCondLst>
                                  <p:childTnLst>
                                    <p:set>
                                      <p:cBhvr>
                                        <p:cTn id="173" dur="1" fill="hold">
                                          <p:stCondLst>
                                            <p:cond delay="0"/>
                                          </p:stCondLst>
                                        </p:cTn>
                                        <p:tgtEl>
                                          <p:spTgt spid="11"/>
                                        </p:tgtEl>
                                        <p:attrNameLst>
                                          <p:attrName>style.visibility</p:attrName>
                                        </p:attrNameLst>
                                      </p:cBhvr>
                                      <p:to>
                                        <p:strVal val="visible"/>
                                      </p:to>
                                    </p:set>
                                    <p:animEffect transition="in" filter="plus(in)">
                                      <p:cBhvr>
                                        <p:cTn id="174" dur="2000"/>
                                        <p:tgtEl>
                                          <p:spTgt spid="11"/>
                                        </p:tgtEl>
                                      </p:cBhvr>
                                    </p:animEffect>
                                  </p:childTnLst>
                                </p:cTn>
                              </p:par>
                              <p:par>
                                <p:cTn id="175" presetID="13" presetClass="entr" presetSubtype="16" fill="hold" grpId="1" nodeType="withEffect">
                                  <p:stCondLst>
                                    <p:cond delay="0"/>
                                  </p:stCondLst>
                                  <p:childTnLst>
                                    <p:set>
                                      <p:cBhvr>
                                        <p:cTn id="176" dur="1" fill="hold">
                                          <p:stCondLst>
                                            <p:cond delay="0"/>
                                          </p:stCondLst>
                                        </p:cTn>
                                        <p:tgtEl>
                                          <p:spTgt spid="12"/>
                                        </p:tgtEl>
                                        <p:attrNameLst>
                                          <p:attrName>style.visibility</p:attrName>
                                        </p:attrNameLst>
                                      </p:cBhvr>
                                      <p:to>
                                        <p:strVal val="visible"/>
                                      </p:to>
                                    </p:set>
                                    <p:animEffect transition="in" filter="plus(in)">
                                      <p:cBhvr>
                                        <p:cTn id="177" dur="2000"/>
                                        <p:tgtEl>
                                          <p:spTgt spid="12"/>
                                        </p:tgtEl>
                                      </p:cBhvr>
                                    </p:animEffect>
                                  </p:childTnLst>
                                </p:cTn>
                              </p:par>
                              <p:par>
                                <p:cTn id="178" presetID="13" presetClass="entr" presetSubtype="16" fill="hold" grpId="1" nodeType="withEffect">
                                  <p:stCondLst>
                                    <p:cond delay="0"/>
                                  </p:stCondLst>
                                  <p:childTnLst>
                                    <p:set>
                                      <p:cBhvr>
                                        <p:cTn id="179" dur="1" fill="hold">
                                          <p:stCondLst>
                                            <p:cond delay="0"/>
                                          </p:stCondLst>
                                        </p:cTn>
                                        <p:tgtEl>
                                          <p:spTgt spid="13"/>
                                        </p:tgtEl>
                                        <p:attrNameLst>
                                          <p:attrName>style.visibility</p:attrName>
                                        </p:attrNameLst>
                                      </p:cBhvr>
                                      <p:to>
                                        <p:strVal val="visible"/>
                                      </p:to>
                                    </p:set>
                                    <p:animEffect transition="in" filter="plus(in)">
                                      <p:cBhvr>
                                        <p:cTn id="180" dur="2000"/>
                                        <p:tgtEl>
                                          <p:spTgt spid="13"/>
                                        </p:tgtEl>
                                      </p:cBhvr>
                                    </p:animEffect>
                                  </p:childTnLst>
                                </p:cTn>
                              </p:par>
                              <p:par>
                                <p:cTn id="181" presetID="13" presetClass="entr" presetSubtype="16" fill="hold" grpId="1" nodeType="withEffect">
                                  <p:stCondLst>
                                    <p:cond delay="0"/>
                                  </p:stCondLst>
                                  <p:childTnLst>
                                    <p:set>
                                      <p:cBhvr>
                                        <p:cTn id="182" dur="1" fill="hold">
                                          <p:stCondLst>
                                            <p:cond delay="0"/>
                                          </p:stCondLst>
                                        </p:cTn>
                                        <p:tgtEl>
                                          <p:spTgt spid="14"/>
                                        </p:tgtEl>
                                        <p:attrNameLst>
                                          <p:attrName>style.visibility</p:attrName>
                                        </p:attrNameLst>
                                      </p:cBhvr>
                                      <p:to>
                                        <p:strVal val="visible"/>
                                      </p:to>
                                    </p:set>
                                    <p:animEffect transition="in" filter="plus(in)">
                                      <p:cBhvr>
                                        <p:cTn id="183" dur="2000"/>
                                        <p:tgtEl>
                                          <p:spTgt spid="14"/>
                                        </p:tgtEl>
                                      </p:cBhvr>
                                    </p:animEffect>
                                  </p:childTnLst>
                                </p:cTn>
                              </p:par>
                              <p:par>
                                <p:cTn id="184" presetID="13" presetClass="entr" presetSubtype="16" fill="hold" grpId="1" nodeType="withEffect">
                                  <p:stCondLst>
                                    <p:cond delay="0"/>
                                  </p:stCondLst>
                                  <p:childTnLst>
                                    <p:set>
                                      <p:cBhvr>
                                        <p:cTn id="185" dur="1" fill="hold">
                                          <p:stCondLst>
                                            <p:cond delay="0"/>
                                          </p:stCondLst>
                                        </p:cTn>
                                        <p:tgtEl>
                                          <p:spTgt spid="15"/>
                                        </p:tgtEl>
                                        <p:attrNameLst>
                                          <p:attrName>style.visibility</p:attrName>
                                        </p:attrNameLst>
                                      </p:cBhvr>
                                      <p:to>
                                        <p:strVal val="visible"/>
                                      </p:to>
                                    </p:set>
                                    <p:animEffect transition="in" filter="plus(in)">
                                      <p:cBhvr>
                                        <p:cTn id="186" dur="2000"/>
                                        <p:tgtEl>
                                          <p:spTgt spid="15"/>
                                        </p:tgtEl>
                                      </p:cBhvr>
                                    </p:animEffect>
                                  </p:childTnLst>
                                </p:cTn>
                              </p:par>
                              <p:par>
                                <p:cTn id="187" presetID="13" presetClass="entr" presetSubtype="16" fill="hold" grpId="1" nodeType="withEffect">
                                  <p:stCondLst>
                                    <p:cond delay="0"/>
                                  </p:stCondLst>
                                  <p:childTnLst>
                                    <p:set>
                                      <p:cBhvr>
                                        <p:cTn id="188" dur="1" fill="hold">
                                          <p:stCondLst>
                                            <p:cond delay="0"/>
                                          </p:stCondLst>
                                        </p:cTn>
                                        <p:tgtEl>
                                          <p:spTgt spid="16"/>
                                        </p:tgtEl>
                                        <p:attrNameLst>
                                          <p:attrName>style.visibility</p:attrName>
                                        </p:attrNameLst>
                                      </p:cBhvr>
                                      <p:to>
                                        <p:strVal val="visible"/>
                                      </p:to>
                                    </p:set>
                                    <p:animEffect transition="in" filter="plus(in)">
                                      <p:cBhvr>
                                        <p:cTn id="189" dur="2000"/>
                                        <p:tgtEl>
                                          <p:spTgt spid="16"/>
                                        </p:tgtEl>
                                      </p:cBhvr>
                                    </p:animEffect>
                                  </p:childTnLst>
                                </p:cTn>
                              </p:par>
                              <p:par>
                                <p:cTn id="190" presetID="13" presetClass="entr" presetSubtype="16" fill="hold" grpId="1" nodeType="withEffect">
                                  <p:stCondLst>
                                    <p:cond delay="0"/>
                                  </p:stCondLst>
                                  <p:childTnLst>
                                    <p:set>
                                      <p:cBhvr>
                                        <p:cTn id="191" dur="1" fill="hold">
                                          <p:stCondLst>
                                            <p:cond delay="0"/>
                                          </p:stCondLst>
                                        </p:cTn>
                                        <p:tgtEl>
                                          <p:spTgt spid="17"/>
                                        </p:tgtEl>
                                        <p:attrNameLst>
                                          <p:attrName>style.visibility</p:attrName>
                                        </p:attrNameLst>
                                      </p:cBhvr>
                                      <p:to>
                                        <p:strVal val="visible"/>
                                      </p:to>
                                    </p:set>
                                    <p:animEffect transition="in" filter="plus(in)">
                                      <p:cBhvr>
                                        <p:cTn id="192" dur="2000"/>
                                        <p:tgtEl>
                                          <p:spTgt spid="17"/>
                                        </p:tgtEl>
                                      </p:cBhvr>
                                    </p:animEffect>
                                  </p:childTnLst>
                                </p:cTn>
                              </p:par>
                              <p:par>
                                <p:cTn id="193" presetID="13" presetClass="entr" presetSubtype="16" fill="hold" grpId="1" nodeType="withEffect">
                                  <p:stCondLst>
                                    <p:cond delay="0"/>
                                  </p:stCondLst>
                                  <p:childTnLst>
                                    <p:set>
                                      <p:cBhvr>
                                        <p:cTn id="194" dur="1" fill="hold">
                                          <p:stCondLst>
                                            <p:cond delay="0"/>
                                          </p:stCondLst>
                                        </p:cTn>
                                        <p:tgtEl>
                                          <p:spTgt spid="18"/>
                                        </p:tgtEl>
                                        <p:attrNameLst>
                                          <p:attrName>style.visibility</p:attrName>
                                        </p:attrNameLst>
                                      </p:cBhvr>
                                      <p:to>
                                        <p:strVal val="visible"/>
                                      </p:to>
                                    </p:set>
                                    <p:animEffect transition="in" filter="plus(in)">
                                      <p:cBhvr>
                                        <p:cTn id="195" dur="2000"/>
                                        <p:tgtEl>
                                          <p:spTgt spid="18"/>
                                        </p:tgtEl>
                                      </p:cBhvr>
                                    </p:animEffect>
                                  </p:childTnLst>
                                </p:cTn>
                              </p:par>
                              <p:par>
                                <p:cTn id="196" presetID="13" presetClass="entr" presetSubtype="16" fill="hold" grpId="1" nodeType="withEffect">
                                  <p:stCondLst>
                                    <p:cond delay="0"/>
                                  </p:stCondLst>
                                  <p:childTnLst>
                                    <p:set>
                                      <p:cBhvr>
                                        <p:cTn id="197" dur="1" fill="hold">
                                          <p:stCondLst>
                                            <p:cond delay="0"/>
                                          </p:stCondLst>
                                        </p:cTn>
                                        <p:tgtEl>
                                          <p:spTgt spid="19"/>
                                        </p:tgtEl>
                                        <p:attrNameLst>
                                          <p:attrName>style.visibility</p:attrName>
                                        </p:attrNameLst>
                                      </p:cBhvr>
                                      <p:to>
                                        <p:strVal val="visible"/>
                                      </p:to>
                                    </p:set>
                                    <p:animEffect transition="in" filter="plus(in)">
                                      <p:cBhvr>
                                        <p:cTn id="198" dur="2000"/>
                                        <p:tgtEl>
                                          <p:spTgt spid="19"/>
                                        </p:tgtEl>
                                      </p:cBhvr>
                                    </p:animEffect>
                                  </p:childTnLst>
                                </p:cTn>
                              </p:par>
                              <p:par>
                                <p:cTn id="199" presetID="13" presetClass="entr" presetSubtype="16" fill="hold" grpId="1" nodeType="withEffect">
                                  <p:stCondLst>
                                    <p:cond delay="0"/>
                                  </p:stCondLst>
                                  <p:childTnLst>
                                    <p:set>
                                      <p:cBhvr>
                                        <p:cTn id="200" dur="1" fill="hold">
                                          <p:stCondLst>
                                            <p:cond delay="0"/>
                                          </p:stCondLst>
                                        </p:cTn>
                                        <p:tgtEl>
                                          <p:spTgt spid="20"/>
                                        </p:tgtEl>
                                        <p:attrNameLst>
                                          <p:attrName>style.visibility</p:attrName>
                                        </p:attrNameLst>
                                      </p:cBhvr>
                                      <p:to>
                                        <p:strVal val="visible"/>
                                      </p:to>
                                    </p:set>
                                    <p:animEffect transition="in" filter="plus(in)">
                                      <p:cBhvr>
                                        <p:cTn id="201" dur="2000"/>
                                        <p:tgtEl>
                                          <p:spTgt spid="20"/>
                                        </p:tgtEl>
                                      </p:cBhvr>
                                    </p:animEffect>
                                  </p:childTnLst>
                                </p:cTn>
                              </p:par>
                              <p:par>
                                <p:cTn id="202" presetID="13" presetClass="entr" presetSubtype="16" fill="hold" grpId="1" nodeType="withEffect">
                                  <p:stCondLst>
                                    <p:cond delay="0"/>
                                  </p:stCondLst>
                                  <p:childTnLst>
                                    <p:set>
                                      <p:cBhvr>
                                        <p:cTn id="203" dur="1" fill="hold">
                                          <p:stCondLst>
                                            <p:cond delay="0"/>
                                          </p:stCondLst>
                                        </p:cTn>
                                        <p:tgtEl>
                                          <p:spTgt spid="21"/>
                                        </p:tgtEl>
                                        <p:attrNameLst>
                                          <p:attrName>style.visibility</p:attrName>
                                        </p:attrNameLst>
                                      </p:cBhvr>
                                      <p:to>
                                        <p:strVal val="visible"/>
                                      </p:to>
                                    </p:set>
                                    <p:animEffect transition="in" filter="plus(in)">
                                      <p:cBhvr>
                                        <p:cTn id="204" dur="2000"/>
                                        <p:tgtEl>
                                          <p:spTgt spid="21"/>
                                        </p:tgtEl>
                                      </p:cBhvr>
                                    </p:animEffect>
                                  </p:childTnLst>
                                </p:cTn>
                              </p:par>
                              <p:par>
                                <p:cTn id="205" presetID="13" presetClass="entr" presetSubtype="16" fill="hold" grpId="1" nodeType="withEffect">
                                  <p:stCondLst>
                                    <p:cond delay="0"/>
                                  </p:stCondLst>
                                  <p:childTnLst>
                                    <p:set>
                                      <p:cBhvr>
                                        <p:cTn id="206" dur="1" fill="hold">
                                          <p:stCondLst>
                                            <p:cond delay="0"/>
                                          </p:stCondLst>
                                        </p:cTn>
                                        <p:tgtEl>
                                          <p:spTgt spid="22"/>
                                        </p:tgtEl>
                                        <p:attrNameLst>
                                          <p:attrName>style.visibility</p:attrName>
                                        </p:attrNameLst>
                                      </p:cBhvr>
                                      <p:to>
                                        <p:strVal val="visible"/>
                                      </p:to>
                                    </p:set>
                                    <p:animEffect transition="in" filter="plus(in)">
                                      <p:cBhvr>
                                        <p:cTn id="207" dur="2000"/>
                                        <p:tgtEl>
                                          <p:spTgt spid="22"/>
                                        </p:tgtEl>
                                      </p:cBhvr>
                                    </p:animEffect>
                                  </p:childTnLst>
                                </p:cTn>
                              </p:par>
                              <p:par>
                                <p:cTn id="208" presetID="13" presetClass="entr" presetSubtype="16" fill="hold" grpId="1" nodeType="withEffect">
                                  <p:stCondLst>
                                    <p:cond delay="0"/>
                                  </p:stCondLst>
                                  <p:childTnLst>
                                    <p:set>
                                      <p:cBhvr>
                                        <p:cTn id="209" dur="1" fill="hold">
                                          <p:stCondLst>
                                            <p:cond delay="0"/>
                                          </p:stCondLst>
                                        </p:cTn>
                                        <p:tgtEl>
                                          <p:spTgt spid="23"/>
                                        </p:tgtEl>
                                        <p:attrNameLst>
                                          <p:attrName>style.visibility</p:attrName>
                                        </p:attrNameLst>
                                      </p:cBhvr>
                                      <p:to>
                                        <p:strVal val="visible"/>
                                      </p:to>
                                    </p:set>
                                    <p:animEffect transition="in" filter="plus(in)">
                                      <p:cBhvr>
                                        <p:cTn id="210" dur="2000"/>
                                        <p:tgtEl>
                                          <p:spTgt spid="23"/>
                                        </p:tgtEl>
                                      </p:cBhvr>
                                    </p:animEffect>
                                  </p:childTnLst>
                                </p:cTn>
                              </p:par>
                              <p:par>
                                <p:cTn id="211" presetID="13" presetClass="entr" presetSubtype="16" fill="hold" grpId="1" nodeType="withEffect">
                                  <p:stCondLst>
                                    <p:cond delay="0"/>
                                  </p:stCondLst>
                                  <p:childTnLst>
                                    <p:set>
                                      <p:cBhvr>
                                        <p:cTn id="212" dur="1" fill="hold">
                                          <p:stCondLst>
                                            <p:cond delay="0"/>
                                          </p:stCondLst>
                                        </p:cTn>
                                        <p:tgtEl>
                                          <p:spTgt spid="24"/>
                                        </p:tgtEl>
                                        <p:attrNameLst>
                                          <p:attrName>style.visibility</p:attrName>
                                        </p:attrNameLst>
                                      </p:cBhvr>
                                      <p:to>
                                        <p:strVal val="visible"/>
                                      </p:to>
                                    </p:set>
                                    <p:animEffect transition="in" filter="plus(in)">
                                      <p:cBhvr>
                                        <p:cTn id="213" dur="2000"/>
                                        <p:tgtEl>
                                          <p:spTgt spid="24"/>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25"/>
                                        </p:tgtEl>
                                        <p:attrNameLst>
                                          <p:attrName>style.visibility</p:attrName>
                                        </p:attrNameLst>
                                      </p:cBhvr>
                                      <p:to>
                                        <p:strVal val="visible"/>
                                      </p:to>
                                    </p:set>
                                    <p:animEffect transition="in" filter="plus(in)">
                                      <p:cBhvr>
                                        <p:cTn id="216" dur="2000"/>
                                        <p:tgtEl>
                                          <p:spTgt spid="25"/>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26"/>
                                        </p:tgtEl>
                                        <p:attrNameLst>
                                          <p:attrName>style.visibility</p:attrName>
                                        </p:attrNameLst>
                                      </p:cBhvr>
                                      <p:to>
                                        <p:strVal val="visible"/>
                                      </p:to>
                                    </p:set>
                                    <p:animEffect transition="in" filter="plus(in)">
                                      <p:cBhvr>
                                        <p:cTn id="219" dur="2000"/>
                                        <p:tgtEl>
                                          <p:spTgt spid="26"/>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27"/>
                                        </p:tgtEl>
                                        <p:attrNameLst>
                                          <p:attrName>style.visibility</p:attrName>
                                        </p:attrNameLst>
                                      </p:cBhvr>
                                      <p:to>
                                        <p:strVal val="visible"/>
                                      </p:to>
                                    </p:set>
                                    <p:animEffect transition="in" filter="plus(in)">
                                      <p:cBhvr>
                                        <p:cTn id="222" dur="2000"/>
                                        <p:tgtEl>
                                          <p:spTgt spid="27"/>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28"/>
                                        </p:tgtEl>
                                        <p:attrNameLst>
                                          <p:attrName>style.visibility</p:attrName>
                                        </p:attrNameLst>
                                      </p:cBhvr>
                                      <p:to>
                                        <p:strVal val="visible"/>
                                      </p:to>
                                    </p:set>
                                    <p:animEffect transition="in" filter="plus(in)">
                                      <p:cBhvr>
                                        <p:cTn id="225" dur="2000"/>
                                        <p:tgtEl>
                                          <p:spTgt spid="28"/>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29"/>
                                        </p:tgtEl>
                                        <p:attrNameLst>
                                          <p:attrName>style.visibility</p:attrName>
                                        </p:attrNameLst>
                                      </p:cBhvr>
                                      <p:to>
                                        <p:strVal val="visible"/>
                                      </p:to>
                                    </p:set>
                                    <p:animEffect transition="in" filter="plus(in)">
                                      <p:cBhvr>
                                        <p:cTn id="228" dur="2000"/>
                                        <p:tgtEl>
                                          <p:spTgt spid="29"/>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30"/>
                                        </p:tgtEl>
                                        <p:attrNameLst>
                                          <p:attrName>style.visibility</p:attrName>
                                        </p:attrNameLst>
                                      </p:cBhvr>
                                      <p:to>
                                        <p:strVal val="visible"/>
                                      </p:to>
                                    </p:set>
                                    <p:animEffect transition="in" filter="plus(in)">
                                      <p:cBhvr>
                                        <p:cTn id="231" dur="2000"/>
                                        <p:tgtEl>
                                          <p:spTgt spid="30"/>
                                        </p:tgtEl>
                                      </p:cBhvr>
                                    </p:animEffect>
                                  </p:childTnLst>
                                </p:cTn>
                              </p:par>
                              <p:par>
                                <p:cTn id="232" presetID="13" presetClass="entr" presetSubtype="16"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Effect transition="in" filter="plus(in)">
                                      <p:cBhvr>
                                        <p:cTn id="234" dur="2000"/>
                                        <p:tgtEl>
                                          <p:spTgt spid="31"/>
                                        </p:tgtEl>
                                      </p:cBhvr>
                                    </p:animEffect>
                                  </p:childTnLst>
                                </p:cTn>
                              </p:par>
                              <p:par>
                                <p:cTn id="235" presetID="13" presetClass="entr" presetSubtype="16" fill="hold" grpId="1" nodeType="withEffect">
                                  <p:stCondLst>
                                    <p:cond delay="0"/>
                                  </p:stCondLst>
                                  <p:childTnLst>
                                    <p:set>
                                      <p:cBhvr>
                                        <p:cTn id="236" dur="1" fill="hold">
                                          <p:stCondLst>
                                            <p:cond delay="0"/>
                                          </p:stCondLst>
                                        </p:cTn>
                                        <p:tgtEl>
                                          <p:spTgt spid="32"/>
                                        </p:tgtEl>
                                        <p:attrNameLst>
                                          <p:attrName>style.visibility</p:attrName>
                                        </p:attrNameLst>
                                      </p:cBhvr>
                                      <p:to>
                                        <p:strVal val="visible"/>
                                      </p:to>
                                    </p:set>
                                    <p:animEffect transition="in" filter="plus(in)">
                                      <p:cBhvr>
                                        <p:cTn id="237" dur="2000"/>
                                        <p:tgtEl>
                                          <p:spTgt spid="32"/>
                                        </p:tgtEl>
                                      </p:cBhvr>
                                    </p:animEffect>
                                  </p:childTnLst>
                                </p:cTn>
                              </p:par>
                              <p:par>
                                <p:cTn id="238" presetID="13" presetClass="entr" presetSubtype="16" fill="hold" grpId="1" nodeType="withEffect">
                                  <p:stCondLst>
                                    <p:cond delay="0"/>
                                  </p:stCondLst>
                                  <p:childTnLst>
                                    <p:set>
                                      <p:cBhvr>
                                        <p:cTn id="239" dur="1" fill="hold">
                                          <p:stCondLst>
                                            <p:cond delay="0"/>
                                          </p:stCondLst>
                                        </p:cTn>
                                        <p:tgtEl>
                                          <p:spTgt spid="33"/>
                                        </p:tgtEl>
                                        <p:attrNameLst>
                                          <p:attrName>style.visibility</p:attrName>
                                        </p:attrNameLst>
                                      </p:cBhvr>
                                      <p:to>
                                        <p:strVal val="visible"/>
                                      </p:to>
                                    </p:set>
                                    <p:animEffect transition="in" filter="plus(in)">
                                      <p:cBhvr>
                                        <p:cTn id="240" dur="2000"/>
                                        <p:tgtEl>
                                          <p:spTgt spid="33"/>
                                        </p:tgtEl>
                                      </p:cBhvr>
                                    </p:animEffect>
                                  </p:childTnLst>
                                </p:cTn>
                              </p:par>
                              <p:par>
                                <p:cTn id="241" presetID="13" presetClass="entr" presetSubtype="16" fill="hold" grpId="1" nodeType="withEffect">
                                  <p:stCondLst>
                                    <p:cond delay="0"/>
                                  </p:stCondLst>
                                  <p:childTnLst>
                                    <p:set>
                                      <p:cBhvr>
                                        <p:cTn id="242" dur="1" fill="hold">
                                          <p:stCondLst>
                                            <p:cond delay="0"/>
                                          </p:stCondLst>
                                        </p:cTn>
                                        <p:tgtEl>
                                          <p:spTgt spid="34"/>
                                        </p:tgtEl>
                                        <p:attrNameLst>
                                          <p:attrName>style.visibility</p:attrName>
                                        </p:attrNameLst>
                                      </p:cBhvr>
                                      <p:to>
                                        <p:strVal val="visible"/>
                                      </p:to>
                                    </p:set>
                                    <p:animEffect transition="in" filter="plus(in)">
                                      <p:cBhvr>
                                        <p:cTn id="243" dur="2000"/>
                                        <p:tgtEl>
                                          <p:spTgt spid="34"/>
                                        </p:tgtEl>
                                      </p:cBhvr>
                                    </p:animEffect>
                                  </p:childTnLst>
                                </p:cTn>
                              </p:par>
                              <p:par>
                                <p:cTn id="244" presetID="13" presetClass="entr" presetSubtype="16" fill="hold" grpId="1" nodeType="withEffect">
                                  <p:stCondLst>
                                    <p:cond delay="0"/>
                                  </p:stCondLst>
                                  <p:childTnLst>
                                    <p:set>
                                      <p:cBhvr>
                                        <p:cTn id="245" dur="1" fill="hold">
                                          <p:stCondLst>
                                            <p:cond delay="0"/>
                                          </p:stCondLst>
                                        </p:cTn>
                                        <p:tgtEl>
                                          <p:spTgt spid="35"/>
                                        </p:tgtEl>
                                        <p:attrNameLst>
                                          <p:attrName>style.visibility</p:attrName>
                                        </p:attrNameLst>
                                      </p:cBhvr>
                                      <p:to>
                                        <p:strVal val="visible"/>
                                      </p:to>
                                    </p:set>
                                    <p:animEffect transition="in" filter="plus(in)">
                                      <p:cBhvr>
                                        <p:cTn id="246" dur="2000"/>
                                        <p:tgtEl>
                                          <p:spTgt spid="35"/>
                                        </p:tgtEl>
                                      </p:cBhvr>
                                    </p:animEffect>
                                  </p:childTnLst>
                                </p:cTn>
                              </p:par>
                              <p:par>
                                <p:cTn id="247" presetID="13" presetClass="entr" presetSubtype="16" fill="hold" grpId="1" nodeType="withEffect">
                                  <p:stCondLst>
                                    <p:cond delay="0"/>
                                  </p:stCondLst>
                                  <p:childTnLst>
                                    <p:set>
                                      <p:cBhvr>
                                        <p:cTn id="248" dur="1" fill="hold">
                                          <p:stCondLst>
                                            <p:cond delay="0"/>
                                          </p:stCondLst>
                                        </p:cTn>
                                        <p:tgtEl>
                                          <p:spTgt spid="36"/>
                                        </p:tgtEl>
                                        <p:attrNameLst>
                                          <p:attrName>style.visibility</p:attrName>
                                        </p:attrNameLst>
                                      </p:cBhvr>
                                      <p:to>
                                        <p:strVal val="visible"/>
                                      </p:to>
                                    </p:set>
                                    <p:animEffect transition="in" filter="plus(in)">
                                      <p:cBhvr>
                                        <p:cTn id="249" dur="2000"/>
                                        <p:tgtEl>
                                          <p:spTgt spid="36"/>
                                        </p:tgtEl>
                                      </p:cBhvr>
                                    </p:animEffect>
                                  </p:childTnLst>
                                </p:cTn>
                              </p:par>
                              <p:par>
                                <p:cTn id="250" presetID="13" presetClass="entr" presetSubtype="16" fill="hold" grpId="1" nodeType="withEffect">
                                  <p:stCondLst>
                                    <p:cond delay="0"/>
                                  </p:stCondLst>
                                  <p:childTnLst>
                                    <p:set>
                                      <p:cBhvr>
                                        <p:cTn id="251" dur="1" fill="hold">
                                          <p:stCondLst>
                                            <p:cond delay="0"/>
                                          </p:stCondLst>
                                        </p:cTn>
                                        <p:tgtEl>
                                          <p:spTgt spid="37"/>
                                        </p:tgtEl>
                                        <p:attrNameLst>
                                          <p:attrName>style.visibility</p:attrName>
                                        </p:attrNameLst>
                                      </p:cBhvr>
                                      <p:to>
                                        <p:strVal val="visible"/>
                                      </p:to>
                                    </p:set>
                                    <p:animEffect transition="in" filter="plus(in)">
                                      <p:cBhvr>
                                        <p:cTn id="252" dur="2000"/>
                                        <p:tgtEl>
                                          <p:spTgt spid="37"/>
                                        </p:tgtEl>
                                      </p:cBhvr>
                                    </p:animEffect>
                                  </p:childTnLst>
                                </p:cTn>
                              </p:par>
                              <p:par>
                                <p:cTn id="253" presetID="13" presetClass="entr" presetSubtype="16" fill="hold" grpId="1" nodeType="withEffect">
                                  <p:stCondLst>
                                    <p:cond delay="0"/>
                                  </p:stCondLst>
                                  <p:childTnLst>
                                    <p:set>
                                      <p:cBhvr>
                                        <p:cTn id="254" dur="1" fill="hold">
                                          <p:stCondLst>
                                            <p:cond delay="0"/>
                                          </p:stCondLst>
                                        </p:cTn>
                                        <p:tgtEl>
                                          <p:spTgt spid="38"/>
                                        </p:tgtEl>
                                        <p:attrNameLst>
                                          <p:attrName>style.visibility</p:attrName>
                                        </p:attrNameLst>
                                      </p:cBhvr>
                                      <p:to>
                                        <p:strVal val="visible"/>
                                      </p:to>
                                    </p:set>
                                    <p:animEffect transition="in" filter="plus(in)">
                                      <p:cBhvr>
                                        <p:cTn id="255" dur="2000"/>
                                        <p:tgtEl>
                                          <p:spTgt spid="38"/>
                                        </p:tgtEl>
                                      </p:cBhvr>
                                    </p:animEffect>
                                  </p:childTnLst>
                                </p:cTn>
                              </p:par>
                              <p:par>
                                <p:cTn id="256" presetID="13" presetClass="entr" presetSubtype="16" fill="hold" grpId="1" nodeType="withEffect">
                                  <p:stCondLst>
                                    <p:cond delay="0"/>
                                  </p:stCondLst>
                                  <p:childTnLst>
                                    <p:set>
                                      <p:cBhvr>
                                        <p:cTn id="257" dur="1" fill="hold">
                                          <p:stCondLst>
                                            <p:cond delay="0"/>
                                          </p:stCondLst>
                                        </p:cTn>
                                        <p:tgtEl>
                                          <p:spTgt spid="39"/>
                                        </p:tgtEl>
                                        <p:attrNameLst>
                                          <p:attrName>style.visibility</p:attrName>
                                        </p:attrNameLst>
                                      </p:cBhvr>
                                      <p:to>
                                        <p:strVal val="visible"/>
                                      </p:to>
                                    </p:set>
                                    <p:animEffect transition="in" filter="plus(in)">
                                      <p:cBhvr>
                                        <p:cTn id="258" dur="2000"/>
                                        <p:tgtEl>
                                          <p:spTgt spid="39"/>
                                        </p:tgtEl>
                                      </p:cBhvr>
                                    </p:animEffect>
                                  </p:childTnLst>
                                </p:cTn>
                              </p:par>
                              <p:par>
                                <p:cTn id="259" presetID="8" presetClass="emph" presetSubtype="0" fill="hold" grpId="2" nodeType="withEffect">
                                  <p:stCondLst>
                                    <p:cond delay="0"/>
                                  </p:stCondLst>
                                  <p:childTnLst>
                                    <p:animRot by="-21600000">
                                      <p:cBhvr>
                                        <p:cTn id="260" dur="2000" fill="hold"/>
                                        <p:tgtEl>
                                          <p:spTgt spid="4"/>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5"/>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6"/>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7"/>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8"/>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9"/>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10"/>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11"/>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12"/>
                                        </p:tgtEl>
                                        <p:attrNameLst>
                                          <p:attrName>r</p:attrName>
                                        </p:attrNameLst>
                                      </p:cBhvr>
                                    </p:animRot>
                                  </p:childTnLst>
                                </p:cTn>
                              </p:par>
                              <p:par>
                                <p:cTn id="277" presetID="8" presetClass="emph" presetSubtype="0" fill="hold" grpId="2" nodeType="withEffect">
                                  <p:stCondLst>
                                    <p:cond delay="0"/>
                                  </p:stCondLst>
                                  <p:childTnLst>
                                    <p:animRot by="-21600000">
                                      <p:cBhvr>
                                        <p:cTn id="278" dur="2000" fill="hold"/>
                                        <p:tgtEl>
                                          <p:spTgt spid="13"/>
                                        </p:tgtEl>
                                        <p:attrNameLst>
                                          <p:attrName>r</p:attrName>
                                        </p:attrNameLst>
                                      </p:cBhvr>
                                    </p:animRot>
                                  </p:childTnLst>
                                </p:cTn>
                              </p:par>
                              <p:par>
                                <p:cTn id="279" presetID="8" presetClass="emph" presetSubtype="0" fill="hold" grpId="2" nodeType="withEffect">
                                  <p:stCondLst>
                                    <p:cond delay="0"/>
                                  </p:stCondLst>
                                  <p:childTnLst>
                                    <p:animRot by="-21600000">
                                      <p:cBhvr>
                                        <p:cTn id="280" dur="2000" fill="hold"/>
                                        <p:tgtEl>
                                          <p:spTgt spid="14"/>
                                        </p:tgtEl>
                                        <p:attrNameLst>
                                          <p:attrName>r</p:attrName>
                                        </p:attrNameLst>
                                      </p:cBhvr>
                                    </p:animRot>
                                  </p:childTnLst>
                                </p:cTn>
                              </p:par>
                              <p:par>
                                <p:cTn id="281" presetID="8" presetClass="emph" presetSubtype="0" fill="hold" grpId="2" nodeType="withEffect">
                                  <p:stCondLst>
                                    <p:cond delay="0"/>
                                  </p:stCondLst>
                                  <p:childTnLst>
                                    <p:animRot by="-21600000">
                                      <p:cBhvr>
                                        <p:cTn id="282" dur="2000" fill="hold"/>
                                        <p:tgtEl>
                                          <p:spTgt spid="15"/>
                                        </p:tgtEl>
                                        <p:attrNameLst>
                                          <p:attrName>r</p:attrName>
                                        </p:attrNameLst>
                                      </p:cBhvr>
                                    </p:animRot>
                                  </p:childTnLst>
                                </p:cTn>
                              </p:par>
                              <p:par>
                                <p:cTn id="283" presetID="8" presetClass="emph" presetSubtype="0" fill="hold" grpId="2" nodeType="withEffect">
                                  <p:stCondLst>
                                    <p:cond delay="0"/>
                                  </p:stCondLst>
                                  <p:childTnLst>
                                    <p:animRot by="-21600000">
                                      <p:cBhvr>
                                        <p:cTn id="284" dur="2000" fill="hold"/>
                                        <p:tgtEl>
                                          <p:spTgt spid="16"/>
                                        </p:tgtEl>
                                        <p:attrNameLst>
                                          <p:attrName>r</p:attrName>
                                        </p:attrNameLst>
                                      </p:cBhvr>
                                    </p:animRot>
                                  </p:childTnLst>
                                </p:cTn>
                              </p:par>
                              <p:par>
                                <p:cTn id="285" presetID="8" presetClass="emph" presetSubtype="0" fill="hold" grpId="2" nodeType="withEffect">
                                  <p:stCondLst>
                                    <p:cond delay="0"/>
                                  </p:stCondLst>
                                  <p:childTnLst>
                                    <p:animRot by="-21600000">
                                      <p:cBhvr>
                                        <p:cTn id="286" dur="2000" fill="hold"/>
                                        <p:tgtEl>
                                          <p:spTgt spid="17"/>
                                        </p:tgtEl>
                                        <p:attrNameLst>
                                          <p:attrName>r</p:attrName>
                                        </p:attrNameLst>
                                      </p:cBhvr>
                                    </p:animRot>
                                  </p:childTnLst>
                                </p:cTn>
                              </p:par>
                              <p:par>
                                <p:cTn id="287" presetID="8" presetClass="emph" presetSubtype="0" fill="hold" grpId="2" nodeType="withEffect">
                                  <p:stCondLst>
                                    <p:cond delay="0"/>
                                  </p:stCondLst>
                                  <p:childTnLst>
                                    <p:animRot by="-21600000">
                                      <p:cBhvr>
                                        <p:cTn id="288" dur="2000" fill="hold"/>
                                        <p:tgtEl>
                                          <p:spTgt spid="18"/>
                                        </p:tgtEl>
                                        <p:attrNameLst>
                                          <p:attrName>r</p:attrName>
                                        </p:attrNameLst>
                                      </p:cBhvr>
                                    </p:animRot>
                                  </p:childTnLst>
                                </p:cTn>
                              </p:par>
                              <p:par>
                                <p:cTn id="289" presetID="8" presetClass="emph" presetSubtype="0" fill="hold" grpId="2" nodeType="withEffect">
                                  <p:stCondLst>
                                    <p:cond delay="0"/>
                                  </p:stCondLst>
                                  <p:childTnLst>
                                    <p:animRot by="-21600000">
                                      <p:cBhvr>
                                        <p:cTn id="290" dur="2000" fill="hold"/>
                                        <p:tgtEl>
                                          <p:spTgt spid="19"/>
                                        </p:tgtEl>
                                        <p:attrNameLst>
                                          <p:attrName>r</p:attrName>
                                        </p:attrNameLst>
                                      </p:cBhvr>
                                    </p:animRot>
                                  </p:childTnLst>
                                </p:cTn>
                              </p:par>
                              <p:par>
                                <p:cTn id="291" presetID="8" presetClass="emph" presetSubtype="0" fill="hold" grpId="2" nodeType="withEffect">
                                  <p:stCondLst>
                                    <p:cond delay="0"/>
                                  </p:stCondLst>
                                  <p:childTnLst>
                                    <p:animRot by="-21600000">
                                      <p:cBhvr>
                                        <p:cTn id="292" dur="2000" fill="hold"/>
                                        <p:tgtEl>
                                          <p:spTgt spid="20"/>
                                        </p:tgtEl>
                                        <p:attrNameLst>
                                          <p:attrName>r</p:attrName>
                                        </p:attrNameLst>
                                      </p:cBhvr>
                                    </p:animRot>
                                  </p:childTnLst>
                                </p:cTn>
                              </p:par>
                              <p:par>
                                <p:cTn id="293" presetID="8" presetClass="emph" presetSubtype="0" fill="hold" grpId="2" nodeType="withEffect">
                                  <p:stCondLst>
                                    <p:cond delay="0"/>
                                  </p:stCondLst>
                                  <p:childTnLst>
                                    <p:animRot by="-21600000">
                                      <p:cBhvr>
                                        <p:cTn id="294" dur="2000" fill="hold"/>
                                        <p:tgtEl>
                                          <p:spTgt spid="21"/>
                                        </p:tgtEl>
                                        <p:attrNameLst>
                                          <p:attrName>r</p:attrName>
                                        </p:attrNameLst>
                                      </p:cBhvr>
                                    </p:animRot>
                                  </p:childTnLst>
                                </p:cTn>
                              </p:par>
                              <p:par>
                                <p:cTn id="295" presetID="8" presetClass="emph" presetSubtype="0" fill="hold" grpId="2" nodeType="withEffect">
                                  <p:stCondLst>
                                    <p:cond delay="0"/>
                                  </p:stCondLst>
                                  <p:childTnLst>
                                    <p:animRot by="-21600000">
                                      <p:cBhvr>
                                        <p:cTn id="296" dur="2000" fill="hold"/>
                                        <p:tgtEl>
                                          <p:spTgt spid="22"/>
                                        </p:tgtEl>
                                        <p:attrNameLst>
                                          <p:attrName>r</p:attrName>
                                        </p:attrNameLst>
                                      </p:cBhvr>
                                    </p:animRot>
                                  </p:childTnLst>
                                </p:cTn>
                              </p:par>
                              <p:par>
                                <p:cTn id="297" presetID="8" presetClass="emph" presetSubtype="0" fill="hold" grpId="2" nodeType="withEffect">
                                  <p:stCondLst>
                                    <p:cond delay="0"/>
                                  </p:stCondLst>
                                  <p:childTnLst>
                                    <p:animRot by="-21600000">
                                      <p:cBhvr>
                                        <p:cTn id="298" dur="2000" fill="hold"/>
                                        <p:tgtEl>
                                          <p:spTgt spid="23"/>
                                        </p:tgtEl>
                                        <p:attrNameLst>
                                          <p:attrName>r</p:attrName>
                                        </p:attrNameLst>
                                      </p:cBhvr>
                                    </p:animRot>
                                  </p:childTnLst>
                                </p:cTn>
                              </p:par>
                              <p:par>
                                <p:cTn id="299" presetID="8" presetClass="emph" presetSubtype="0" fill="hold" grpId="2" nodeType="withEffect">
                                  <p:stCondLst>
                                    <p:cond delay="0"/>
                                  </p:stCondLst>
                                  <p:childTnLst>
                                    <p:animRot by="-21600000">
                                      <p:cBhvr>
                                        <p:cTn id="300" dur="2000" fill="hold"/>
                                        <p:tgtEl>
                                          <p:spTgt spid="24"/>
                                        </p:tgtEl>
                                        <p:attrNameLst>
                                          <p:attrName>r</p:attrName>
                                        </p:attrNameLst>
                                      </p:cBhvr>
                                    </p:animRot>
                                  </p:childTnLst>
                                </p:cTn>
                              </p:par>
                              <p:par>
                                <p:cTn id="301" presetID="8" presetClass="emph" presetSubtype="0" fill="hold" grpId="2" nodeType="withEffect">
                                  <p:stCondLst>
                                    <p:cond delay="0"/>
                                  </p:stCondLst>
                                  <p:childTnLst>
                                    <p:animRot by="-21600000">
                                      <p:cBhvr>
                                        <p:cTn id="302" dur="2000" fill="hold"/>
                                        <p:tgtEl>
                                          <p:spTgt spid="25"/>
                                        </p:tgtEl>
                                        <p:attrNameLst>
                                          <p:attrName>r</p:attrName>
                                        </p:attrNameLst>
                                      </p:cBhvr>
                                    </p:animRot>
                                  </p:childTnLst>
                                </p:cTn>
                              </p:par>
                              <p:par>
                                <p:cTn id="303" presetID="8" presetClass="emph" presetSubtype="0" fill="hold" grpId="2" nodeType="withEffect">
                                  <p:stCondLst>
                                    <p:cond delay="0"/>
                                  </p:stCondLst>
                                  <p:childTnLst>
                                    <p:animRot by="-21600000">
                                      <p:cBhvr>
                                        <p:cTn id="304" dur="2000" fill="hold"/>
                                        <p:tgtEl>
                                          <p:spTgt spid="26"/>
                                        </p:tgtEl>
                                        <p:attrNameLst>
                                          <p:attrName>r</p:attrName>
                                        </p:attrNameLst>
                                      </p:cBhvr>
                                    </p:animRot>
                                  </p:childTnLst>
                                </p:cTn>
                              </p:par>
                              <p:par>
                                <p:cTn id="305" presetID="8" presetClass="emph" presetSubtype="0" fill="hold" grpId="2" nodeType="withEffect">
                                  <p:stCondLst>
                                    <p:cond delay="0"/>
                                  </p:stCondLst>
                                  <p:childTnLst>
                                    <p:animRot by="-21600000">
                                      <p:cBhvr>
                                        <p:cTn id="306" dur="2000" fill="hold"/>
                                        <p:tgtEl>
                                          <p:spTgt spid="27"/>
                                        </p:tgtEl>
                                        <p:attrNameLst>
                                          <p:attrName>r</p:attrName>
                                        </p:attrNameLst>
                                      </p:cBhvr>
                                    </p:animRot>
                                  </p:childTnLst>
                                </p:cTn>
                              </p:par>
                              <p:par>
                                <p:cTn id="307" presetID="8" presetClass="emph" presetSubtype="0" fill="hold" grpId="2" nodeType="withEffect">
                                  <p:stCondLst>
                                    <p:cond delay="0"/>
                                  </p:stCondLst>
                                  <p:childTnLst>
                                    <p:animRot by="-21600000">
                                      <p:cBhvr>
                                        <p:cTn id="308" dur="2000" fill="hold"/>
                                        <p:tgtEl>
                                          <p:spTgt spid="28"/>
                                        </p:tgtEl>
                                        <p:attrNameLst>
                                          <p:attrName>r</p:attrName>
                                        </p:attrNameLst>
                                      </p:cBhvr>
                                    </p:animRot>
                                  </p:childTnLst>
                                </p:cTn>
                              </p:par>
                              <p:par>
                                <p:cTn id="309" presetID="8" presetClass="emph" presetSubtype="0" fill="hold" grpId="2" nodeType="withEffect">
                                  <p:stCondLst>
                                    <p:cond delay="0"/>
                                  </p:stCondLst>
                                  <p:childTnLst>
                                    <p:animRot by="-21600000">
                                      <p:cBhvr>
                                        <p:cTn id="310" dur="2000" fill="hold"/>
                                        <p:tgtEl>
                                          <p:spTgt spid="29"/>
                                        </p:tgtEl>
                                        <p:attrNameLst>
                                          <p:attrName>r</p:attrName>
                                        </p:attrNameLst>
                                      </p:cBhvr>
                                    </p:animRot>
                                  </p:childTnLst>
                                </p:cTn>
                              </p:par>
                              <p:par>
                                <p:cTn id="311" presetID="8" presetClass="emph" presetSubtype="0" fill="hold" grpId="2" nodeType="withEffect">
                                  <p:stCondLst>
                                    <p:cond delay="0"/>
                                  </p:stCondLst>
                                  <p:childTnLst>
                                    <p:animRot by="-21600000">
                                      <p:cBhvr>
                                        <p:cTn id="312" dur="2000" fill="hold"/>
                                        <p:tgtEl>
                                          <p:spTgt spid="30"/>
                                        </p:tgtEl>
                                        <p:attrNameLst>
                                          <p:attrName>r</p:attrName>
                                        </p:attrNameLst>
                                      </p:cBhvr>
                                    </p:animRot>
                                  </p:childTnLst>
                                </p:cTn>
                              </p:par>
                              <p:par>
                                <p:cTn id="313" presetID="8" presetClass="emph" presetSubtype="0" fill="hold" grpId="2" nodeType="withEffect">
                                  <p:stCondLst>
                                    <p:cond delay="0"/>
                                  </p:stCondLst>
                                  <p:childTnLst>
                                    <p:animRot by="-21600000">
                                      <p:cBhvr>
                                        <p:cTn id="314" dur="2000" fill="hold"/>
                                        <p:tgtEl>
                                          <p:spTgt spid="31"/>
                                        </p:tgtEl>
                                        <p:attrNameLst>
                                          <p:attrName>r</p:attrName>
                                        </p:attrNameLst>
                                      </p:cBhvr>
                                    </p:animRot>
                                  </p:childTnLst>
                                </p:cTn>
                              </p:par>
                              <p:par>
                                <p:cTn id="315" presetID="8" presetClass="emph" presetSubtype="0" fill="hold" grpId="2" nodeType="withEffect">
                                  <p:stCondLst>
                                    <p:cond delay="0"/>
                                  </p:stCondLst>
                                  <p:childTnLst>
                                    <p:animRot by="-21600000">
                                      <p:cBhvr>
                                        <p:cTn id="316" dur="2000" fill="hold"/>
                                        <p:tgtEl>
                                          <p:spTgt spid="32"/>
                                        </p:tgtEl>
                                        <p:attrNameLst>
                                          <p:attrName>r</p:attrName>
                                        </p:attrNameLst>
                                      </p:cBhvr>
                                    </p:animRot>
                                  </p:childTnLst>
                                </p:cTn>
                              </p:par>
                              <p:par>
                                <p:cTn id="317" presetID="8" presetClass="emph" presetSubtype="0" fill="hold" grpId="2" nodeType="withEffect">
                                  <p:stCondLst>
                                    <p:cond delay="0"/>
                                  </p:stCondLst>
                                  <p:childTnLst>
                                    <p:animRot by="-21600000">
                                      <p:cBhvr>
                                        <p:cTn id="318" dur="2000" fill="hold"/>
                                        <p:tgtEl>
                                          <p:spTgt spid="33"/>
                                        </p:tgtEl>
                                        <p:attrNameLst>
                                          <p:attrName>r</p:attrName>
                                        </p:attrNameLst>
                                      </p:cBhvr>
                                    </p:animRot>
                                  </p:childTnLst>
                                </p:cTn>
                              </p:par>
                              <p:par>
                                <p:cTn id="319" presetID="8" presetClass="emph" presetSubtype="0" fill="hold" grpId="2" nodeType="withEffect">
                                  <p:stCondLst>
                                    <p:cond delay="0"/>
                                  </p:stCondLst>
                                  <p:childTnLst>
                                    <p:animRot by="-21600000">
                                      <p:cBhvr>
                                        <p:cTn id="320" dur="2000" fill="hold"/>
                                        <p:tgtEl>
                                          <p:spTgt spid="34"/>
                                        </p:tgtEl>
                                        <p:attrNameLst>
                                          <p:attrName>r</p:attrName>
                                        </p:attrNameLst>
                                      </p:cBhvr>
                                    </p:animRot>
                                  </p:childTnLst>
                                </p:cTn>
                              </p:par>
                              <p:par>
                                <p:cTn id="321" presetID="8" presetClass="emph" presetSubtype="0" fill="hold" grpId="2" nodeType="withEffect">
                                  <p:stCondLst>
                                    <p:cond delay="0"/>
                                  </p:stCondLst>
                                  <p:childTnLst>
                                    <p:animRot by="-21600000">
                                      <p:cBhvr>
                                        <p:cTn id="322" dur="2000" fill="hold"/>
                                        <p:tgtEl>
                                          <p:spTgt spid="35"/>
                                        </p:tgtEl>
                                        <p:attrNameLst>
                                          <p:attrName>r</p:attrName>
                                        </p:attrNameLst>
                                      </p:cBhvr>
                                    </p:animRot>
                                  </p:childTnLst>
                                </p:cTn>
                              </p:par>
                              <p:par>
                                <p:cTn id="323" presetID="8" presetClass="emph" presetSubtype="0" fill="hold" grpId="2" nodeType="withEffect">
                                  <p:stCondLst>
                                    <p:cond delay="0"/>
                                  </p:stCondLst>
                                  <p:childTnLst>
                                    <p:animRot by="-21600000">
                                      <p:cBhvr>
                                        <p:cTn id="324" dur="2000" fill="hold"/>
                                        <p:tgtEl>
                                          <p:spTgt spid="36"/>
                                        </p:tgtEl>
                                        <p:attrNameLst>
                                          <p:attrName>r</p:attrName>
                                        </p:attrNameLst>
                                      </p:cBhvr>
                                    </p:animRot>
                                  </p:childTnLst>
                                </p:cTn>
                              </p:par>
                              <p:par>
                                <p:cTn id="325" presetID="8" presetClass="emph" presetSubtype="0" fill="hold" grpId="2" nodeType="withEffect">
                                  <p:stCondLst>
                                    <p:cond delay="0"/>
                                  </p:stCondLst>
                                  <p:childTnLst>
                                    <p:animRot by="-21600000">
                                      <p:cBhvr>
                                        <p:cTn id="326" dur="2000" fill="hold"/>
                                        <p:tgtEl>
                                          <p:spTgt spid="37"/>
                                        </p:tgtEl>
                                        <p:attrNameLst>
                                          <p:attrName>r</p:attrName>
                                        </p:attrNameLst>
                                      </p:cBhvr>
                                    </p:animRot>
                                  </p:childTnLst>
                                </p:cTn>
                              </p:par>
                              <p:par>
                                <p:cTn id="327" presetID="8" presetClass="emph" presetSubtype="0" fill="hold" grpId="2" nodeType="withEffect">
                                  <p:stCondLst>
                                    <p:cond delay="0"/>
                                  </p:stCondLst>
                                  <p:childTnLst>
                                    <p:animRot by="-21600000">
                                      <p:cBhvr>
                                        <p:cTn id="328" dur="2000" fill="hold"/>
                                        <p:tgtEl>
                                          <p:spTgt spid="38"/>
                                        </p:tgtEl>
                                        <p:attrNameLst>
                                          <p:attrName>r</p:attrName>
                                        </p:attrNameLst>
                                      </p:cBhvr>
                                    </p:animRot>
                                  </p:childTnLst>
                                </p:cTn>
                              </p:par>
                              <p:par>
                                <p:cTn id="329" presetID="8" presetClass="emph" presetSubtype="0" fill="hold" grpId="2" nodeType="withEffect">
                                  <p:stCondLst>
                                    <p:cond delay="0"/>
                                  </p:stCondLst>
                                  <p:childTnLst>
                                    <p:animRot by="-21600000">
                                      <p:cBhvr>
                                        <p:cTn id="330" dur="2000" fill="hold"/>
                                        <p:tgtEl>
                                          <p:spTgt spid="39"/>
                                        </p:tgtEl>
                                        <p:attrNameLst>
                                          <p:attrName>r</p:attrName>
                                        </p:attrNameLst>
                                      </p:cBhvr>
                                    </p:animRot>
                                  </p:childTnLst>
                                </p:cTn>
                              </p:par>
                            </p:childTnLst>
                          </p:cTn>
                        </p:par>
                        <p:par>
                          <p:cTn id="331" fill="hold">
                            <p:stCondLst>
                              <p:cond delay="2000"/>
                            </p:stCondLst>
                            <p:childTnLst>
                              <p:par>
                                <p:cTn id="332" presetID="2" presetClass="exit" presetSubtype="4" fill="hold" grpId="3" nodeType="afterEffect">
                                  <p:stCondLst>
                                    <p:cond delay="0"/>
                                  </p:stCondLst>
                                  <p:childTnLst>
                                    <p:anim calcmode="lin" valueType="num">
                                      <p:cBhvr additive="base">
                                        <p:cTn id="333" dur="2000"/>
                                        <p:tgtEl>
                                          <p:spTgt spid="4"/>
                                        </p:tgtEl>
                                        <p:attrNameLst>
                                          <p:attrName>ppt_x</p:attrName>
                                        </p:attrNameLst>
                                      </p:cBhvr>
                                      <p:tavLst>
                                        <p:tav tm="0">
                                          <p:val>
                                            <p:strVal val="ppt_x"/>
                                          </p:val>
                                        </p:tav>
                                        <p:tav tm="100000">
                                          <p:val>
                                            <p:strVal val="ppt_x"/>
                                          </p:val>
                                        </p:tav>
                                      </p:tavLst>
                                    </p:anim>
                                    <p:anim calcmode="lin" valueType="num">
                                      <p:cBhvr additive="base">
                                        <p:cTn id="334" dur="2000"/>
                                        <p:tgtEl>
                                          <p:spTgt spid="4"/>
                                        </p:tgtEl>
                                        <p:attrNameLst>
                                          <p:attrName>ppt_y</p:attrName>
                                        </p:attrNameLst>
                                      </p:cBhvr>
                                      <p:tavLst>
                                        <p:tav tm="0">
                                          <p:val>
                                            <p:strVal val="ppt_y"/>
                                          </p:val>
                                        </p:tav>
                                        <p:tav tm="100000">
                                          <p:val>
                                            <p:strVal val="1+ppt_h/2"/>
                                          </p:val>
                                        </p:tav>
                                      </p:tavLst>
                                    </p:anim>
                                    <p:set>
                                      <p:cBhvr>
                                        <p:cTn id="335" dur="1" fill="hold">
                                          <p:stCondLst>
                                            <p:cond delay="1999"/>
                                          </p:stCondLst>
                                        </p:cTn>
                                        <p:tgtEl>
                                          <p:spTgt spid="4"/>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6"/>
                                        </p:tgtEl>
                                        <p:attrNameLst>
                                          <p:attrName>ppt_x</p:attrName>
                                        </p:attrNameLst>
                                      </p:cBhvr>
                                      <p:tavLst>
                                        <p:tav tm="0">
                                          <p:val>
                                            <p:strVal val="ppt_x"/>
                                          </p:val>
                                        </p:tav>
                                        <p:tav tm="100000">
                                          <p:val>
                                            <p:strVal val="ppt_x"/>
                                          </p:val>
                                        </p:tav>
                                      </p:tavLst>
                                    </p:anim>
                                    <p:anim calcmode="lin" valueType="num">
                                      <p:cBhvr additive="base">
                                        <p:cTn id="338" dur="2000"/>
                                        <p:tgtEl>
                                          <p:spTgt spid="6"/>
                                        </p:tgtEl>
                                        <p:attrNameLst>
                                          <p:attrName>ppt_y</p:attrName>
                                        </p:attrNameLst>
                                      </p:cBhvr>
                                      <p:tavLst>
                                        <p:tav tm="0">
                                          <p:val>
                                            <p:strVal val="ppt_y"/>
                                          </p:val>
                                        </p:tav>
                                        <p:tav tm="100000">
                                          <p:val>
                                            <p:strVal val="1+ppt_h/2"/>
                                          </p:val>
                                        </p:tav>
                                      </p:tavLst>
                                    </p:anim>
                                    <p:set>
                                      <p:cBhvr>
                                        <p:cTn id="339" dur="1" fill="hold">
                                          <p:stCondLst>
                                            <p:cond delay="1999"/>
                                          </p:stCondLst>
                                        </p:cTn>
                                        <p:tgtEl>
                                          <p:spTgt spid="6"/>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8"/>
                                        </p:tgtEl>
                                        <p:attrNameLst>
                                          <p:attrName>ppt_x</p:attrName>
                                        </p:attrNameLst>
                                      </p:cBhvr>
                                      <p:tavLst>
                                        <p:tav tm="0">
                                          <p:val>
                                            <p:strVal val="ppt_x"/>
                                          </p:val>
                                        </p:tav>
                                        <p:tav tm="100000">
                                          <p:val>
                                            <p:strVal val="ppt_x"/>
                                          </p:val>
                                        </p:tav>
                                      </p:tavLst>
                                    </p:anim>
                                    <p:anim calcmode="lin" valueType="num">
                                      <p:cBhvr additive="base">
                                        <p:cTn id="342" dur="2000"/>
                                        <p:tgtEl>
                                          <p:spTgt spid="8"/>
                                        </p:tgtEl>
                                        <p:attrNameLst>
                                          <p:attrName>ppt_y</p:attrName>
                                        </p:attrNameLst>
                                      </p:cBhvr>
                                      <p:tavLst>
                                        <p:tav tm="0">
                                          <p:val>
                                            <p:strVal val="ppt_y"/>
                                          </p:val>
                                        </p:tav>
                                        <p:tav tm="100000">
                                          <p:val>
                                            <p:strVal val="1+ppt_h/2"/>
                                          </p:val>
                                        </p:tav>
                                      </p:tavLst>
                                    </p:anim>
                                    <p:set>
                                      <p:cBhvr>
                                        <p:cTn id="343" dur="1" fill="hold">
                                          <p:stCondLst>
                                            <p:cond delay="1999"/>
                                          </p:stCondLst>
                                        </p:cTn>
                                        <p:tgtEl>
                                          <p:spTgt spid="8"/>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10"/>
                                        </p:tgtEl>
                                        <p:attrNameLst>
                                          <p:attrName>ppt_x</p:attrName>
                                        </p:attrNameLst>
                                      </p:cBhvr>
                                      <p:tavLst>
                                        <p:tav tm="0">
                                          <p:val>
                                            <p:strVal val="ppt_x"/>
                                          </p:val>
                                        </p:tav>
                                        <p:tav tm="100000">
                                          <p:val>
                                            <p:strVal val="ppt_x"/>
                                          </p:val>
                                        </p:tav>
                                      </p:tavLst>
                                    </p:anim>
                                    <p:anim calcmode="lin" valueType="num">
                                      <p:cBhvr additive="base">
                                        <p:cTn id="346" dur="2000"/>
                                        <p:tgtEl>
                                          <p:spTgt spid="10"/>
                                        </p:tgtEl>
                                        <p:attrNameLst>
                                          <p:attrName>ppt_y</p:attrName>
                                        </p:attrNameLst>
                                      </p:cBhvr>
                                      <p:tavLst>
                                        <p:tav tm="0">
                                          <p:val>
                                            <p:strVal val="ppt_y"/>
                                          </p:val>
                                        </p:tav>
                                        <p:tav tm="100000">
                                          <p:val>
                                            <p:strVal val="1+ppt_h/2"/>
                                          </p:val>
                                        </p:tav>
                                      </p:tavLst>
                                    </p:anim>
                                    <p:set>
                                      <p:cBhvr>
                                        <p:cTn id="347" dur="1" fill="hold">
                                          <p:stCondLst>
                                            <p:cond delay="1999"/>
                                          </p:stCondLst>
                                        </p:cTn>
                                        <p:tgtEl>
                                          <p:spTgt spid="10"/>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2"/>
                                        </p:tgtEl>
                                        <p:attrNameLst>
                                          <p:attrName>ppt_x</p:attrName>
                                        </p:attrNameLst>
                                      </p:cBhvr>
                                      <p:tavLst>
                                        <p:tav tm="0">
                                          <p:val>
                                            <p:strVal val="ppt_x"/>
                                          </p:val>
                                        </p:tav>
                                        <p:tav tm="100000">
                                          <p:val>
                                            <p:strVal val="ppt_x"/>
                                          </p:val>
                                        </p:tav>
                                      </p:tavLst>
                                    </p:anim>
                                    <p:anim calcmode="lin" valueType="num">
                                      <p:cBhvr additive="base">
                                        <p:cTn id="350" dur="2000"/>
                                        <p:tgtEl>
                                          <p:spTgt spid="12"/>
                                        </p:tgtEl>
                                        <p:attrNameLst>
                                          <p:attrName>ppt_y</p:attrName>
                                        </p:attrNameLst>
                                      </p:cBhvr>
                                      <p:tavLst>
                                        <p:tav tm="0">
                                          <p:val>
                                            <p:strVal val="ppt_y"/>
                                          </p:val>
                                        </p:tav>
                                        <p:tav tm="100000">
                                          <p:val>
                                            <p:strVal val="1+ppt_h/2"/>
                                          </p:val>
                                        </p:tav>
                                      </p:tavLst>
                                    </p:anim>
                                    <p:set>
                                      <p:cBhvr>
                                        <p:cTn id="351" dur="1" fill="hold">
                                          <p:stCondLst>
                                            <p:cond delay="1999"/>
                                          </p:stCondLst>
                                        </p:cTn>
                                        <p:tgtEl>
                                          <p:spTgt spid="12"/>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4"/>
                                        </p:tgtEl>
                                        <p:attrNameLst>
                                          <p:attrName>ppt_x</p:attrName>
                                        </p:attrNameLst>
                                      </p:cBhvr>
                                      <p:tavLst>
                                        <p:tav tm="0">
                                          <p:val>
                                            <p:strVal val="ppt_x"/>
                                          </p:val>
                                        </p:tav>
                                        <p:tav tm="100000">
                                          <p:val>
                                            <p:strVal val="ppt_x"/>
                                          </p:val>
                                        </p:tav>
                                      </p:tavLst>
                                    </p:anim>
                                    <p:anim calcmode="lin" valueType="num">
                                      <p:cBhvr additive="base">
                                        <p:cTn id="354" dur="2000"/>
                                        <p:tgtEl>
                                          <p:spTgt spid="14"/>
                                        </p:tgtEl>
                                        <p:attrNameLst>
                                          <p:attrName>ppt_y</p:attrName>
                                        </p:attrNameLst>
                                      </p:cBhvr>
                                      <p:tavLst>
                                        <p:tav tm="0">
                                          <p:val>
                                            <p:strVal val="ppt_y"/>
                                          </p:val>
                                        </p:tav>
                                        <p:tav tm="100000">
                                          <p:val>
                                            <p:strVal val="1+ppt_h/2"/>
                                          </p:val>
                                        </p:tav>
                                      </p:tavLst>
                                    </p:anim>
                                    <p:set>
                                      <p:cBhvr>
                                        <p:cTn id="355" dur="1" fill="hold">
                                          <p:stCondLst>
                                            <p:cond delay="1999"/>
                                          </p:stCondLst>
                                        </p:cTn>
                                        <p:tgtEl>
                                          <p:spTgt spid="14"/>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6"/>
                                        </p:tgtEl>
                                        <p:attrNameLst>
                                          <p:attrName>ppt_x</p:attrName>
                                        </p:attrNameLst>
                                      </p:cBhvr>
                                      <p:tavLst>
                                        <p:tav tm="0">
                                          <p:val>
                                            <p:strVal val="ppt_x"/>
                                          </p:val>
                                        </p:tav>
                                        <p:tav tm="100000">
                                          <p:val>
                                            <p:strVal val="ppt_x"/>
                                          </p:val>
                                        </p:tav>
                                      </p:tavLst>
                                    </p:anim>
                                    <p:anim calcmode="lin" valueType="num">
                                      <p:cBhvr additive="base">
                                        <p:cTn id="358" dur="2000"/>
                                        <p:tgtEl>
                                          <p:spTgt spid="16"/>
                                        </p:tgtEl>
                                        <p:attrNameLst>
                                          <p:attrName>ppt_y</p:attrName>
                                        </p:attrNameLst>
                                      </p:cBhvr>
                                      <p:tavLst>
                                        <p:tav tm="0">
                                          <p:val>
                                            <p:strVal val="ppt_y"/>
                                          </p:val>
                                        </p:tav>
                                        <p:tav tm="100000">
                                          <p:val>
                                            <p:strVal val="1+ppt_h/2"/>
                                          </p:val>
                                        </p:tav>
                                      </p:tavLst>
                                    </p:anim>
                                    <p:set>
                                      <p:cBhvr>
                                        <p:cTn id="359" dur="1" fill="hold">
                                          <p:stCondLst>
                                            <p:cond delay="1999"/>
                                          </p:stCondLst>
                                        </p:cTn>
                                        <p:tgtEl>
                                          <p:spTgt spid="16"/>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8"/>
                                        </p:tgtEl>
                                        <p:attrNameLst>
                                          <p:attrName>ppt_x</p:attrName>
                                        </p:attrNameLst>
                                      </p:cBhvr>
                                      <p:tavLst>
                                        <p:tav tm="0">
                                          <p:val>
                                            <p:strVal val="ppt_x"/>
                                          </p:val>
                                        </p:tav>
                                        <p:tav tm="100000">
                                          <p:val>
                                            <p:strVal val="ppt_x"/>
                                          </p:val>
                                        </p:tav>
                                      </p:tavLst>
                                    </p:anim>
                                    <p:anim calcmode="lin" valueType="num">
                                      <p:cBhvr additive="base">
                                        <p:cTn id="362" dur="2000"/>
                                        <p:tgtEl>
                                          <p:spTgt spid="18"/>
                                        </p:tgtEl>
                                        <p:attrNameLst>
                                          <p:attrName>ppt_y</p:attrName>
                                        </p:attrNameLst>
                                      </p:cBhvr>
                                      <p:tavLst>
                                        <p:tav tm="0">
                                          <p:val>
                                            <p:strVal val="ppt_y"/>
                                          </p:val>
                                        </p:tav>
                                        <p:tav tm="100000">
                                          <p:val>
                                            <p:strVal val="1+ppt_h/2"/>
                                          </p:val>
                                        </p:tav>
                                      </p:tavLst>
                                    </p:anim>
                                    <p:set>
                                      <p:cBhvr>
                                        <p:cTn id="363" dur="1" fill="hold">
                                          <p:stCondLst>
                                            <p:cond delay="1999"/>
                                          </p:stCondLst>
                                        </p:cTn>
                                        <p:tgtEl>
                                          <p:spTgt spid="18"/>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20"/>
                                        </p:tgtEl>
                                        <p:attrNameLst>
                                          <p:attrName>ppt_x</p:attrName>
                                        </p:attrNameLst>
                                      </p:cBhvr>
                                      <p:tavLst>
                                        <p:tav tm="0">
                                          <p:val>
                                            <p:strVal val="ppt_x"/>
                                          </p:val>
                                        </p:tav>
                                        <p:tav tm="100000">
                                          <p:val>
                                            <p:strVal val="ppt_x"/>
                                          </p:val>
                                        </p:tav>
                                      </p:tavLst>
                                    </p:anim>
                                    <p:anim calcmode="lin" valueType="num">
                                      <p:cBhvr additive="base">
                                        <p:cTn id="366" dur="2000"/>
                                        <p:tgtEl>
                                          <p:spTgt spid="20"/>
                                        </p:tgtEl>
                                        <p:attrNameLst>
                                          <p:attrName>ppt_y</p:attrName>
                                        </p:attrNameLst>
                                      </p:cBhvr>
                                      <p:tavLst>
                                        <p:tav tm="0">
                                          <p:val>
                                            <p:strVal val="ppt_y"/>
                                          </p:val>
                                        </p:tav>
                                        <p:tav tm="100000">
                                          <p:val>
                                            <p:strVal val="1+ppt_h/2"/>
                                          </p:val>
                                        </p:tav>
                                      </p:tavLst>
                                    </p:anim>
                                    <p:set>
                                      <p:cBhvr>
                                        <p:cTn id="367" dur="1" fill="hold">
                                          <p:stCondLst>
                                            <p:cond delay="1999"/>
                                          </p:stCondLst>
                                        </p:cTn>
                                        <p:tgtEl>
                                          <p:spTgt spid="20"/>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2"/>
                                        </p:tgtEl>
                                        <p:attrNameLst>
                                          <p:attrName>ppt_x</p:attrName>
                                        </p:attrNameLst>
                                      </p:cBhvr>
                                      <p:tavLst>
                                        <p:tav tm="0">
                                          <p:val>
                                            <p:strVal val="ppt_x"/>
                                          </p:val>
                                        </p:tav>
                                        <p:tav tm="100000">
                                          <p:val>
                                            <p:strVal val="ppt_x"/>
                                          </p:val>
                                        </p:tav>
                                      </p:tavLst>
                                    </p:anim>
                                    <p:anim calcmode="lin" valueType="num">
                                      <p:cBhvr additive="base">
                                        <p:cTn id="370" dur="2000"/>
                                        <p:tgtEl>
                                          <p:spTgt spid="22"/>
                                        </p:tgtEl>
                                        <p:attrNameLst>
                                          <p:attrName>ppt_y</p:attrName>
                                        </p:attrNameLst>
                                      </p:cBhvr>
                                      <p:tavLst>
                                        <p:tav tm="0">
                                          <p:val>
                                            <p:strVal val="ppt_y"/>
                                          </p:val>
                                        </p:tav>
                                        <p:tav tm="100000">
                                          <p:val>
                                            <p:strVal val="1+ppt_h/2"/>
                                          </p:val>
                                        </p:tav>
                                      </p:tavLst>
                                    </p:anim>
                                    <p:set>
                                      <p:cBhvr>
                                        <p:cTn id="371" dur="1" fill="hold">
                                          <p:stCondLst>
                                            <p:cond delay="1999"/>
                                          </p:stCondLst>
                                        </p:cTn>
                                        <p:tgtEl>
                                          <p:spTgt spid="22"/>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4"/>
                                        </p:tgtEl>
                                        <p:attrNameLst>
                                          <p:attrName>ppt_x</p:attrName>
                                        </p:attrNameLst>
                                      </p:cBhvr>
                                      <p:tavLst>
                                        <p:tav tm="0">
                                          <p:val>
                                            <p:strVal val="ppt_x"/>
                                          </p:val>
                                        </p:tav>
                                        <p:tav tm="100000">
                                          <p:val>
                                            <p:strVal val="ppt_x"/>
                                          </p:val>
                                        </p:tav>
                                      </p:tavLst>
                                    </p:anim>
                                    <p:anim calcmode="lin" valueType="num">
                                      <p:cBhvr additive="base">
                                        <p:cTn id="374" dur="2000"/>
                                        <p:tgtEl>
                                          <p:spTgt spid="24"/>
                                        </p:tgtEl>
                                        <p:attrNameLst>
                                          <p:attrName>ppt_y</p:attrName>
                                        </p:attrNameLst>
                                      </p:cBhvr>
                                      <p:tavLst>
                                        <p:tav tm="0">
                                          <p:val>
                                            <p:strVal val="ppt_y"/>
                                          </p:val>
                                        </p:tav>
                                        <p:tav tm="100000">
                                          <p:val>
                                            <p:strVal val="1+ppt_h/2"/>
                                          </p:val>
                                        </p:tav>
                                      </p:tavLst>
                                    </p:anim>
                                    <p:set>
                                      <p:cBhvr>
                                        <p:cTn id="375" dur="1" fill="hold">
                                          <p:stCondLst>
                                            <p:cond delay="1999"/>
                                          </p:stCondLst>
                                        </p:cTn>
                                        <p:tgtEl>
                                          <p:spTgt spid="24"/>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6"/>
                                        </p:tgtEl>
                                        <p:attrNameLst>
                                          <p:attrName>ppt_x</p:attrName>
                                        </p:attrNameLst>
                                      </p:cBhvr>
                                      <p:tavLst>
                                        <p:tav tm="0">
                                          <p:val>
                                            <p:strVal val="ppt_x"/>
                                          </p:val>
                                        </p:tav>
                                        <p:tav tm="100000">
                                          <p:val>
                                            <p:strVal val="ppt_x"/>
                                          </p:val>
                                        </p:tav>
                                      </p:tavLst>
                                    </p:anim>
                                    <p:anim calcmode="lin" valueType="num">
                                      <p:cBhvr additive="base">
                                        <p:cTn id="378" dur="2000"/>
                                        <p:tgtEl>
                                          <p:spTgt spid="26"/>
                                        </p:tgtEl>
                                        <p:attrNameLst>
                                          <p:attrName>ppt_y</p:attrName>
                                        </p:attrNameLst>
                                      </p:cBhvr>
                                      <p:tavLst>
                                        <p:tav tm="0">
                                          <p:val>
                                            <p:strVal val="ppt_y"/>
                                          </p:val>
                                        </p:tav>
                                        <p:tav tm="100000">
                                          <p:val>
                                            <p:strVal val="1+ppt_h/2"/>
                                          </p:val>
                                        </p:tav>
                                      </p:tavLst>
                                    </p:anim>
                                    <p:set>
                                      <p:cBhvr>
                                        <p:cTn id="379" dur="1" fill="hold">
                                          <p:stCondLst>
                                            <p:cond delay="1999"/>
                                          </p:stCondLst>
                                        </p:cTn>
                                        <p:tgtEl>
                                          <p:spTgt spid="26"/>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8"/>
                                        </p:tgtEl>
                                        <p:attrNameLst>
                                          <p:attrName>ppt_x</p:attrName>
                                        </p:attrNameLst>
                                      </p:cBhvr>
                                      <p:tavLst>
                                        <p:tav tm="0">
                                          <p:val>
                                            <p:strVal val="ppt_x"/>
                                          </p:val>
                                        </p:tav>
                                        <p:tav tm="100000">
                                          <p:val>
                                            <p:strVal val="ppt_x"/>
                                          </p:val>
                                        </p:tav>
                                      </p:tavLst>
                                    </p:anim>
                                    <p:anim calcmode="lin" valueType="num">
                                      <p:cBhvr additive="base">
                                        <p:cTn id="382" dur="2000"/>
                                        <p:tgtEl>
                                          <p:spTgt spid="28"/>
                                        </p:tgtEl>
                                        <p:attrNameLst>
                                          <p:attrName>ppt_y</p:attrName>
                                        </p:attrNameLst>
                                      </p:cBhvr>
                                      <p:tavLst>
                                        <p:tav tm="0">
                                          <p:val>
                                            <p:strVal val="ppt_y"/>
                                          </p:val>
                                        </p:tav>
                                        <p:tav tm="100000">
                                          <p:val>
                                            <p:strVal val="1+ppt_h/2"/>
                                          </p:val>
                                        </p:tav>
                                      </p:tavLst>
                                    </p:anim>
                                    <p:set>
                                      <p:cBhvr>
                                        <p:cTn id="383" dur="1" fill="hold">
                                          <p:stCondLst>
                                            <p:cond delay="1999"/>
                                          </p:stCondLst>
                                        </p:cTn>
                                        <p:tgtEl>
                                          <p:spTgt spid="28"/>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30"/>
                                        </p:tgtEl>
                                        <p:attrNameLst>
                                          <p:attrName>ppt_x</p:attrName>
                                        </p:attrNameLst>
                                      </p:cBhvr>
                                      <p:tavLst>
                                        <p:tav tm="0">
                                          <p:val>
                                            <p:strVal val="ppt_x"/>
                                          </p:val>
                                        </p:tav>
                                        <p:tav tm="100000">
                                          <p:val>
                                            <p:strVal val="ppt_x"/>
                                          </p:val>
                                        </p:tav>
                                      </p:tavLst>
                                    </p:anim>
                                    <p:anim calcmode="lin" valueType="num">
                                      <p:cBhvr additive="base">
                                        <p:cTn id="386" dur="2000"/>
                                        <p:tgtEl>
                                          <p:spTgt spid="30"/>
                                        </p:tgtEl>
                                        <p:attrNameLst>
                                          <p:attrName>ppt_y</p:attrName>
                                        </p:attrNameLst>
                                      </p:cBhvr>
                                      <p:tavLst>
                                        <p:tav tm="0">
                                          <p:val>
                                            <p:strVal val="ppt_y"/>
                                          </p:val>
                                        </p:tav>
                                        <p:tav tm="100000">
                                          <p:val>
                                            <p:strVal val="1+ppt_h/2"/>
                                          </p:val>
                                        </p:tav>
                                      </p:tavLst>
                                    </p:anim>
                                    <p:set>
                                      <p:cBhvr>
                                        <p:cTn id="387" dur="1" fill="hold">
                                          <p:stCondLst>
                                            <p:cond delay="1999"/>
                                          </p:stCondLst>
                                        </p:cTn>
                                        <p:tgtEl>
                                          <p:spTgt spid="30"/>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32"/>
                                        </p:tgtEl>
                                        <p:attrNameLst>
                                          <p:attrName>ppt_x</p:attrName>
                                        </p:attrNameLst>
                                      </p:cBhvr>
                                      <p:tavLst>
                                        <p:tav tm="0">
                                          <p:val>
                                            <p:strVal val="ppt_x"/>
                                          </p:val>
                                        </p:tav>
                                        <p:tav tm="100000">
                                          <p:val>
                                            <p:strVal val="ppt_x"/>
                                          </p:val>
                                        </p:tav>
                                      </p:tavLst>
                                    </p:anim>
                                    <p:anim calcmode="lin" valueType="num">
                                      <p:cBhvr additive="base">
                                        <p:cTn id="390" dur="2000"/>
                                        <p:tgtEl>
                                          <p:spTgt spid="32"/>
                                        </p:tgtEl>
                                        <p:attrNameLst>
                                          <p:attrName>ppt_y</p:attrName>
                                        </p:attrNameLst>
                                      </p:cBhvr>
                                      <p:tavLst>
                                        <p:tav tm="0">
                                          <p:val>
                                            <p:strVal val="ppt_y"/>
                                          </p:val>
                                        </p:tav>
                                        <p:tav tm="100000">
                                          <p:val>
                                            <p:strVal val="1+ppt_h/2"/>
                                          </p:val>
                                        </p:tav>
                                      </p:tavLst>
                                    </p:anim>
                                    <p:set>
                                      <p:cBhvr>
                                        <p:cTn id="391" dur="1" fill="hold">
                                          <p:stCondLst>
                                            <p:cond delay="1999"/>
                                          </p:stCondLst>
                                        </p:cTn>
                                        <p:tgtEl>
                                          <p:spTgt spid="32"/>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34"/>
                                        </p:tgtEl>
                                        <p:attrNameLst>
                                          <p:attrName>ppt_x</p:attrName>
                                        </p:attrNameLst>
                                      </p:cBhvr>
                                      <p:tavLst>
                                        <p:tav tm="0">
                                          <p:val>
                                            <p:strVal val="ppt_x"/>
                                          </p:val>
                                        </p:tav>
                                        <p:tav tm="100000">
                                          <p:val>
                                            <p:strVal val="ppt_x"/>
                                          </p:val>
                                        </p:tav>
                                      </p:tavLst>
                                    </p:anim>
                                    <p:anim calcmode="lin" valueType="num">
                                      <p:cBhvr additive="base">
                                        <p:cTn id="394" dur="2000"/>
                                        <p:tgtEl>
                                          <p:spTgt spid="34"/>
                                        </p:tgtEl>
                                        <p:attrNameLst>
                                          <p:attrName>ppt_y</p:attrName>
                                        </p:attrNameLst>
                                      </p:cBhvr>
                                      <p:tavLst>
                                        <p:tav tm="0">
                                          <p:val>
                                            <p:strVal val="ppt_y"/>
                                          </p:val>
                                        </p:tav>
                                        <p:tav tm="100000">
                                          <p:val>
                                            <p:strVal val="1+ppt_h/2"/>
                                          </p:val>
                                        </p:tav>
                                      </p:tavLst>
                                    </p:anim>
                                    <p:set>
                                      <p:cBhvr>
                                        <p:cTn id="395" dur="1" fill="hold">
                                          <p:stCondLst>
                                            <p:cond delay="1999"/>
                                          </p:stCondLst>
                                        </p:cTn>
                                        <p:tgtEl>
                                          <p:spTgt spid="34"/>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36"/>
                                        </p:tgtEl>
                                        <p:attrNameLst>
                                          <p:attrName>ppt_x</p:attrName>
                                        </p:attrNameLst>
                                      </p:cBhvr>
                                      <p:tavLst>
                                        <p:tav tm="0">
                                          <p:val>
                                            <p:strVal val="ppt_x"/>
                                          </p:val>
                                        </p:tav>
                                        <p:tav tm="100000">
                                          <p:val>
                                            <p:strVal val="ppt_x"/>
                                          </p:val>
                                        </p:tav>
                                      </p:tavLst>
                                    </p:anim>
                                    <p:anim calcmode="lin" valueType="num">
                                      <p:cBhvr additive="base">
                                        <p:cTn id="398" dur="2000"/>
                                        <p:tgtEl>
                                          <p:spTgt spid="36"/>
                                        </p:tgtEl>
                                        <p:attrNameLst>
                                          <p:attrName>ppt_y</p:attrName>
                                        </p:attrNameLst>
                                      </p:cBhvr>
                                      <p:tavLst>
                                        <p:tav tm="0">
                                          <p:val>
                                            <p:strVal val="ppt_y"/>
                                          </p:val>
                                        </p:tav>
                                        <p:tav tm="100000">
                                          <p:val>
                                            <p:strVal val="1+ppt_h/2"/>
                                          </p:val>
                                        </p:tav>
                                      </p:tavLst>
                                    </p:anim>
                                    <p:set>
                                      <p:cBhvr>
                                        <p:cTn id="399" dur="1" fill="hold">
                                          <p:stCondLst>
                                            <p:cond delay="1999"/>
                                          </p:stCondLst>
                                        </p:cTn>
                                        <p:tgtEl>
                                          <p:spTgt spid="36"/>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38"/>
                                        </p:tgtEl>
                                        <p:attrNameLst>
                                          <p:attrName>ppt_x</p:attrName>
                                        </p:attrNameLst>
                                      </p:cBhvr>
                                      <p:tavLst>
                                        <p:tav tm="0">
                                          <p:val>
                                            <p:strVal val="ppt_x"/>
                                          </p:val>
                                        </p:tav>
                                        <p:tav tm="100000">
                                          <p:val>
                                            <p:strVal val="ppt_x"/>
                                          </p:val>
                                        </p:tav>
                                      </p:tavLst>
                                    </p:anim>
                                    <p:anim calcmode="lin" valueType="num">
                                      <p:cBhvr additive="base">
                                        <p:cTn id="402" dur="2000"/>
                                        <p:tgtEl>
                                          <p:spTgt spid="38"/>
                                        </p:tgtEl>
                                        <p:attrNameLst>
                                          <p:attrName>ppt_y</p:attrName>
                                        </p:attrNameLst>
                                      </p:cBhvr>
                                      <p:tavLst>
                                        <p:tav tm="0">
                                          <p:val>
                                            <p:strVal val="ppt_y"/>
                                          </p:val>
                                        </p:tav>
                                        <p:tav tm="100000">
                                          <p:val>
                                            <p:strVal val="1+ppt_h/2"/>
                                          </p:val>
                                        </p:tav>
                                      </p:tavLst>
                                    </p:anim>
                                    <p:set>
                                      <p:cBhvr>
                                        <p:cTn id="403" dur="1" fill="hold">
                                          <p:stCondLst>
                                            <p:cond delay="1999"/>
                                          </p:stCondLst>
                                        </p:cTn>
                                        <p:tgtEl>
                                          <p:spTgt spid="38"/>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5"/>
                                        </p:tgtEl>
                                        <p:attrNameLst>
                                          <p:attrName>ppt_x</p:attrName>
                                        </p:attrNameLst>
                                      </p:cBhvr>
                                      <p:tavLst>
                                        <p:tav tm="0">
                                          <p:val>
                                            <p:strVal val="ppt_x"/>
                                          </p:val>
                                        </p:tav>
                                        <p:tav tm="100000">
                                          <p:val>
                                            <p:strVal val="ppt_x"/>
                                          </p:val>
                                        </p:tav>
                                      </p:tavLst>
                                    </p:anim>
                                    <p:anim calcmode="lin" valueType="num">
                                      <p:cBhvr additive="base">
                                        <p:cTn id="406" dur="2000"/>
                                        <p:tgtEl>
                                          <p:spTgt spid="5"/>
                                        </p:tgtEl>
                                        <p:attrNameLst>
                                          <p:attrName>ppt_y</p:attrName>
                                        </p:attrNameLst>
                                      </p:cBhvr>
                                      <p:tavLst>
                                        <p:tav tm="0">
                                          <p:val>
                                            <p:strVal val="ppt_y"/>
                                          </p:val>
                                        </p:tav>
                                        <p:tav tm="100000">
                                          <p:val>
                                            <p:strVal val="0-ppt_h/2"/>
                                          </p:val>
                                        </p:tav>
                                      </p:tavLst>
                                    </p:anim>
                                    <p:set>
                                      <p:cBhvr>
                                        <p:cTn id="407" dur="1" fill="hold">
                                          <p:stCondLst>
                                            <p:cond delay="1999"/>
                                          </p:stCondLst>
                                        </p:cTn>
                                        <p:tgtEl>
                                          <p:spTgt spid="5"/>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7"/>
                                        </p:tgtEl>
                                        <p:attrNameLst>
                                          <p:attrName>ppt_x</p:attrName>
                                        </p:attrNameLst>
                                      </p:cBhvr>
                                      <p:tavLst>
                                        <p:tav tm="0">
                                          <p:val>
                                            <p:strVal val="ppt_x"/>
                                          </p:val>
                                        </p:tav>
                                        <p:tav tm="100000">
                                          <p:val>
                                            <p:strVal val="ppt_x"/>
                                          </p:val>
                                        </p:tav>
                                      </p:tavLst>
                                    </p:anim>
                                    <p:anim calcmode="lin" valueType="num">
                                      <p:cBhvr additive="base">
                                        <p:cTn id="410" dur="2000"/>
                                        <p:tgtEl>
                                          <p:spTgt spid="7"/>
                                        </p:tgtEl>
                                        <p:attrNameLst>
                                          <p:attrName>ppt_y</p:attrName>
                                        </p:attrNameLst>
                                      </p:cBhvr>
                                      <p:tavLst>
                                        <p:tav tm="0">
                                          <p:val>
                                            <p:strVal val="ppt_y"/>
                                          </p:val>
                                        </p:tav>
                                        <p:tav tm="100000">
                                          <p:val>
                                            <p:strVal val="0-ppt_h/2"/>
                                          </p:val>
                                        </p:tav>
                                      </p:tavLst>
                                    </p:anim>
                                    <p:set>
                                      <p:cBhvr>
                                        <p:cTn id="411" dur="1" fill="hold">
                                          <p:stCondLst>
                                            <p:cond delay="1999"/>
                                          </p:stCondLst>
                                        </p:cTn>
                                        <p:tgtEl>
                                          <p:spTgt spid="7"/>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9"/>
                                        </p:tgtEl>
                                        <p:attrNameLst>
                                          <p:attrName>ppt_x</p:attrName>
                                        </p:attrNameLst>
                                      </p:cBhvr>
                                      <p:tavLst>
                                        <p:tav tm="0">
                                          <p:val>
                                            <p:strVal val="ppt_x"/>
                                          </p:val>
                                        </p:tav>
                                        <p:tav tm="100000">
                                          <p:val>
                                            <p:strVal val="ppt_x"/>
                                          </p:val>
                                        </p:tav>
                                      </p:tavLst>
                                    </p:anim>
                                    <p:anim calcmode="lin" valueType="num">
                                      <p:cBhvr additive="base">
                                        <p:cTn id="414" dur="2000"/>
                                        <p:tgtEl>
                                          <p:spTgt spid="9"/>
                                        </p:tgtEl>
                                        <p:attrNameLst>
                                          <p:attrName>ppt_y</p:attrName>
                                        </p:attrNameLst>
                                      </p:cBhvr>
                                      <p:tavLst>
                                        <p:tav tm="0">
                                          <p:val>
                                            <p:strVal val="ppt_y"/>
                                          </p:val>
                                        </p:tav>
                                        <p:tav tm="100000">
                                          <p:val>
                                            <p:strVal val="0-ppt_h/2"/>
                                          </p:val>
                                        </p:tav>
                                      </p:tavLst>
                                    </p:anim>
                                    <p:set>
                                      <p:cBhvr>
                                        <p:cTn id="415" dur="1" fill="hold">
                                          <p:stCondLst>
                                            <p:cond delay="1999"/>
                                          </p:stCondLst>
                                        </p:cTn>
                                        <p:tgtEl>
                                          <p:spTgt spid="9"/>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11"/>
                                        </p:tgtEl>
                                        <p:attrNameLst>
                                          <p:attrName>ppt_x</p:attrName>
                                        </p:attrNameLst>
                                      </p:cBhvr>
                                      <p:tavLst>
                                        <p:tav tm="0">
                                          <p:val>
                                            <p:strVal val="ppt_x"/>
                                          </p:val>
                                        </p:tav>
                                        <p:tav tm="100000">
                                          <p:val>
                                            <p:strVal val="ppt_x"/>
                                          </p:val>
                                        </p:tav>
                                      </p:tavLst>
                                    </p:anim>
                                    <p:anim calcmode="lin" valueType="num">
                                      <p:cBhvr additive="base">
                                        <p:cTn id="418" dur="2000"/>
                                        <p:tgtEl>
                                          <p:spTgt spid="11"/>
                                        </p:tgtEl>
                                        <p:attrNameLst>
                                          <p:attrName>ppt_y</p:attrName>
                                        </p:attrNameLst>
                                      </p:cBhvr>
                                      <p:tavLst>
                                        <p:tav tm="0">
                                          <p:val>
                                            <p:strVal val="ppt_y"/>
                                          </p:val>
                                        </p:tav>
                                        <p:tav tm="100000">
                                          <p:val>
                                            <p:strVal val="0-ppt_h/2"/>
                                          </p:val>
                                        </p:tav>
                                      </p:tavLst>
                                    </p:anim>
                                    <p:set>
                                      <p:cBhvr>
                                        <p:cTn id="419" dur="1" fill="hold">
                                          <p:stCondLst>
                                            <p:cond delay="1999"/>
                                          </p:stCondLst>
                                        </p:cTn>
                                        <p:tgtEl>
                                          <p:spTgt spid="11"/>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13"/>
                                        </p:tgtEl>
                                        <p:attrNameLst>
                                          <p:attrName>ppt_x</p:attrName>
                                        </p:attrNameLst>
                                      </p:cBhvr>
                                      <p:tavLst>
                                        <p:tav tm="0">
                                          <p:val>
                                            <p:strVal val="ppt_x"/>
                                          </p:val>
                                        </p:tav>
                                        <p:tav tm="100000">
                                          <p:val>
                                            <p:strVal val="ppt_x"/>
                                          </p:val>
                                        </p:tav>
                                      </p:tavLst>
                                    </p:anim>
                                    <p:anim calcmode="lin" valueType="num">
                                      <p:cBhvr additive="base">
                                        <p:cTn id="422" dur="2000"/>
                                        <p:tgtEl>
                                          <p:spTgt spid="13"/>
                                        </p:tgtEl>
                                        <p:attrNameLst>
                                          <p:attrName>ppt_y</p:attrName>
                                        </p:attrNameLst>
                                      </p:cBhvr>
                                      <p:tavLst>
                                        <p:tav tm="0">
                                          <p:val>
                                            <p:strVal val="ppt_y"/>
                                          </p:val>
                                        </p:tav>
                                        <p:tav tm="100000">
                                          <p:val>
                                            <p:strVal val="0-ppt_h/2"/>
                                          </p:val>
                                        </p:tav>
                                      </p:tavLst>
                                    </p:anim>
                                    <p:set>
                                      <p:cBhvr>
                                        <p:cTn id="423" dur="1" fill="hold">
                                          <p:stCondLst>
                                            <p:cond delay="1999"/>
                                          </p:stCondLst>
                                        </p:cTn>
                                        <p:tgtEl>
                                          <p:spTgt spid="13"/>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2000"/>
                                        <p:tgtEl>
                                          <p:spTgt spid="15"/>
                                        </p:tgtEl>
                                        <p:attrNameLst>
                                          <p:attrName>ppt_x</p:attrName>
                                        </p:attrNameLst>
                                      </p:cBhvr>
                                      <p:tavLst>
                                        <p:tav tm="0">
                                          <p:val>
                                            <p:strVal val="ppt_x"/>
                                          </p:val>
                                        </p:tav>
                                        <p:tav tm="100000">
                                          <p:val>
                                            <p:strVal val="ppt_x"/>
                                          </p:val>
                                        </p:tav>
                                      </p:tavLst>
                                    </p:anim>
                                    <p:anim calcmode="lin" valueType="num">
                                      <p:cBhvr additive="base">
                                        <p:cTn id="426" dur="2000"/>
                                        <p:tgtEl>
                                          <p:spTgt spid="15"/>
                                        </p:tgtEl>
                                        <p:attrNameLst>
                                          <p:attrName>ppt_y</p:attrName>
                                        </p:attrNameLst>
                                      </p:cBhvr>
                                      <p:tavLst>
                                        <p:tav tm="0">
                                          <p:val>
                                            <p:strVal val="ppt_y"/>
                                          </p:val>
                                        </p:tav>
                                        <p:tav tm="100000">
                                          <p:val>
                                            <p:strVal val="0-ppt_h/2"/>
                                          </p:val>
                                        </p:tav>
                                      </p:tavLst>
                                    </p:anim>
                                    <p:set>
                                      <p:cBhvr>
                                        <p:cTn id="427" dur="1" fill="hold">
                                          <p:stCondLst>
                                            <p:cond delay="1999"/>
                                          </p:stCondLst>
                                        </p:cTn>
                                        <p:tgtEl>
                                          <p:spTgt spid="15"/>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2000"/>
                                        <p:tgtEl>
                                          <p:spTgt spid="17"/>
                                        </p:tgtEl>
                                        <p:attrNameLst>
                                          <p:attrName>ppt_x</p:attrName>
                                        </p:attrNameLst>
                                      </p:cBhvr>
                                      <p:tavLst>
                                        <p:tav tm="0">
                                          <p:val>
                                            <p:strVal val="ppt_x"/>
                                          </p:val>
                                        </p:tav>
                                        <p:tav tm="100000">
                                          <p:val>
                                            <p:strVal val="ppt_x"/>
                                          </p:val>
                                        </p:tav>
                                      </p:tavLst>
                                    </p:anim>
                                    <p:anim calcmode="lin" valueType="num">
                                      <p:cBhvr additive="base">
                                        <p:cTn id="430" dur="2000"/>
                                        <p:tgtEl>
                                          <p:spTgt spid="17"/>
                                        </p:tgtEl>
                                        <p:attrNameLst>
                                          <p:attrName>ppt_y</p:attrName>
                                        </p:attrNameLst>
                                      </p:cBhvr>
                                      <p:tavLst>
                                        <p:tav tm="0">
                                          <p:val>
                                            <p:strVal val="ppt_y"/>
                                          </p:val>
                                        </p:tav>
                                        <p:tav tm="100000">
                                          <p:val>
                                            <p:strVal val="0-ppt_h/2"/>
                                          </p:val>
                                        </p:tav>
                                      </p:tavLst>
                                    </p:anim>
                                    <p:set>
                                      <p:cBhvr>
                                        <p:cTn id="431" dur="1" fill="hold">
                                          <p:stCondLst>
                                            <p:cond delay="1999"/>
                                          </p:stCondLst>
                                        </p:cTn>
                                        <p:tgtEl>
                                          <p:spTgt spid="17"/>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2000"/>
                                        <p:tgtEl>
                                          <p:spTgt spid="19"/>
                                        </p:tgtEl>
                                        <p:attrNameLst>
                                          <p:attrName>ppt_x</p:attrName>
                                        </p:attrNameLst>
                                      </p:cBhvr>
                                      <p:tavLst>
                                        <p:tav tm="0">
                                          <p:val>
                                            <p:strVal val="ppt_x"/>
                                          </p:val>
                                        </p:tav>
                                        <p:tav tm="100000">
                                          <p:val>
                                            <p:strVal val="ppt_x"/>
                                          </p:val>
                                        </p:tav>
                                      </p:tavLst>
                                    </p:anim>
                                    <p:anim calcmode="lin" valueType="num">
                                      <p:cBhvr additive="base">
                                        <p:cTn id="434" dur="2000"/>
                                        <p:tgtEl>
                                          <p:spTgt spid="19"/>
                                        </p:tgtEl>
                                        <p:attrNameLst>
                                          <p:attrName>ppt_y</p:attrName>
                                        </p:attrNameLst>
                                      </p:cBhvr>
                                      <p:tavLst>
                                        <p:tav tm="0">
                                          <p:val>
                                            <p:strVal val="ppt_y"/>
                                          </p:val>
                                        </p:tav>
                                        <p:tav tm="100000">
                                          <p:val>
                                            <p:strVal val="0-ppt_h/2"/>
                                          </p:val>
                                        </p:tav>
                                      </p:tavLst>
                                    </p:anim>
                                    <p:set>
                                      <p:cBhvr>
                                        <p:cTn id="435" dur="1" fill="hold">
                                          <p:stCondLst>
                                            <p:cond delay="1999"/>
                                          </p:stCondLst>
                                        </p:cTn>
                                        <p:tgtEl>
                                          <p:spTgt spid="19"/>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2000"/>
                                        <p:tgtEl>
                                          <p:spTgt spid="21"/>
                                        </p:tgtEl>
                                        <p:attrNameLst>
                                          <p:attrName>ppt_x</p:attrName>
                                        </p:attrNameLst>
                                      </p:cBhvr>
                                      <p:tavLst>
                                        <p:tav tm="0">
                                          <p:val>
                                            <p:strVal val="ppt_x"/>
                                          </p:val>
                                        </p:tav>
                                        <p:tav tm="100000">
                                          <p:val>
                                            <p:strVal val="ppt_x"/>
                                          </p:val>
                                        </p:tav>
                                      </p:tavLst>
                                    </p:anim>
                                    <p:anim calcmode="lin" valueType="num">
                                      <p:cBhvr additive="base">
                                        <p:cTn id="438" dur="2000"/>
                                        <p:tgtEl>
                                          <p:spTgt spid="21"/>
                                        </p:tgtEl>
                                        <p:attrNameLst>
                                          <p:attrName>ppt_y</p:attrName>
                                        </p:attrNameLst>
                                      </p:cBhvr>
                                      <p:tavLst>
                                        <p:tav tm="0">
                                          <p:val>
                                            <p:strVal val="ppt_y"/>
                                          </p:val>
                                        </p:tav>
                                        <p:tav tm="100000">
                                          <p:val>
                                            <p:strVal val="0-ppt_h/2"/>
                                          </p:val>
                                        </p:tav>
                                      </p:tavLst>
                                    </p:anim>
                                    <p:set>
                                      <p:cBhvr>
                                        <p:cTn id="439" dur="1" fill="hold">
                                          <p:stCondLst>
                                            <p:cond delay="1999"/>
                                          </p:stCondLst>
                                        </p:cTn>
                                        <p:tgtEl>
                                          <p:spTgt spid="21"/>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2000"/>
                                        <p:tgtEl>
                                          <p:spTgt spid="23"/>
                                        </p:tgtEl>
                                        <p:attrNameLst>
                                          <p:attrName>ppt_x</p:attrName>
                                        </p:attrNameLst>
                                      </p:cBhvr>
                                      <p:tavLst>
                                        <p:tav tm="0">
                                          <p:val>
                                            <p:strVal val="ppt_x"/>
                                          </p:val>
                                        </p:tav>
                                        <p:tav tm="100000">
                                          <p:val>
                                            <p:strVal val="ppt_x"/>
                                          </p:val>
                                        </p:tav>
                                      </p:tavLst>
                                    </p:anim>
                                    <p:anim calcmode="lin" valueType="num">
                                      <p:cBhvr additive="base">
                                        <p:cTn id="442" dur="2000"/>
                                        <p:tgtEl>
                                          <p:spTgt spid="23"/>
                                        </p:tgtEl>
                                        <p:attrNameLst>
                                          <p:attrName>ppt_y</p:attrName>
                                        </p:attrNameLst>
                                      </p:cBhvr>
                                      <p:tavLst>
                                        <p:tav tm="0">
                                          <p:val>
                                            <p:strVal val="ppt_y"/>
                                          </p:val>
                                        </p:tav>
                                        <p:tav tm="100000">
                                          <p:val>
                                            <p:strVal val="0-ppt_h/2"/>
                                          </p:val>
                                        </p:tav>
                                      </p:tavLst>
                                    </p:anim>
                                    <p:set>
                                      <p:cBhvr>
                                        <p:cTn id="443" dur="1" fill="hold">
                                          <p:stCondLst>
                                            <p:cond delay="1999"/>
                                          </p:stCondLst>
                                        </p:cTn>
                                        <p:tgtEl>
                                          <p:spTgt spid="23"/>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2000"/>
                                        <p:tgtEl>
                                          <p:spTgt spid="25"/>
                                        </p:tgtEl>
                                        <p:attrNameLst>
                                          <p:attrName>ppt_x</p:attrName>
                                        </p:attrNameLst>
                                      </p:cBhvr>
                                      <p:tavLst>
                                        <p:tav tm="0">
                                          <p:val>
                                            <p:strVal val="ppt_x"/>
                                          </p:val>
                                        </p:tav>
                                        <p:tav tm="100000">
                                          <p:val>
                                            <p:strVal val="ppt_x"/>
                                          </p:val>
                                        </p:tav>
                                      </p:tavLst>
                                    </p:anim>
                                    <p:anim calcmode="lin" valueType="num">
                                      <p:cBhvr additive="base">
                                        <p:cTn id="446" dur="2000"/>
                                        <p:tgtEl>
                                          <p:spTgt spid="25"/>
                                        </p:tgtEl>
                                        <p:attrNameLst>
                                          <p:attrName>ppt_y</p:attrName>
                                        </p:attrNameLst>
                                      </p:cBhvr>
                                      <p:tavLst>
                                        <p:tav tm="0">
                                          <p:val>
                                            <p:strVal val="ppt_y"/>
                                          </p:val>
                                        </p:tav>
                                        <p:tav tm="100000">
                                          <p:val>
                                            <p:strVal val="0-ppt_h/2"/>
                                          </p:val>
                                        </p:tav>
                                      </p:tavLst>
                                    </p:anim>
                                    <p:set>
                                      <p:cBhvr>
                                        <p:cTn id="447" dur="1" fill="hold">
                                          <p:stCondLst>
                                            <p:cond delay="1999"/>
                                          </p:stCondLst>
                                        </p:cTn>
                                        <p:tgtEl>
                                          <p:spTgt spid="25"/>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2000"/>
                                        <p:tgtEl>
                                          <p:spTgt spid="27"/>
                                        </p:tgtEl>
                                        <p:attrNameLst>
                                          <p:attrName>ppt_x</p:attrName>
                                        </p:attrNameLst>
                                      </p:cBhvr>
                                      <p:tavLst>
                                        <p:tav tm="0">
                                          <p:val>
                                            <p:strVal val="ppt_x"/>
                                          </p:val>
                                        </p:tav>
                                        <p:tav tm="100000">
                                          <p:val>
                                            <p:strVal val="ppt_x"/>
                                          </p:val>
                                        </p:tav>
                                      </p:tavLst>
                                    </p:anim>
                                    <p:anim calcmode="lin" valueType="num">
                                      <p:cBhvr additive="base">
                                        <p:cTn id="450" dur="2000"/>
                                        <p:tgtEl>
                                          <p:spTgt spid="27"/>
                                        </p:tgtEl>
                                        <p:attrNameLst>
                                          <p:attrName>ppt_y</p:attrName>
                                        </p:attrNameLst>
                                      </p:cBhvr>
                                      <p:tavLst>
                                        <p:tav tm="0">
                                          <p:val>
                                            <p:strVal val="ppt_y"/>
                                          </p:val>
                                        </p:tav>
                                        <p:tav tm="100000">
                                          <p:val>
                                            <p:strVal val="0-ppt_h/2"/>
                                          </p:val>
                                        </p:tav>
                                      </p:tavLst>
                                    </p:anim>
                                    <p:set>
                                      <p:cBhvr>
                                        <p:cTn id="451" dur="1" fill="hold">
                                          <p:stCondLst>
                                            <p:cond delay="1999"/>
                                          </p:stCondLst>
                                        </p:cTn>
                                        <p:tgtEl>
                                          <p:spTgt spid="27"/>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2000"/>
                                        <p:tgtEl>
                                          <p:spTgt spid="29"/>
                                        </p:tgtEl>
                                        <p:attrNameLst>
                                          <p:attrName>ppt_x</p:attrName>
                                        </p:attrNameLst>
                                      </p:cBhvr>
                                      <p:tavLst>
                                        <p:tav tm="0">
                                          <p:val>
                                            <p:strVal val="ppt_x"/>
                                          </p:val>
                                        </p:tav>
                                        <p:tav tm="100000">
                                          <p:val>
                                            <p:strVal val="ppt_x"/>
                                          </p:val>
                                        </p:tav>
                                      </p:tavLst>
                                    </p:anim>
                                    <p:anim calcmode="lin" valueType="num">
                                      <p:cBhvr additive="base">
                                        <p:cTn id="454" dur="2000"/>
                                        <p:tgtEl>
                                          <p:spTgt spid="29"/>
                                        </p:tgtEl>
                                        <p:attrNameLst>
                                          <p:attrName>ppt_y</p:attrName>
                                        </p:attrNameLst>
                                      </p:cBhvr>
                                      <p:tavLst>
                                        <p:tav tm="0">
                                          <p:val>
                                            <p:strVal val="ppt_y"/>
                                          </p:val>
                                        </p:tav>
                                        <p:tav tm="100000">
                                          <p:val>
                                            <p:strVal val="0-ppt_h/2"/>
                                          </p:val>
                                        </p:tav>
                                      </p:tavLst>
                                    </p:anim>
                                    <p:set>
                                      <p:cBhvr>
                                        <p:cTn id="455" dur="1" fill="hold">
                                          <p:stCondLst>
                                            <p:cond delay="1999"/>
                                          </p:stCondLst>
                                        </p:cTn>
                                        <p:tgtEl>
                                          <p:spTgt spid="29"/>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2000"/>
                                        <p:tgtEl>
                                          <p:spTgt spid="31"/>
                                        </p:tgtEl>
                                        <p:attrNameLst>
                                          <p:attrName>ppt_x</p:attrName>
                                        </p:attrNameLst>
                                      </p:cBhvr>
                                      <p:tavLst>
                                        <p:tav tm="0">
                                          <p:val>
                                            <p:strVal val="ppt_x"/>
                                          </p:val>
                                        </p:tav>
                                        <p:tav tm="100000">
                                          <p:val>
                                            <p:strVal val="ppt_x"/>
                                          </p:val>
                                        </p:tav>
                                      </p:tavLst>
                                    </p:anim>
                                    <p:anim calcmode="lin" valueType="num">
                                      <p:cBhvr additive="base">
                                        <p:cTn id="458" dur="2000"/>
                                        <p:tgtEl>
                                          <p:spTgt spid="31"/>
                                        </p:tgtEl>
                                        <p:attrNameLst>
                                          <p:attrName>ppt_y</p:attrName>
                                        </p:attrNameLst>
                                      </p:cBhvr>
                                      <p:tavLst>
                                        <p:tav tm="0">
                                          <p:val>
                                            <p:strVal val="ppt_y"/>
                                          </p:val>
                                        </p:tav>
                                        <p:tav tm="100000">
                                          <p:val>
                                            <p:strVal val="0-ppt_h/2"/>
                                          </p:val>
                                        </p:tav>
                                      </p:tavLst>
                                    </p:anim>
                                    <p:set>
                                      <p:cBhvr>
                                        <p:cTn id="459" dur="1" fill="hold">
                                          <p:stCondLst>
                                            <p:cond delay="1999"/>
                                          </p:stCondLst>
                                        </p:cTn>
                                        <p:tgtEl>
                                          <p:spTgt spid="31"/>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2000"/>
                                        <p:tgtEl>
                                          <p:spTgt spid="33"/>
                                        </p:tgtEl>
                                        <p:attrNameLst>
                                          <p:attrName>ppt_x</p:attrName>
                                        </p:attrNameLst>
                                      </p:cBhvr>
                                      <p:tavLst>
                                        <p:tav tm="0">
                                          <p:val>
                                            <p:strVal val="ppt_x"/>
                                          </p:val>
                                        </p:tav>
                                        <p:tav tm="100000">
                                          <p:val>
                                            <p:strVal val="ppt_x"/>
                                          </p:val>
                                        </p:tav>
                                      </p:tavLst>
                                    </p:anim>
                                    <p:anim calcmode="lin" valueType="num">
                                      <p:cBhvr additive="base">
                                        <p:cTn id="462" dur="2000"/>
                                        <p:tgtEl>
                                          <p:spTgt spid="33"/>
                                        </p:tgtEl>
                                        <p:attrNameLst>
                                          <p:attrName>ppt_y</p:attrName>
                                        </p:attrNameLst>
                                      </p:cBhvr>
                                      <p:tavLst>
                                        <p:tav tm="0">
                                          <p:val>
                                            <p:strVal val="ppt_y"/>
                                          </p:val>
                                        </p:tav>
                                        <p:tav tm="100000">
                                          <p:val>
                                            <p:strVal val="0-ppt_h/2"/>
                                          </p:val>
                                        </p:tav>
                                      </p:tavLst>
                                    </p:anim>
                                    <p:set>
                                      <p:cBhvr>
                                        <p:cTn id="463" dur="1" fill="hold">
                                          <p:stCondLst>
                                            <p:cond delay="1999"/>
                                          </p:stCondLst>
                                        </p:cTn>
                                        <p:tgtEl>
                                          <p:spTgt spid="33"/>
                                        </p:tgtEl>
                                        <p:attrNameLst>
                                          <p:attrName>style.visibility</p:attrName>
                                        </p:attrNameLst>
                                      </p:cBhvr>
                                      <p:to>
                                        <p:strVal val="hidden"/>
                                      </p:to>
                                    </p:set>
                                  </p:childTnLst>
                                </p:cTn>
                              </p:par>
                              <p:par>
                                <p:cTn id="464" presetID="2" presetClass="exit" presetSubtype="1" fill="hold" grpId="3" nodeType="withEffect">
                                  <p:stCondLst>
                                    <p:cond delay="0"/>
                                  </p:stCondLst>
                                  <p:childTnLst>
                                    <p:anim calcmode="lin" valueType="num">
                                      <p:cBhvr additive="base">
                                        <p:cTn id="465" dur="2000"/>
                                        <p:tgtEl>
                                          <p:spTgt spid="35"/>
                                        </p:tgtEl>
                                        <p:attrNameLst>
                                          <p:attrName>ppt_x</p:attrName>
                                        </p:attrNameLst>
                                      </p:cBhvr>
                                      <p:tavLst>
                                        <p:tav tm="0">
                                          <p:val>
                                            <p:strVal val="ppt_x"/>
                                          </p:val>
                                        </p:tav>
                                        <p:tav tm="100000">
                                          <p:val>
                                            <p:strVal val="ppt_x"/>
                                          </p:val>
                                        </p:tav>
                                      </p:tavLst>
                                    </p:anim>
                                    <p:anim calcmode="lin" valueType="num">
                                      <p:cBhvr additive="base">
                                        <p:cTn id="466" dur="2000"/>
                                        <p:tgtEl>
                                          <p:spTgt spid="35"/>
                                        </p:tgtEl>
                                        <p:attrNameLst>
                                          <p:attrName>ppt_y</p:attrName>
                                        </p:attrNameLst>
                                      </p:cBhvr>
                                      <p:tavLst>
                                        <p:tav tm="0">
                                          <p:val>
                                            <p:strVal val="ppt_y"/>
                                          </p:val>
                                        </p:tav>
                                        <p:tav tm="100000">
                                          <p:val>
                                            <p:strVal val="0-ppt_h/2"/>
                                          </p:val>
                                        </p:tav>
                                      </p:tavLst>
                                    </p:anim>
                                    <p:set>
                                      <p:cBhvr>
                                        <p:cTn id="467" dur="1" fill="hold">
                                          <p:stCondLst>
                                            <p:cond delay="1999"/>
                                          </p:stCondLst>
                                        </p:cTn>
                                        <p:tgtEl>
                                          <p:spTgt spid="35"/>
                                        </p:tgtEl>
                                        <p:attrNameLst>
                                          <p:attrName>style.visibility</p:attrName>
                                        </p:attrNameLst>
                                      </p:cBhvr>
                                      <p:to>
                                        <p:strVal val="hidden"/>
                                      </p:to>
                                    </p:set>
                                  </p:childTnLst>
                                </p:cTn>
                              </p:par>
                              <p:par>
                                <p:cTn id="468" presetID="2" presetClass="exit" presetSubtype="1" fill="hold" grpId="3" nodeType="withEffect">
                                  <p:stCondLst>
                                    <p:cond delay="0"/>
                                  </p:stCondLst>
                                  <p:childTnLst>
                                    <p:anim calcmode="lin" valueType="num">
                                      <p:cBhvr additive="base">
                                        <p:cTn id="469" dur="2000"/>
                                        <p:tgtEl>
                                          <p:spTgt spid="37"/>
                                        </p:tgtEl>
                                        <p:attrNameLst>
                                          <p:attrName>ppt_x</p:attrName>
                                        </p:attrNameLst>
                                      </p:cBhvr>
                                      <p:tavLst>
                                        <p:tav tm="0">
                                          <p:val>
                                            <p:strVal val="ppt_x"/>
                                          </p:val>
                                        </p:tav>
                                        <p:tav tm="100000">
                                          <p:val>
                                            <p:strVal val="ppt_x"/>
                                          </p:val>
                                        </p:tav>
                                      </p:tavLst>
                                    </p:anim>
                                    <p:anim calcmode="lin" valueType="num">
                                      <p:cBhvr additive="base">
                                        <p:cTn id="470" dur="2000"/>
                                        <p:tgtEl>
                                          <p:spTgt spid="37"/>
                                        </p:tgtEl>
                                        <p:attrNameLst>
                                          <p:attrName>ppt_y</p:attrName>
                                        </p:attrNameLst>
                                      </p:cBhvr>
                                      <p:tavLst>
                                        <p:tav tm="0">
                                          <p:val>
                                            <p:strVal val="ppt_y"/>
                                          </p:val>
                                        </p:tav>
                                        <p:tav tm="100000">
                                          <p:val>
                                            <p:strVal val="0-ppt_h/2"/>
                                          </p:val>
                                        </p:tav>
                                      </p:tavLst>
                                    </p:anim>
                                    <p:set>
                                      <p:cBhvr>
                                        <p:cTn id="471" dur="1" fill="hold">
                                          <p:stCondLst>
                                            <p:cond delay="1999"/>
                                          </p:stCondLst>
                                        </p:cTn>
                                        <p:tgtEl>
                                          <p:spTgt spid="37"/>
                                        </p:tgtEl>
                                        <p:attrNameLst>
                                          <p:attrName>style.visibility</p:attrName>
                                        </p:attrNameLst>
                                      </p:cBhvr>
                                      <p:to>
                                        <p:strVal val="hidden"/>
                                      </p:to>
                                    </p:set>
                                  </p:childTnLst>
                                </p:cTn>
                              </p:par>
                              <p:par>
                                <p:cTn id="472" presetID="2" presetClass="exit" presetSubtype="1" fill="hold" grpId="3" nodeType="withEffect">
                                  <p:stCondLst>
                                    <p:cond delay="0"/>
                                  </p:stCondLst>
                                  <p:childTnLst>
                                    <p:anim calcmode="lin" valueType="num">
                                      <p:cBhvr additive="base">
                                        <p:cTn id="473" dur="2000"/>
                                        <p:tgtEl>
                                          <p:spTgt spid="39"/>
                                        </p:tgtEl>
                                        <p:attrNameLst>
                                          <p:attrName>ppt_x</p:attrName>
                                        </p:attrNameLst>
                                      </p:cBhvr>
                                      <p:tavLst>
                                        <p:tav tm="0">
                                          <p:val>
                                            <p:strVal val="ppt_x"/>
                                          </p:val>
                                        </p:tav>
                                        <p:tav tm="100000">
                                          <p:val>
                                            <p:strVal val="ppt_x"/>
                                          </p:val>
                                        </p:tav>
                                      </p:tavLst>
                                    </p:anim>
                                    <p:anim calcmode="lin" valueType="num">
                                      <p:cBhvr additive="base">
                                        <p:cTn id="474" dur="2000"/>
                                        <p:tgtEl>
                                          <p:spTgt spid="39"/>
                                        </p:tgtEl>
                                        <p:attrNameLst>
                                          <p:attrName>ppt_y</p:attrName>
                                        </p:attrNameLst>
                                      </p:cBhvr>
                                      <p:tavLst>
                                        <p:tav tm="0">
                                          <p:val>
                                            <p:strVal val="ppt_y"/>
                                          </p:val>
                                        </p:tav>
                                        <p:tav tm="100000">
                                          <p:val>
                                            <p:strVal val="0-ppt_h/2"/>
                                          </p:val>
                                        </p:tav>
                                      </p:tavLst>
                                    </p:anim>
                                    <p:set>
                                      <p:cBhvr>
                                        <p:cTn id="475" dur="1" fill="hold">
                                          <p:stCondLst>
                                            <p:cond delay="1999"/>
                                          </p:stCondLst>
                                        </p:cTn>
                                        <p:tgtEl>
                                          <p:spTgt spid="39"/>
                                        </p:tgtEl>
                                        <p:attrNameLst>
                                          <p:attrName>style.visibility</p:attrName>
                                        </p:attrNameLst>
                                      </p:cBhvr>
                                      <p:to>
                                        <p:strVal val="hidden"/>
                                      </p:to>
                                    </p:set>
                                  </p:childTnLst>
                                </p:cTn>
                              </p:par>
                              <p:par>
                                <p:cTn id="476" presetID="8" presetClass="emph" presetSubtype="0" fill="hold" grpId="5" nodeType="withEffect">
                                  <p:stCondLst>
                                    <p:cond delay="0"/>
                                  </p:stCondLst>
                                  <p:childTnLst>
                                    <p:animRot by="21600000">
                                      <p:cBhvr>
                                        <p:cTn id="477" dur="2000" fill="hold"/>
                                        <p:tgtEl>
                                          <p:spTgt spid="4"/>
                                        </p:tgtEl>
                                        <p:attrNameLst>
                                          <p:attrName>r</p:attrName>
                                        </p:attrNameLst>
                                      </p:cBhvr>
                                    </p:animRot>
                                  </p:childTnLst>
                                </p:cTn>
                              </p:par>
                              <p:par>
                                <p:cTn id="478" presetID="8" presetClass="emph" presetSubtype="0" fill="hold" grpId="5" nodeType="withEffect">
                                  <p:stCondLst>
                                    <p:cond delay="0"/>
                                  </p:stCondLst>
                                  <p:childTnLst>
                                    <p:animRot by="21600000">
                                      <p:cBhvr>
                                        <p:cTn id="479" dur="2000" fill="hold"/>
                                        <p:tgtEl>
                                          <p:spTgt spid="5"/>
                                        </p:tgtEl>
                                        <p:attrNameLst>
                                          <p:attrName>r</p:attrName>
                                        </p:attrNameLst>
                                      </p:cBhvr>
                                    </p:animRot>
                                  </p:childTnLst>
                                </p:cTn>
                              </p:par>
                              <p:par>
                                <p:cTn id="480" presetID="8" presetClass="emph" presetSubtype="0" fill="hold" grpId="5" nodeType="withEffect">
                                  <p:stCondLst>
                                    <p:cond delay="0"/>
                                  </p:stCondLst>
                                  <p:childTnLst>
                                    <p:animRot by="21600000">
                                      <p:cBhvr>
                                        <p:cTn id="481" dur="2000" fill="hold"/>
                                        <p:tgtEl>
                                          <p:spTgt spid="6"/>
                                        </p:tgtEl>
                                        <p:attrNameLst>
                                          <p:attrName>r</p:attrName>
                                        </p:attrNameLst>
                                      </p:cBhvr>
                                    </p:animRot>
                                  </p:childTnLst>
                                </p:cTn>
                              </p:par>
                              <p:par>
                                <p:cTn id="482" presetID="8" presetClass="emph" presetSubtype="0" fill="hold" grpId="5" nodeType="withEffect">
                                  <p:stCondLst>
                                    <p:cond delay="0"/>
                                  </p:stCondLst>
                                  <p:childTnLst>
                                    <p:animRot by="21600000">
                                      <p:cBhvr>
                                        <p:cTn id="483" dur="2000" fill="hold"/>
                                        <p:tgtEl>
                                          <p:spTgt spid="7"/>
                                        </p:tgtEl>
                                        <p:attrNameLst>
                                          <p:attrName>r</p:attrName>
                                        </p:attrNameLst>
                                      </p:cBhvr>
                                    </p:animRot>
                                  </p:childTnLst>
                                </p:cTn>
                              </p:par>
                              <p:par>
                                <p:cTn id="484" presetID="8" presetClass="emph" presetSubtype="0" fill="hold" grpId="5" nodeType="withEffect">
                                  <p:stCondLst>
                                    <p:cond delay="0"/>
                                  </p:stCondLst>
                                  <p:childTnLst>
                                    <p:animRot by="21600000">
                                      <p:cBhvr>
                                        <p:cTn id="485" dur="2000" fill="hold"/>
                                        <p:tgtEl>
                                          <p:spTgt spid="8"/>
                                        </p:tgtEl>
                                        <p:attrNameLst>
                                          <p:attrName>r</p:attrName>
                                        </p:attrNameLst>
                                      </p:cBhvr>
                                    </p:animRot>
                                  </p:childTnLst>
                                </p:cTn>
                              </p:par>
                              <p:par>
                                <p:cTn id="486" presetID="8" presetClass="emph" presetSubtype="0" fill="hold" grpId="5" nodeType="withEffect">
                                  <p:stCondLst>
                                    <p:cond delay="0"/>
                                  </p:stCondLst>
                                  <p:childTnLst>
                                    <p:animRot by="21600000">
                                      <p:cBhvr>
                                        <p:cTn id="487" dur="2000" fill="hold"/>
                                        <p:tgtEl>
                                          <p:spTgt spid="9"/>
                                        </p:tgtEl>
                                        <p:attrNameLst>
                                          <p:attrName>r</p:attrName>
                                        </p:attrNameLst>
                                      </p:cBhvr>
                                    </p:animRot>
                                  </p:childTnLst>
                                </p:cTn>
                              </p:par>
                              <p:par>
                                <p:cTn id="488" presetID="8" presetClass="emph" presetSubtype="0" fill="hold" grpId="5" nodeType="withEffect">
                                  <p:stCondLst>
                                    <p:cond delay="0"/>
                                  </p:stCondLst>
                                  <p:childTnLst>
                                    <p:animRot by="21600000">
                                      <p:cBhvr>
                                        <p:cTn id="489" dur="2000" fill="hold"/>
                                        <p:tgtEl>
                                          <p:spTgt spid="10"/>
                                        </p:tgtEl>
                                        <p:attrNameLst>
                                          <p:attrName>r</p:attrName>
                                        </p:attrNameLst>
                                      </p:cBhvr>
                                    </p:animRot>
                                  </p:childTnLst>
                                </p:cTn>
                              </p:par>
                              <p:par>
                                <p:cTn id="490" presetID="8" presetClass="emph" presetSubtype="0" fill="hold" grpId="5" nodeType="withEffect">
                                  <p:stCondLst>
                                    <p:cond delay="0"/>
                                  </p:stCondLst>
                                  <p:childTnLst>
                                    <p:animRot by="21600000">
                                      <p:cBhvr>
                                        <p:cTn id="491" dur="2000" fill="hold"/>
                                        <p:tgtEl>
                                          <p:spTgt spid="11"/>
                                        </p:tgtEl>
                                        <p:attrNameLst>
                                          <p:attrName>r</p:attrName>
                                        </p:attrNameLst>
                                      </p:cBhvr>
                                    </p:animRot>
                                  </p:childTnLst>
                                </p:cTn>
                              </p:par>
                              <p:par>
                                <p:cTn id="492" presetID="8" presetClass="emph" presetSubtype="0" fill="hold" grpId="5" nodeType="withEffect">
                                  <p:stCondLst>
                                    <p:cond delay="0"/>
                                  </p:stCondLst>
                                  <p:childTnLst>
                                    <p:animRot by="21600000">
                                      <p:cBhvr>
                                        <p:cTn id="493" dur="2000" fill="hold"/>
                                        <p:tgtEl>
                                          <p:spTgt spid="12"/>
                                        </p:tgtEl>
                                        <p:attrNameLst>
                                          <p:attrName>r</p:attrName>
                                        </p:attrNameLst>
                                      </p:cBhvr>
                                    </p:animRot>
                                  </p:childTnLst>
                                </p:cTn>
                              </p:par>
                              <p:par>
                                <p:cTn id="494" presetID="8" presetClass="emph" presetSubtype="0" fill="hold" grpId="5" nodeType="withEffect">
                                  <p:stCondLst>
                                    <p:cond delay="0"/>
                                  </p:stCondLst>
                                  <p:childTnLst>
                                    <p:animRot by="21600000">
                                      <p:cBhvr>
                                        <p:cTn id="495" dur="2000" fill="hold"/>
                                        <p:tgtEl>
                                          <p:spTgt spid="13"/>
                                        </p:tgtEl>
                                        <p:attrNameLst>
                                          <p:attrName>r</p:attrName>
                                        </p:attrNameLst>
                                      </p:cBhvr>
                                    </p:animRot>
                                  </p:childTnLst>
                                </p:cTn>
                              </p:par>
                              <p:par>
                                <p:cTn id="496" presetID="8" presetClass="emph" presetSubtype="0" fill="hold" grpId="5" nodeType="withEffect">
                                  <p:stCondLst>
                                    <p:cond delay="0"/>
                                  </p:stCondLst>
                                  <p:childTnLst>
                                    <p:animRot by="21600000">
                                      <p:cBhvr>
                                        <p:cTn id="497" dur="2000" fill="hold"/>
                                        <p:tgtEl>
                                          <p:spTgt spid="14"/>
                                        </p:tgtEl>
                                        <p:attrNameLst>
                                          <p:attrName>r</p:attrName>
                                        </p:attrNameLst>
                                      </p:cBhvr>
                                    </p:animRot>
                                  </p:childTnLst>
                                </p:cTn>
                              </p:par>
                              <p:par>
                                <p:cTn id="498" presetID="8" presetClass="emph" presetSubtype="0" fill="hold" grpId="5" nodeType="withEffect">
                                  <p:stCondLst>
                                    <p:cond delay="0"/>
                                  </p:stCondLst>
                                  <p:childTnLst>
                                    <p:animRot by="21600000">
                                      <p:cBhvr>
                                        <p:cTn id="499" dur="2000" fill="hold"/>
                                        <p:tgtEl>
                                          <p:spTgt spid="15"/>
                                        </p:tgtEl>
                                        <p:attrNameLst>
                                          <p:attrName>r</p:attrName>
                                        </p:attrNameLst>
                                      </p:cBhvr>
                                    </p:animRot>
                                  </p:childTnLst>
                                </p:cTn>
                              </p:par>
                              <p:par>
                                <p:cTn id="500" presetID="8" presetClass="emph" presetSubtype="0" fill="hold" grpId="5" nodeType="withEffect">
                                  <p:stCondLst>
                                    <p:cond delay="0"/>
                                  </p:stCondLst>
                                  <p:childTnLst>
                                    <p:animRot by="21600000">
                                      <p:cBhvr>
                                        <p:cTn id="501" dur="2000" fill="hold"/>
                                        <p:tgtEl>
                                          <p:spTgt spid="16"/>
                                        </p:tgtEl>
                                        <p:attrNameLst>
                                          <p:attrName>r</p:attrName>
                                        </p:attrNameLst>
                                      </p:cBhvr>
                                    </p:animRot>
                                  </p:childTnLst>
                                </p:cTn>
                              </p:par>
                              <p:par>
                                <p:cTn id="502" presetID="8" presetClass="emph" presetSubtype="0" fill="hold" grpId="5" nodeType="withEffect">
                                  <p:stCondLst>
                                    <p:cond delay="0"/>
                                  </p:stCondLst>
                                  <p:childTnLst>
                                    <p:animRot by="21600000">
                                      <p:cBhvr>
                                        <p:cTn id="503" dur="2000" fill="hold"/>
                                        <p:tgtEl>
                                          <p:spTgt spid="17"/>
                                        </p:tgtEl>
                                        <p:attrNameLst>
                                          <p:attrName>r</p:attrName>
                                        </p:attrNameLst>
                                      </p:cBhvr>
                                    </p:animRot>
                                  </p:childTnLst>
                                </p:cTn>
                              </p:par>
                              <p:par>
                                <p:cTn id="504" presetID="8" presetClass="emph" presetSubtype="0" fill="hold" grpId="5" nodeType="withEffect">
                                  <p:stCondLst>
                                    <p:cond delay="0"/>
                                  </p:stCondLst>
                                  <p:childTnLst>
                                    <p:animRot by="21600000">
                                      <p:cBhvr>
                                        <p:cTn id="505" dur="2000" fill="hold"/>
                                        <p:tgtEl>
                                          <p:spTgt spid="18"/>
                                        </p:tgtEl>
                                        <p:attrNameLst>
                                          <p:attrName>r</p:attrName>
                                        </p:attrNameLst>
                                      </p:cBhvr>
                                    </p:animRot>
                                  </p:childTnLst>
                                </p:cTn>
                              </p:par>
                              <p:par>
                                <p:cTn id="506" presetID="8" presetClass="emph" presetSubtype="0" fill="hold" grpId="5" nodeType="withEffect">
                                  <p:stCondLst>
                                    <p:cond delay="0"/>
                                  </p:stCondLst>
                                  <p:childTnLst>
                                    <p:animRot by="21600000">
                                      <p:cBhvr>
                                        <p:cTn id="507" dur="2000" fill="hold"/>
                                        <p:tgtEl>
                                          <p:spTgt spid="19"/>
                                        </p:tgtEl>
                                        <p:attrNameLst>
                                          <p:attrName>r</p:attrName>
                                        </p:attrNameLst>
                                      </p:cBhvr>
                                    </p:animRot>
                                  </p:childTnLst>
                                </p:cTn>
                              </p:par>
                              <p:par>
                                <p:cTn id="508" presetID="8" presetClass="emph" presetSubtype="0" fill="hold" grpId="5" nodeType="withEffect">
                                  <p:stCondLst>
                                    <p:cond delay="0"/>
                                  </p:stCondLst>
                                  <p:childTnLst>
                                    <p:animRot by="21600000">
                                      <p:cBhvr>
                                        <p:cTn id="509" dur="2000" fill="hold"/>
                                        <p:tgtEl>
                                          <p:spTgt spid="20"/>
                                        </p:tgtEl>
                                        <p:attrNameLst>
                                          <p:attrName>r</p:attrName>
                                        </p:attrNameLst>
                                      </p:cBhvr>
                                    </p:animRot>
                                  </p:childTnLst>
                                </p:cTn>
                              </p:par>
                              <p:par>
                                <p:cTn id="510" presetID="8" presetClass="emph" presetSubtype="0" fill="hold" grpId="5" nodeType="withEffect">
                                  <p:stCondLst>
                                    <p:cond delay="0"/>
                                  </p:stCondLst>
                                  <p:childTnLst>
                                    <p:animRot by="21600000">
                                      <p:cBhvr>
                                        <p:cTn id="511" dur="2000" fill="hold"/>
                                        <p:tgtEl>
                                          <p:spTgt spid="21"/>
                                        </p:tgtEl>
                                        <p:attrNameLst>
                                          <p:attrName>r</p:attrName>
                                        </p:attrNameLst>
                                      </p:cBhvr>
                                    </p:animRot>
                                  </p:childTnLst>
                                </p:cTn>
                              </p:par>
                              <p:par>
                                <p:cTn id="512" presetID="8" presetClass="emph" presetSubtype="0" fill="hold" grpId="5" nodeType="withEffect">
                                  <p:stCondLst>
                                    <p:cond delay="0"/>
                                  </p:stCondLst>
                                  <p:childTnLst>
                                    <p:animRot by="21600000">
                                      <p:cBhvr>
                                        <p:cTn id="513" dur="2000" fill="hold"/>
                                        <p:tgtEl>
                                          <p:spTgt spid="22"/>
                                        </p:tgtEl>
                                        <p:attrNameLst>
                                          <p:attrName>r</p:attrName>
                                        </p:attrNameLst>
                                      </p:cBhvr>
                                    </p:animRot>
                                  </p:childTnLst>
                                </p:cTn>
                              </p:par>
                              <p:par>
                                <p:cTn id="514" presetID="8" presetClass="emph" presetSubtype="0" fill="hold" grpId="5" nodeType="withEffect">
                                  <p:stCondLst>
                                    <p:cond delay="0"/>
                                  </p:stCondLst>
                                  <p:childTnLst>
                                    <p:animRot by="21600000">
                                      <p:cBhvr>
                                        <p:cTn id="515" dur="2000" fill="hold"/>
                                        <p:tgtEl>
                                          <p:spTgt spid="23"/>
                                        </p:tgtEl>
                                        <p:attrNameLst>
                                          <p:attrName>r</p:attrName>
                                        </p:attrNameLst>
                                      </p:cBhvr>
                                    </p:animRot>
                                  </p:childTnLst>
                                </p:cTn>
                              </p:par>
                              <p:par>
                                <p:cTn id="516" presetID="8" presetClass="emph" presetSubtype="0" fill="hold" grpId="5" nodeType="withEffect">
                                  <p:stCondLst>
                                    <p:cond delay="0"/>
                                  </p:stCondLst>
                                  <p:childTnLst>
                                    <p:animRot by="21600000">
                                      <p:cBhvr>
                                        <p:cTn id="517" dur="2000" fill="hold"/>
                                        <p:tgtEl>
                                          <p:spTgt spid="24"/>
                                        </p:tgtEl>
                                        <p:attrNameLst>
                                          <p:attrName>r</p:attrName>
                                        </p:attrNameLst>
                                      </p:cBhvr>
                                    </p:animRot>
                                  </p:childTnLst>
                                </p:cTn>
                              </p:par>
                              <p:par>
                                <p:cTn id="518" presetID="8" presetClass="emph" presetSubtype="0" fill="hold" grpId="5" nodeType="withEffect">
                                  <p:stCondLst>
                                    <p:cond delay="0"/>
                                  </p:stCondLst>
                                  <p:childTnLst>
                                    <p:animRot by="21600000">
                                      <p:cBhvr>
                                        <p:cTn id="519" dur="2000" fill="hold"/>
                                        <p:tgtEl>
                                          <p:spTgt spid="25"/>
                                        </p:tgtEl>
                                        <p:attrNameLst>
                                          <p:attrName>r</p:attrName>
                                        </p:attrNameLst>
                                      </p:cBhvr>
                                    </p:animRot>
                                  </p:childTnLst>
                                </p:cTn>
                              </p:par>
                              <p:par>
                                <p:cTn id="520" presetID="8" presetClass="emph" presetSubtype="0" fill="hold" grpId="5" nodeType="withEffect">
                                  <p:stCondLst>
                                    <p:cond delay="0"/>
                                  </p:stCondLst>
                                  <p:childTnLst>
                                    <p:animRot by="21600000">
                                      <p:cBhvr>
                                        <p:cTn id="521" dur="2000" fill="hold"/>
                                        <p:tgtEl>
                                          <p:spTgt spid="26"/>
                                        </p:tgtEl>
                                        <p:attrNameLst>
                                          <p:attrName>r</p:attrName>
                                        </p:attrNameLst>
                                      </p:cBhvr>
                                    </p:animRot>
                                  </p:childTnLst>
                                </p:cTn>
                              </p:par>
                              <p:par>
                                <p:cTn id="522" presetID="8" presetClass="emph" presetSubtype="0" fill="hold" grpId="5" nodeType="withEffect">
                                  <p:stCondLst>
                                    <p:cond delay="0"/>
                                  </p:stCondLst>
                                  <p:childTnLst>
                                    <p:animRot by="21600000">
                                      <p:cBhvr>
                                        <p:cTn id="523" dur="2000" fill="hold"/>
                                        <p:tgtEl>
                                          <p:spTgt spid="27"/>
                                        </p:tgtEl>
                                        <p:attrNameLst>
                                          <p:attrName>r</p:attrName>
                                        </p:attrNameLst>
                                      </p:cBhvr>
                                    </p:animRot>
                                  </p:childTnLst>
                                </p:cTn>
                              </p:par>
                              <p:par>
                                <p:cTn id="524" presetID="8" presetClass="emph" presetSubtype="0" fill="hold" grpId="5" nodeType="withEffect">
                                  <p:stCondLst>
                                    <p:cond delay="0"/>
                                  </p:stCondLst>
                                  <p:childTnLst>
                                    <p:animRot by="21600000">
                                      <p:cBhvr>
                                        <p:cTn id="525" dur="2000" fill="hold"/>
                                        <p:tgtEl>
                                          <p:spTgt spid="28"/>
                                        </p:tgtEl>
                                        <p:attrNameLst>
                                          <p:attrName>r</p:attrName>
                                        </p:attrNameLst>
                                      </p:cBhvr>
                                    </p:animRot>
                                  </p:childTnLst>
                                </p:cTn>
                              </p:par>
                              <p:par>
                                <p:cTn id="526" presetID="8" presetClass="emph" presetSubtype="0" fill="hold" grpId="5" nodeType="withEffect">
                                  <p:stCondLst>
                                    <p:cond delay="0"/>
                                  </p:stCondLst>
                                  <p:childTnLst>
                                    <p:animRot by="21600000">
                                      <p:cBhvr>
                                        <p:cTn id="527" dur="2000" fill="hold"/>
                                        <p:tgtEl>
                                          <p:spTgt spid="29"/>
                                        </p:tgtEl>
                                        <p:attrNameLst>
                                          <p:attrName>r</p:attrName>
                                        </p:attrNameLst>
                                      </p:cBhvr>
                                    </p:animRot>
                                  </p:childTnLst>
                                </p:cTn>
                              </p:par>
                              <p:par>
                                <p:cTn id="528" presetID="8" presetClass="emph" presetSubtype="0" fill="hold" grpId="5" nodeType="withEffect">
                                  <p:stCondLst>
                                    <p:cond delay="0"/>
                                  </p:stCondLst>
                                  <p:childTnLst>
                                    <p:animRot by="21600000">
                                      <p:cBhvr>
                                        <p:cTn id="529" dur="2000" fill="hold"/>
                                        <p:tgtEl>
                                          <p:spTgt spid="30"/>
                                        </p:tgtEl>
                                        <p:attrNameLst>
                                          <p:attrName>r</p:attrName>
                                        </p:attrNameLst>
                                      </p:cBhvr>
                                    </p:animRot>
                                  </p:childTnLst>
                                </p:cTn>
                              </p:par>
                              <p:par>
                                <p:cTn id="530" presetID="8" presetClass="emph" presetSubtype="0" fill="hold" grpId="5" nodeType="withEffect">
                                  <p:stCondLst>
                                    <p:cond delay="0"/>
                                  </p:stCondLst>
                                  <p:childTnLst>
                                    <p:animRot by="21600000">
                                      <p:cBhvr>
                                        <p:cTn id="531" dur="2000" fill="hold"/>
                                        <p:tgtEl>
                                          <p:spTgt spid="31"/>
                                        </p:tgtEl>
                                        <p:attrNameLst>
                                          <p:attrName>r</p:attrName>
                                        </p:attrNameLst>
                                      </p:cBhvr>
                                    </p:animRot>
                                  </p:childTnLst>
                                </p:cTn>
                              </p:par>
                              <p:par>
                                <p:cTn id="532" presetID="8" presetClass="emph" presetSubtype="0" fill="hold" grpId="5" nodeType="withEffect">
                                  <p:stCondLst>
                                    <p:cond delay="0"/>
                                  </p:stCondLst>
                                  <p:childTnLst>
                                    <p:animRot by="21600000">
                                      <p:cBhvr>
                                        <p:cTn id="533" dur="2000" fill="hold"/>
                                        <p:tgtEl>
                                          <p:spTgt spid="32"/>
                                        </p:tgtEl>
                                        <p:attrNameLst>
                                          <p:attrName>r</p:attrName>
                                        </p:attrNameLst>
                                      </p:cBhvr>
                                    </p:animRot>
                                  </p:childTnLst>
                                </p:cTn>
                              </p:par>
                              <p:par>
                                <p:cTn id="534" presetID="8" presetClass="emph" presetSubtype="0" fill="hold" grpId="5" nodeType="withEffect">
                                  <p:stCondLst>
                                    <p:cond delay="0"/>
                                  </p:stCondLst>
                                  <p:childTnLst>
                                    <p:animRot by="21600000">
                                      <p:cBhvr>
                                        <p:cTn id="535" dur="2000" fill="hold"/>
                                        <p:tgtEl>
                                          <p:spTgt spid="33"/>
                                        </p:tgtEl>
                                        <p:attrNameLst>
                                          <p:attrName>r</p:attrName>
                                        </p:attrNameLst>
                                      </p:cBhvr>
                                    </p:animRot>
                                  </p:childTnLst>
                                </p:cTn>
                              </p:par>
                              <p:par>
                                <p:cTn id="536" presetID="8" presetClass="emph" presetSubtype="0" fill="hold" grpId="5" nodeType="withEffect">
                                  <p:stCondLst>
                                    <p:cond delay="0"/>
                                  </p:stCondLst>
                                  <p:childTnLst>
                                    <p:animRot by="21600000">
                                      <p:cBhvr>
                                        <p:cTn id="537" dur="2000" fill="hold"/>
                                        <p:tgtEl>
                                          <p:spTgt spid="34"/>
                                        </p:tgtEl>
                                        <p:attrNameLst>
                                          <p:attrName>r</p:attrName>
                                        </p:attrNameLst>
                                      </p:cBhvr>
                                    </p:animRot>
                                  </p:childTnLst>
                                </p:cTn>
                              </p:par>
                              <p:par>
                                <p:cTn id="538" presetID="8" presetClass="emph" presetSubtype="0" fill="hold" grpId="5" nodeType="withEffect">
                                  <p:stCondLst>
                                    <p:cond delay="0"/>
                                  </p:stCondLst>
                                  <p:childTnLst>
                                    <p:animRot by="21600000">
                                      <p:cBhvr>
                                        <p:cTn id="539" dur="2000" fill="hold"/>
                                        <p:tgtEl>
                                          <p:spTgt spid="35"/>
                                        </p:tgtEl>
                                        <p:attrNameLst>
                                          <p:attrName>r</p:attrName>
                                        </p:attrNameLst>
                                      </p:cBhvr>
                                    </p:animRot>
                                  </p:childTnLst>
                                </p:cTn>
                              </p:par>
                              <p:par>
                                <p:cTn id="540" presetID="8" presetClass="emph" presetSubtype="0" fill="hold" grpId="5" nodeType="withEffect">
                                  <p:stCondLst>
                                    <p:cond delay="0"/>
                                  </p:stCondLst>
                                  <p:childTnLst>
                                    <p:animRot by="21600000">
                                      <p:cBhvr>
                                        <p:cTn id="541" dur="2000" fill="hold"/>
                                        <p:tgtEl>
                                          <p:spTgt spid="36"/>
                                        </p:tgtEl>
                                        <p:attrNameLst>
                                          <p:attrName>r</p:attrName>
                                        </p:attrNameLst>
                                      </p:cBhvr>
                                    </p:animRot>
                                  </p:childTnLst>
                                </p:cTn>
                              </p:par>
                              <p:par>
                                <p:cTn id="542" presetID="8" presetClass="emph" presetSubtype="0" fill="hold" grpId="5" nodeType="withEffect">
                                  <p:stCondLst>
                                    <p:cond delay="0"/>
                                  </p:stCondLst>
                                  <p:childTnLst>
                                    <p:animRot by="21600000">
                                      <p:cBhvr>
                                        <p:cTn id="543" dur="2000" fill="hold"/>
                                        <p:tgtEl>
                                          <p:spTgt spid="37"/>
                                        </p:tgtEl>
                                        <p:attrNameLst>
                                          <p:attrName>r</p:attrName>
                                        </p:attrNameLst>
                                      </p:cBhvr>
                                    </p:animRot>
                                  </p:childTnLst>
                                </p:cTn>
                              </p:par>
                              <p:par>
                                <p:cTn id="544" presetID="8" presetClass="emph" presetSubtype="0" fill="hold" grpId="5" nodeType="withEffect">
                                  <p:stCondLst>
                                    <p:cond delay="0"/>
                                  </p:stCondLst>
                                  <p:childTnLst>
                                    <p:animRot by="21600000">
                                      <p:cBhvr>
                                        <p:cTn id="545" dur="2000" fill="hold"/>
                                        <p:tgtEl>
                                          <p:spTgt spid="38"/>
                                        </p:tgtEl>
                                        <p:attrNameLst>
                                          <p:attrName>r</p:attrName>
                                        </p:attrNameLst>
                                      </p:cBhvr>
                                    </p:animRot>
                                  </p:childTnLst>
                                </p:cTn>
                              </p:par>
                              <p:par>
                                <p:cTn id="546" presetID="8" presetClass="emph" presetSubtype="0" fill="hold" grpId="5" nodeType="withEffect">
                                  <p:stCondLst>
                                    <p:cond delay="0"/>
                                  </p:stCondLst>
                                  <p:childTnLst>
                                    <p:animRot by="21600000">
                                      <p:cBhvr>
                                        <p:cTn id="547" dur="2000" fill="hold"/>
                                        <p:tgtEl>
                                          <p:spTgt spid="39"/>
                                        </p:tgtEl>
                                        <p:attrNameLst>
                                          <p:attrName>r</p:attrName>
                                        </p:attrNameLst>
                                      </p:cBhvr>
                                    </p:animRot>
                                  </p:childTnLst>
                                </p:cTn>
                              </p:par>
                              <p:par>
                                <p:cTn id="548" presetID="23" presetClass="entr" presetSubtype="288" fill="hold" nodeType="withEffect">
                                  <p:stCondLst>
                                    <p:cond delay="0"/>
                                  </p:stCondLst>
                                  <p:childTnLst>
                                    <p:set>
                                      <p:cBhvr>
                                        <p:cTn id="549" dur="1" fill="hold">
                                          <p:stCondLst>
                                            <p:cond delay="0"/>
                                          </p:stCondLst>
                                        </p:cTn>
                                        <p:tgtEl>
                                          <p:spTgt spid="2"/>
                                        </p:tgtEl>
                                        <p:attrNameLst>
                                          <p:attrName>style.visibility</p:attrName>
                                        </p:attrNameLst>
                                      </p:cBhvr>
                                      <p:to>
                                        <p:strVal val="visible"/>
                                      </p:to>
                                    </p:set>
                                    <p:anim calcmode="lin" valueType="num">
                                      <p:cBhvr>
                                        <p:cTn id="550" dur="2000" fill="hold"/>
                                        <p:tgtEl>
                                          <p:spTgt spid="2"/>
                                        </p:tgtEl>
                                        <p:attrNameLst>
                                          <p:attrName>ppt_w</p:attrName>
                                        </p:attrNameLst>
                                      </p:cBhvr>
                                      <p:tavLst>
                                        <p:tav tm="0">
                                          <p:val>
                                            <p:strVal val="4/3*#ppt_w"/>
                                          </p:val>
                                        </p:tav>
                                        <p:tav tm="100000">
                                          <p:val>
                                            <p:strVal val="#ppt_w"/>
                                          </p:val>
                                        </p:tav>
                                      </p:tavLst>
                                    </p:anim>
                                    <p:anim calcmode="lin" valueType="num">
                                      <p:cBhvr>
                                        <p:cTn id="551" dur="2000" fill="hold"/>
                                        <p:tgtEl>
                                          <p:spTgt spid="2"/>
                                        </p:tgtEl>
                                        <p:attrNameLst>
                                          <p:attrName>ppt_h</p:attrName>
                                        </p:attrNameLst>
                                      </p:cBhvr>
                                      <p:tavLst>
                                        <p:tav tm="0">
                                          <p:val>
                                            <p:strVal val="4/3*#ppt_h"/>
                                          </p:val>
                                        </p:tav>
                                        <p:tav tm="100000">
                                          <p:val>
                                            <p:strVal val="#ppt_h"/>
                                          </p:val>
                                        </p:tav>
                                      </p:tavLst>
                                    </p:anim>
                                  </p:childTnLst>
                                </p:cTn>
                              </p:par>
                              <p:par>
                                <p:cTn id="552" presetID="16" presetClass="entr" presetSubtype="42" fill="hold" nodeType="withEffect">
                                  <p:stCondLst>
                                    <p:cond delay="0"/>
                                  </p:stCondLst>
                                  <p:childTnLst>
                                    <p:set>
                                      <p:cBhvr>
                                        <p:cTn id="553" dur="1" fill="hold">
                                          <p:stCondLst>
                                            <p:cond delay="0"/>
                                          </p:stCondLst>
                                        </p:cTn>
                                        <p:tgtEl>
                                          <p:spTgt spid="2"/>
                                        </p:tgtEl>
                                        <p:attrNameLst>
                                          <p:attrName>style.visibility</p:attrName>
                                        </p:attrNameLst>
                                      </p:cBhvr>
                                      <p:to>
                                        <p:strVal val="visible"/>
                                      </p:to>
                                    </p:set>
                                    <p:animEffect transition="in" filter="barn(outHorizontal)">
                                      <p:cBhvr>
                                        <p:cTn id="5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5" animBg="1"/>
      <p:bldP spid="5" grpId="0" animBg="1"/>
      <p:bldP spid="5" grpId="1" animBg="1"/>
      <p:bldP spid="5" grpId="2" animBg="1"/>
      <p:bldP spid="5" grpId="3" animBg="1"/>
      <p:bldP spid="5" grpId="5" animBg="1"/>
      <p:bldP spid="6" grpId="0" animBg="1"/>
      <p:bldP spid="6" grpId="1" animBg="1"/>
      <p:bldP spid="6" grpId="2" animBg="1"/>
      <p:bldP spid="6" grpId="3" animBg="1"/>
      <p:bldP spid="6" grpId="5" animBg="1"/>
      <p:bldP spid="7" grpId="0" animBg="1"/>
      <p:bldP spid="7" grpId="1" animBg="1"/>
      <p:bldP spid="7" grpId="2" animBg="1"/>
      <p:bldP spid="7" grpId="3" animBg="1"/>
      <p:bldP spid="7" grpId="5" animBg="1"/>
      <p:bldP spid="8" grpId="0" animBg="1"/>
      <p:bldP spid="8" grpId="1" animBg="1"/>
      <p:bldP spid="8" grpId="2" animBg="1"/>
      <p:bldP spid="8" grpId="3" animBg="1"/>
      <p:bldP spid="8" grpId="5" animBg="1"/>
      <p:bldP spid="9" grpId="0" animBg="1"/>
      <p:bldP spid="9" grpId="1" animBg="1"/>
      <p:bldP spid="9" grpId="2" animBg="1"/>
      <p:bldP spid="9" grpId="3" animBg="1"/>
      <p:bldP spid="9" grpId="5" animBg="1"/>
      <p:bldP spid="10" grpId="0" animBg="1"/>
      <p:bldP spid="10" grpId="1" animBg="1"/>
      <p:bldP spid="10" grpId="2" animBg="1"/>
      <p:bldP spid="10" grpId="3" animBg="1"/>
      <p:bldP spid="10" grpId="5" animBg="1"/>
      <p:bldP spid="11" grpId="0" animBg="1"/>
      <p:bldP spid="11" grpId="1" animBg="1"/>
      <p:bldP spid="11" grpId="2" animBg="1"/>
      <p:bldP spid="11" grpId="3" animBg="1"/>
      <p:bldP spid="11" grpId="5" animBg="1"/>
      <p:bldP spid="12" grpId="0" animBg="1"/>
      <p:bldP spid="12" grpId="1" animBg="1"/>
      <p:bldP spid="12" grpId="2" animBg="1"/>
      <p:bldP spid="12" grpId="3" animBg="1"/>
      <p:bldP spid="12" grpId="5" animBg="1"/>
      <p:bldP spid="13" grpId="0" animBg="1"/>
      <p:bldP spid="13" grpId="1" animBg="1"/>
      <p:bldP spid="13" grpId="2" animBg="1"/>
      <p:bldP spid="13" grpId="3" animBg="1"/>
      <p:bldP spid="13" grpId="5" animBg="1"/>
      <p:bldP spid="14" grpId="0" animBg="1"/>
      <p:bldP spid="14" grpId="1" animBg="1"/>
      <p:bldP spid="14" grpId="2" animBg="1"/>
      <p:bldP spid="14" grpId="3" animBg="1"/>
      <p:bldP spid="14" grpId="5" animBg="1"/>
      <p:bldP spid="15" grpId="0" animBg="1"/>
      <p:bldP spid="15" grpId="1" animBg="1"/>
      <p:bldP spid="15" grpId="2" animBg="1"/>
      <p:bldP spid="15" grpId="3" animBg="1"/>
      <p:bldP spid="15" grpId="5" animBg="1"/>
      <p:bldP spid="16" grpId="0" animBg="1"/>
      <p:bldP spid="16" grpId="1" animBg="1"/>
      <p:bldP spid="16" grpId="2" animBg="1"/>
      <p:bldP spid="16" grpId="3" animBg="1"/>
      <p:bldP spid="16" grpId="5" animBg="1"/>
      <p:bldP spid="17" grpId="0" animBg="1"/>
      <p:bldP spid="17" grpId="1" animBg="1"/>
      <p:bldP spid="17" grpId="2" animBg="1"/>
      <p:bldP spid="17" grpId="3" animBg="1"/>
      <p:bldP spid="17" grpId="5" animBg="1"/>
      <p:bldP spid="18" grpId="0" animBg="1"/>
      <p:bldP spid="18" grpId="1" animBg="1"/>
      <p:bldP spid="18" grpId="2" animBg="1"/>
      <p:bldP spid="18" grpId="3" animBg="1"/>
      <p:bldP spid="18" grpId="5" animBg="1"/>
      <p:bldP spid="19" grpId="0" animBg="1"/>
      <p:bldP spid="19" grpId="1" animBg="1"/>
      <p:bldP spid="19" grpId="2" animBg="1"/>
      <p:bldP spid="19" grpId="3" animBg="1"/>
      <p:bldP spid="19" grpId="5" animBg="1"/>
      <p:bldP spid="20" grpId="0" animBg="1"/>
      <p:bldP spid="20" grpId="1" animBg="1"/>
      <p:bldP spid="20" grpId="2" animBg="1"/>
      <p:bldP spid="20" grpId="3" animBg="1"/>
      <p:bldP spid="20" grpId="5" animBg="1"/>
      <p:bldP spid="21" grpId="0" animBg="1"/>
      <p:bldP spid="21" grpId="1" animBg="1"/>
      <p:bldP spid="21" grpId="2" animBg="1"/>
      <p:bldP spid="21" grpId="3" animBg="1"/>
      <p:bldP spid="21" grpId="5" animBg="1"/>
      <p:bldP spid="22" grpId="0" animBg="1"/>
      <p:bldP spid="22" grpId="1" animBg="1"/>
      <p:bldP spid="22" grpId="2" animBg="1"/>
      <p:bldP spid="22" grpId="3" animBg="1"/>
      <p:bldP spid="22" grpId="5" animBg="1"/>
      <p:bldP spid="23" grpId="0" animBg="1"/>
      <p:bldP spid="23" grpId="1" animBg="1"/>
      <p:bldP spid="23" grpId="2" animBg="1"/>
      <p:bldP spid="23" grpId="3" animBg="1"/>
      <p:bldP spid="23" grpId="5" animBg="1"/>
      <p:bldP spid="24" grpId="0" animBg="1"/>
      <p:bldP spid="24" grpId="1" animBg="1"/>
      <p:bldP spid="24" grpId="2" animBg="1"/>
      <p:bldP spid="24" grpId="3" animBg="1"/>
      <p:bldP spid="24" grpId="5" animBg="1"/>
      <p:bldP spid="25" grpId="0" animBg="1"/>
      <p:bldP spid="25" grpId="1" animBg="1"/>
      <p:bldP spid="25" grpId="2" animBg="1"/>
      <p:bldP spid="25" grpId="3" animBg="1"/>
      <p:bldP spid="25" grpId="5" animBg="1"/>
      <p:bldP spid="26" grpId="0" animBg="1"/>
      <p:bldP spid="26" grpId="1" animBg="1"/>
      <p:bldP spid="26" grpId="2" animBg="1"/>
      <p:bldP spid="26" grpId="3" animBg="1"/>
      <p:bldP spid="26" grpId="5" animBg="1"/>
      <p:bldP spid="27" grpId="0" animBg="1"/>
      <p:bldP spid="27" grpId="1" animBg="1"/>
      <p:bldP spid="27" grpId="2" animBg="1"/>
      <p:bldP spid="27" grpId="3" animBg="1"/>
      <p:bldP spid="27" grpId="5" animBg="1"/>
      <p:bldP spid="28" grpId="0" animBg="1"/>
      <p:bldP spid="28" grpId="1" animBg="1"/>
      <p:bldP spid="28" grpId="2" animBg="1"/>
      <p:bldP spid="28" grpId="3" animBg="1"/>
      <p:bldP spid="28" grpId="5" animBg="1"/>
      <p:bldP spid="29" grpId="0" animBg="1"/>
      <p:bldP spid="29" grpId="1" animBg="1"/>
      <p:bldP spid="29" grpId="2" animBg="1"/>
      <p:bldP spid="29" grpId="3" animBg="1"/>
      <p:bldP spid="29" grpId="5" animBg="1"/>
      <p:bldP spid="30" grpId="0" animBg="1"/>
      <p:bldP spid="30" grpId="1" animBg="1"/>
      <p:bldP spid="30" grpId="2" animBg="1"/>
      <p:bldP spid="30" grpId="3" animBg="1"/>
      <p:bldP spid="30" grpId="5" animBg="1"/>
      <p:bldP spid="31" grpId="0" animBg="1"/>
      <p:bldP spid="31" grpId="1" animBg="1"/>
      <p:bldP spid="31" grpId="2" animBg="1"/>
      <p:bldP spid="31" grpId="3" animBg="1"/>
      <p:bldP spid="31" grpId="5" animBg="1"/>
      <p:bldP spid="32" grpId="0" animBg="1"/>
      <p:bldP spid="32" grpId="1" animBg="1"/>
      <p:bldP spid="32" grpId="2" animBg="1"/>
      <p:bldP spid="32" grpId="3" animBg="1"/>
      <p:bldP spid="32" grpId="5" animBg="1"/>
      <p:bldP spid="33" grpId="0" animBg="1"/>
      <p:bldP spid="33" grpId="1" animBg="1"/>
      <p:bldP spid="33" grpId="2" animBg="1"/>
      <p:bldP spid="33" grpId="3" animBg="1"/>
      <p:bldP spid="33" grpId="5" animBg="1"/>
      <p:bldP spid="34" grpId="0" animBg="1"/>
      <p:bldP spid="34" grpId="1" animBg="1"/>
      <p:bldP spid="34" grpId="2" animBg="1"/>
      <p:bldP spid="34" grpId="3" animBg="1"/>
      <p:bldP spid="34" grpId="5" animBg="1"/>
      <p:bldP spid="35" grpId="0" animBg="1"/>
      <p:bldP spid="35" grpId="1" animBg="1"/>
      <p:bldP spid="35" grpId="2" animBg="1"/>
      <p:bldP spid="35" grpId="3" animBg="1"/>
      <p:bldP spid="35" grpId="5" animBg="1"/>
      <p:bldP spid="36" grpId="0" animBg="1"/>
      <p:bldP spid="36" grpId="1" animBg="1"/>
      <p:bldP spid="36" grpId="2" animBg="1"/>
      <p:bldP spid="36" grpId="3" animBg="1"/>
      <p:bldP spid="36" grpId="5" animBg="1"/>
      <p:bldP spid="37" grpId="0" animBg="1"/>
      <p:bldP spid="37" grpId="1" animBg="1"/>
      <p:bldP spid="37" grpId="2" animBg="1"/>
      <p:bldP spid="37" grpId="3" animBg="1"/>
      <p:bldP spid="37" grpId="5" animBg="1"/>
      <p:bldP spid="38" grpId="0" animBg="1"/>
      <p:bldP spid="38" grpId="1" animBg="1"/>
      <p:bldP spid="38" grpId="2" animBg="1"/>
      <p:bldP spid="38" grpId="3" animBg="1"/>
      <p:bldP spid="38" grpId="5" animBg="1"/>
      <p:bldP spid="39" grpId="0" animBg="1"/>
      <p:bldP spid="39" grpId="1" animBg="1"/>
      <p:bldP spid="39" grpId="2" animBg="1"/>
      <p:bldP spid="39" grpId="3" animBg="1"/>
      <p:bldP spid="39" grpId="5" animBg="1"/>
      <p:bldP spid="4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11000">
              <a:srgbClr val="6666FF"/>
            </a:gs>
            <a:gs pos="50000">
              <a:srgbClr val="996633">
                <a:shade val="67500"/>
                <a:satMod val="115000"/>
              </a:srgbClr>
            </a:gs>
            <a:gs pos="100000">
              <a:srgbClr val="99663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81399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3714744" y="4071930"/>
            <a:ext cx="1857388" cy="1142990"/>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714744" y="3714740"/>
            <a:ext cx="1857388" cy="1142990"/>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714744" y="3357568"/>
            <a:ext cx="1857388" cy="1142990"/>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714744" y="3000378"/>
            <a:ext cx="1857388" cy="1142990"/>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714744" y="2714644"/>
            <a:ext cx="1857388" cy="1142990"/>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14744" y="2357454"/>
            <a:ext cx="1857388" cy="1142990"/>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714744" y="1928826"/>
            <a:ext cx="1857388" cy="1142990"/>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714744" y="1571636"/>
            <a:ext cx="1857388" cy="1142990"/>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714744" y="1143008"/>
            <a:ext cx="1857388" cy="1142990"/>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785818"/>
            <a:ext cx="1857388" cy="1142990"/>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714744" y="357190"/>
            <a:ext cx="1857388" cy="1142990"/>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714744" y="0"/>
            <a:ext cx="1857388" cy="1142990"/>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42910" y="4000528"/>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42910" y="3643338"/>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42910" y="3286166"/>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10" y="2928976"/>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10" y="2643242"/>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42910" y="2286052"/>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42910" y="1857424"/>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42910" y="1500234"/>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42910" y="1071606"/>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42910" y="714416"/>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642910" y="285788"/>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642910" y="-71402"/>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6858016" y="4000528"/>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858016" y="3643338"/>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858016" y="3286166"/>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858016" y="2928976"/>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858016" y="2643242"/>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6858016" y="2286052"/>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6858016" y="1857424"/>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6858016" y="1500234"/>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6858016" y="1071606"/>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6858016" y="714416"/>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6858016" y="285788"/>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6858016" y="-71402"/>
            <a:ext cx="1857388" cy="1142972"/>
          </a:xfrm>
          <a:prstGeom prst="donut">
            <a:avLst>
              <a:gd name="adj" fmla="val 14659"/>
            </a:avLst>
          </a:prstGeom>
          <a:blipFill>
            <a:blip r:embed="rId3">
              <a:duotone>
                <a:schemeClr val="accent6">
                  <a:shade val="45000"/>
                  <a:satMod val="135000"/>
                </a:schemeClr>
                <a:prstClr val="white"/>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2" presetClass="entr" presetSubtype="1"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ppt_x"/>
                                          </p:val>
                                        </p:tav>
                                        <p:tav tm="100000">
                                          <p:val>
                                            <p:strVal val="#ppt_x"/>
                                          </p:val>
                                        </p:tav>
                                      </p:tavLst>
                                    </p:anim>
                                    <p:anim calcmode="lin" valueType="num">
                                      <p:cBhvr additive="base">
                                        <p:cTn id="130" dur="2000" fill="hold"/>
                                        <p:tgtEl>
                                          <p:spTgt spid="34"/>
                                        </p:tgtEl>
                                        <p:attrNameLst>
                                          <p:attrName>ppt_y</p:attrName>
                                        </p:attrNameLst>
                                      </p:cBhvr>
                                      <p:tavLst>
                                        <p:tav tm="0">
                                          <p:val>
                                            <p:strVal val="0-#ppt_h/2"/>
                                          </p:val>
                                        </p:tav>
                                        <p:tav tm="100000">
                                          <p:val>
                                            <p:strVal val="#ppt_y"/>
                                          </p:val>
                                        </p:tav>
                                      </p:tavLst>
                                    </p:anim>
                                  </p:childTnLst>
                                </p:cTn>
                              </p:par>
                              <p:par>
                                <p:cTn id="131" presetID="2" presetClass="entr" presetSubtype="1"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ppt_x"/>
                                          </p:val>
                                        </p:tav>
                                        <p:tav tm="100000">
                                          <p:val>
                                            <p:strVal val="#ppt_x"/>
                                          </p:val>
                                        </p:tav>
                                      </p:tavLst>
                                    </p:anim>
                                    <p:anim calcmode="lin" valueType="num">
                                      <p:cBhvr additive="base">
                                        <p:cTn id="134" dur="2000" fill="hold"/>
                                        <p:tgtEl>
                                          <p:spTgt spid="35"/>
                                        </p:tgtEl>
                                        <p:attrNameLst>
                                          <p:attrName>ppt_y</p:attrName>
                                        </p:attrNameLst>
                                      </p:cBhvr>
                                      <p:tavLst>
                                        <p:tav tm="0">
                                          <p:val>
                                            <p:strVal val="0-#ppt_h/2"/>
                                          </p:val>
                                        </p:tav>
                                        <p:tav tm="100000">
                                          <p:val>
                                            <p:strVal val="#ppt_y"/>
                                          </p:val>
                                        </p:tav>
                                      </p:tavLst>
                                    </p:anim>
                                  </p:childTnLst>
                                </p:cTn>
                              </p:par>
                              <p:par>
                                <p:cTn id="135" presetID="2" presetClass="entr" presetSubtype="1"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ppt_x"/>
                                          </p:val>
                                        </p:tav>
                                        <p:tav tm="100000">
                                          <p:val>
                                            <p:strVal val="#ppt_x"/>
                                          </p:val>
                                        </p:tav>
                                      </p:tavLst>
                                    </p:anim>
                                    <p:anim calcmode="lin" valueType="num">
                                      <p:cBhvr additive="base">
                                        <p:cTn id="138" dur="2000" fill="hold"/>
                                        <p:tgtEl>
                                          <p:spTgt spid="36"/>
                                        </p:tgtEl>
                                        <p:attrNameLst>
                                          <p:attrName>ppt_y</p:attrName>
                                        </p:attrNameLst>
                                      </p:cBhvr>
                                      <p:tavLst>
                                        <p:tav tm="0">
                                          <p:val>
                                            <p:strVal val="0-#ppt_h/2"/>
                                          </p:val>
                                        </p:tav>
                                        <p:tav tm="100000">
                                          <p:val>
                                            <p:strVal val="#ppt_y"/>
                                          </p:val>
                                        </p:tav>
                                      </p:tavLst>
                                    </p:anim>
                                  </p:childTnLst>
                                </p:cTn>
                              </p:par>
                              <p:par>
                                <p:cTn id="139" presetID="2" presetClass="entr" presetSubtype="1"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ppt_x"/>
                                          </p:val>
                                        </p:tav>
                                        <p:tav tm="100000">
                                          <p:val>
                                            <p:strVal val="#ppt_x"/>
                                          </p:val>
                                        </p:tav>
                                      </p:tavLst>
                                    </p:anim>
                                    <p:anim calcmode="lin" valueType="num">
                                      <p:cBhvr additive="base">
                                        <p:cTn id="142" dur="2000" fill="hold"/>
                                        <p:tgtEl>
                                          <p:spTgt spid="37"/>
                                        </p:tgtEl>
                                        <p:attrNameLst>
                                          <p:attrName>ppt_y</p:attrName>
                                        </p:attrNameLst>
                                      </p:cBhvr>
                                      <p:tavLst>
                                        <p:tav tm="0">
                                          <p:val>
                                            <p:strVal val="0-#ppt_h/2"/>
                                          </p:val>
                                        </p:tav>
                                        <p:tav tm="100000">
                                          <p:val>
                                            <p:strVal val="#ppt_y"/>
                                          </p:val>
                                        </p:tav>
                                      </p:tavLst>
                                    </p:anim>
                                  </p:childTnLst>
                                </p:cTn>
                              </p:par>
                              <p:par>
                                <p:cTn id="143" presetID="2" presetClass="entr" presetSubtype="1" fill="hold" grpId="0"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ppt_x"/>
                                          </p:val>
                                        </p:tav>
                                        <p:tav tm="100000">
                                          <p:val>
                                            <p:strVal val="#ppt_x"/>
                                          </p:val>
                                        </p:tav>
                                      </p:tavLst>
                                    </p:anim>
                                    <p:anim calcmode="lin" valueType="num">
                                      <p:cBhvr additive="base">
                                        <p:cTn id="146" dur="2000" fill="hold"/>
                                        <p:tgtEl>
                                          <p:spTgt spid="38"/>
                                        </p:tgtEl>
                                        <p:attrNameLst>
                                          <p:attrName>ppt_y</p:attrName>
                                        </p:attrNameLst>
                                      </p:cBhvr>
                                      <p:tavLst>
                                        <p:tav tm="0">
                                          <p:val>
                                            <p:strVal val="0-#ppt_h/2"/>
                                          </p:val>
                                        </p:tav>
                                        <p:tav tm="100000">
                                          <p:val>
                                            <p:strVal val="#ppt_y"/>
                                          </p:val>
                                        </p:tav>
                                      </p:tavLst>
                                    </p:anim>
                                  </p:childTnLst>
                                </p:cTn>
                              </p:par>
                              <p:par>
                                <p:cTn id="147" presetID="2" presetClass="entr" presetSubtype="1"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ppt_x"/>
                                          </p:val>
                                        </p:tav>
                                        <p:tav tm="100000">
                                          <p:val>
                                            <p:strVal val="#ppt_x"/>
                                          </p:val>
                                        </p:tav>
                                      </p:tavLst>
                                    </p:anim>
                                    <p:anim calcmode="lin" valueType="num">
                                      <p:cBhvr additive="base">
                                        <p:cTn id="150" dur="2000" fill="hold"/>
                                        <p:tgtEl>
                                          <p:spTgt spid="39"/>
                                        </p:tgtEl>
                                        <p:attrNameLst>
                                          <p:attrName>ppt_y</p:attrName>
                                        </p:attrNameLst>
                                      </p:cBhvr>
                                      <p:tavLst>
                                        <p:tav tm="0">
                                          <p:val>
                                            <p:strVal val="0-#ppt_h/2"/>
                                          </p:val>
                                        </p:tav>
                                        <p:tav tm="100000">
                                          <p:val>
                                            <p:strVal val="#ppt_y"/>
                                          </p:val>
                                        </p:tav>
                                      </p:tavLst>
                                    </p:anim>
                                  </p:childTnLst>
                                </p:cTn>
                              </p:par>
                              <p:par>
                                <p:cTn id="151" presetID="8" presetClass="emph" presetSubtype="0" fill="hold" grpId="1" nodeType="withEffect">
                                  <p:stCondLst>
                                    <p:cond delay="0"/>
                                  </p:stCondLst>
                                  <p:childTnLst>
                                    <p:animRot by="21600000">
                                      <p:cBhvr>
                                        <p:cTn id="152" dur="2000" fill="hold"/>
                                        <p:tgtEl>
                                          <p:spTgt spid="16"/>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7"/>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8"/>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9"/>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0"/>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1"/>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2"/>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4"/>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5"/>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6"/>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27"/>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4"/>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5"/>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6"/>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7"/>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8"/>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9"/>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0"/>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1"/>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2"/>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3"/>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4"/>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5"/>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8"/>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29"/>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0"/>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31"/>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2"/>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3"/>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4"/>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5"/>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6"/>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7"/>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8"/>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9"/>
                                        </p:tgtEl>
                                        <p:attrNameLst>
                                          <p:attrName>r</p:attrName>
                                        </p:attrNameLst>
                                      </p:cBhvr>
                                    </p:animRot>
                                  </p:childTnLst>
                                </p:cTn>
                              </p:par>
                            </p:childTnLst>
                          </p:cTn>
                        </p:par>
                        <p:par>
                          <p:cTn id="223" fill="hold">
                            <p:stCondLst>
                              <p:cond delay="2000"/>
                            </p:stCondLst>
                            <p:childTnLst>
                              <p:par>
                                <p:cTn id="224" presetID="2" presetClass="exit" presetSubtype="4" fill="hold" grpId="2" nodeType="afterEffect">
                                  <p:stCondLst>
                                    <p:cond delay="0"/>
                                  </p:stCondLst>
                                  <p:childTnLst>
                                    <p:anim calcmode="lin" valueType="num">
                                      <p:cBhvr additive="base">
                                        <p:cTn id="225" dur="2000"/>
                                        <p:tgtEl>
                                          <p:spTgt spid="4"/>
                                        </p:tgtEl>
                                        <p:attrNameLst>
                                          <p:attrName>ppt_x</p:attrName>
                                        </p:attrNameLst>
                                      </p:cBhvr>
                                      <p:tavLst>
                                        <p:tav tm="0">
                                          <p:val>
                                            <p:strVal val="ppt_x"/>
                                          </p:val>
                                        </p:tav>
                                        <p:tav tm="100000">
                                          <p:val>
                                            <p:strVal val="ppt_x"/>
                                          </p:val>
                                        </p:tav>
                                      </p:tavLst>
                                    </p:anim>
                                    <p:anim calcmode="lin" valueType="num">
                                      <p:cBhvr additive="base">
                                        <p:cTn id="226" dur="2000"/>
                                        <p:tgtEl>
                                          <p:spTgt spid="4"/>
                                        </p:tgtEl>
                                        <p:attrNameLst>
                                          <p:attrName>ppt_y</p:attrName>
                                        </p:attrNameLst>
                                      </p:cBhvr>
                                      <p:tavLst>
                                        <p:tav tm="0">
                                          <p:val>
                                            <p:strVal val="ppt_y"/>
                                          </p:val>
                                        </p:tav>
                                        <p:tav tm="100000">
                                          <p:val>
                                            <p:strVal val="1+ppt_h/2"/>
                                          </p:val>
                                        </p:tav>
                                      </p:tavLst>
                                    </p:anim>
                                    <p:set>
                                      <p:cBhvr>
                                        <p:cTn id="227" dur="1" fill="hold">
                                          <p:stCondLst>
                                            <p:cond delay="1999"/>
                                          </p:stCondLst>
                                        </p:cTn>
                                        <p:tgtEl>
                                          <p:spTgt spid="4"/>
                                        </p:tgtEl>
                                        <p:attrNameLst>
                                          <p:attrName>style.visibility</p:attrName>
                                        </p:attrNameLst>
                                      </p:cBhvr>
                                      <p:to>
                                        <p:strVal val="hidden"/>
                                      </p:to>
                                    </p:set>
                                  </p:childTnLst>
                                </p:cTn>
                              </p:par>
                              <p:par>
                                <p:cTn id="228" presetID="2" presetClass="exit" presetSubtype="4" fill="hold" grpId="2" nodeType="withEffect">
                                  <p:stCondLst>
                                    <p:cond delay="0"/>
                                  </p:stCondLst>
                                  <p:childTnLst>
                                    <p:anim calcmode="lin" valueType="num">
                                      <p:cBhvr additive="base">
                                        <p:cTn id="229" dur="2000"/>
                                        <p:tgtEl>
                                          <p:spTgt spid="5"/>
                                        </p:tgtEl>
                                        <p:attrNameLst>
                                          <p:attrName>ppt_x</p:attrName>
                                        </p:attrNameLst>
                                      </p:cBhvr>
                                      <p:tavLst>
                                        <p:tav tm="0">
                                          <p:val>
                                            <p:strVal val="ppt_x"/>
                                          </p:val>
                                        </p:tav>
                                        <p:tav tm="100000">
                                          <p:val>
                                            <p:strVal val="ppt_x"/>
                                          </p:val>
                                        </p:tav>
                                      </p:tavLst>
                                    </p:anim>
                                    <p:anim calcmode="lin" valueType="num">
                                      <p:cBhvr additive="base">
                                        <p:cTn id="230" dur="2000"/>
                                        <p:tgtEl>
                                          <p:spTgt spid="5"/>
                                        </p:tgtEl>
                                        <p:attrNameLst>
                                          <p:attrName>ppt_y</p:attrName>
                                        </p:attrNameLst>
                                      </p:cBhvr>
                                      <p:tavLst>
                                        <p:tav tm="0">
                                          <p:val>
                                            <p:strVal val="ppt_y"/>
                                          </p:val>
                                        </p:tav>
                                        <p:tav tm="100000">
                                          <p:val>
                                            <p:strVal val="1+ppt_h/2"/>
                                          </p:val>
                                        </p:tav>
                                      </p:tavLst>
                                    </p:anim>
                                    <p:set>
                                      <p:cBhvr>
                                        <p:cTn id="231" dur="1" fill="hold">
                                          <p:stCondLst>
                                            <p:cond delay="1999"/>
                                          </p:stCondLst>
                                        </p:cTn>
                                        <p:tgtEl>
                                          <p:spTgt spid="5"/>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ppt_x"/>
                                          </p:val>
                                        </p:tav>
                                      </p:tavLst>
                                    </p:anim>
                                    <p:anim calcmode="lin" valueType="num">
                                      <p:cBhvr additive="base">
                                        <p:cTn id="234" dur="2000"/>
                                        <p:tgtEl>
                                          <p:spTgt spid="6"/>
                                        </p:tgtEl>
                                        <p:attrNameLst>
                                          <p:attrName>ppt_y</p:attrName>
                                        </p:attrNameLst>
                                      </p:cBhvr>
                                      <p:tavLst>
                                        <p:tav tm="0">
                                          <p:val>
                                            <p:strVal val="ppt_y"/>
                                          </p:val>
                                        </p:tav>
                                        <p:tav tm="100000">
                                          <p:val>
                                            <p:strVal val="1+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2000"/>
                                        <p:tgtEl>
                                          <p:spTgt spid="7"/>
                                        </p:tgtEl>
                                        <p:attrNameLst>
                                          <p:attrName>ppt_x</p:attrName>
                                        </p:attrNameLst>
                                      </p:cBhvr>
                                      <p:tavLst>
                                        <p:tav tm="0">
                                          <p:val>
                                            <p:strVal val="ppt_x"/>
                                          </p:val>
                                        </p:tav>
                                        <p:tav tm="100000">
                                          <p:val>
                                            <p:strVal val="ppt_x"/>
                                          </p:val>
                                        </p:tav>
                                      </p:tavLst>
                                    </p:anim>
                                    <p:anim calcmode="lin" valueType="num">
                                      <p:cBhvr additive="base">
                                        <p:cTn id="238" dur="2000"/>
                                        <p:tgtEl>
                                          <p:spTgt spid="7"/>
                                        </p:tgtEl>
                                        <p:attrNameLst>
                                          <p:attrName>ppt_y</p:attrName>
                                        </p:attrNameLst>
                                      </p:cBhvr>
                                      <p:tavLst>
                                        <p:tav tm="0">
                                          <p:val>
                                            <p:strVal val="ppt_y"/>
                                          </p:val>
                                        </p:tav>
                                        <p:tav tm="100000">
                                          <p:val>
                                            <p:strVal val="1+ppt_h/2"/>
                                          </p:val>
                                        </p:tav>
                                      </p:tavLst>
                                    </p:anim>
                                    <p:set>
                                      <p:cBhvr>
                                        <p:cTn id="239" dur="1" fill="hold">
                                          <p:stCondLst>
                                            <p:cond delay="1999"/>
                                          </p:stCondLst>
                                        </p:cTn>
                                        <p:tgtEl>
                                          <p:spTgt spid="7"/>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2000"/>
                                        <p:tgtEl>
                                          <p:spTgt spid="8"/>
                                        </p:tgtEl>
                                        <p:attrNameLst>
                                          <p:attrName>ppt_x</p:attrName>
                                        </p:attrNameLst>
                                      </p:cBhvr>
                                      <p:tavLst>
                                        <p:tav tm="0">
                                          <p:val>
                                            <p:strVal val="ppt_x"/>
                                          </p:val>
                                        </p:tav>
                                        <p:tav tm="100000">
                                          <p:val>
                                            <p:strVal val="ppt_x"/>
                                          </p:val>
                                        </p:tav>
                                      </p:tavLst>
                                    </p:anim>
                                    <p:anim calcmode="lin" valueType="num">
                                      <p:cBhvr additive="base">
                                        <p:cTn id="242" dur="2000"/>
                                        <p:tgtEl>
                                          <p:spTgt spid="8"/>
                                        </p:tgtEl>
                                        <p:attrNameLst>
                                          <p:attrName>ppt_y</p:attrName>
                                        </p:attrNameLst>
                                      </p:cBhvr>
                                      <p:tavLst>
                                        <p:tav tm="0">
                                          <p:val>
                                            <p:strVal val="ppt_y"/>
                                          </p:val>
                                        </p:tav>
                                        <p:tav tm="100000">
                                          <p:val>
                                            <p:strVal val="1+ppt_h/2"/>
                                          </p:val>
                                        </p:tav>
                                      </p:tavLst>
                                    </p:anim>
                                    <p:set>
                                      <p:cBhvr>
                                        <p:cTn id="243" dur="1" fill="hold">
                                          <p:stCondLst>
                                            <p:cond delay="1999"/>
                                          </p:stCondLst>
                                        </p:cTn>
                                        <p:tgtEl>
                                          <p:spTgt spid="8"/>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2000"/>
                                        <p:tgtEl>
                                          <p:spTgt spid="9"/>
                                        </p:tgtEl>
                                        <p:attrNameLst>
                                          <p:attrName>ppt_x</p:attrName>
                                        </p:attrNameLst>
                                      </p:cBhvr>
                                      <p:tavLst>
                                        <p:tav tm="0">
                                          <p:val>
                                            <p:strVal val="ppt_x"/>
                                          </p:val>
                                        </p:tav>
                                        <p:tav tm="100000">
                                          <p:val>
                                            <p:strVal val="ppt_x"/>
                                          </p:val>
                                        </p:tav>
                                      </p:tavLst>
                                    </p:anim>
                                    <p:anim calcmode="lin" valueType="num">
                                      <p:cBhvr additive="base">
                                        <p:cTn id="246" dur="2000"/>
                                        <p:tgtEl>
                                          <p:spTgt spid="9"/>
                                        </p:tgtEl>
                                        <p:attrNameLst>
                                          <p:attrName>ppt_y</p:attrName>
                                        </p:attrNameLst>
                                      </p:cBhvr>
                                      <p:tavLst>
                                        <p:tav tm="0">
                                          <p:val>
                                            <p:strVal val="ppt_y"/>
                                          </p:val>
                                        </p:tav>
                                        <p:tav tm="100000">
                                          <p:val>
                                            <p:strVal val="1+ppt_h/2"/>
                                          </p:val>
                                        </p:tav>
                                      </p:tavLst>
                                    </p:anim>
                                    <p:set>
                                      <p:cBhvr>
                                        <p:cTn id="247" dur="1" fill="hold">
                                          <p:stCondLst>
                                            <p:cond delay="1999"/>
                                          </p:stCondLst>
                                        </p:cTn>
                                        <p:tgtEl>
                                          <p:spTgt spid="9"/>
                                        </p:tgtEl>
                                        <p:attrNameLst>
                                          <p:attrName>style.visibility</p:attrName>
                                        </p:attrNameLst>
                                      </p:cBhvr>
                                      <p:to>
                                        <p:strVal val="hidden"/>
                                      </p:to>
                                    </p:set>
                                  </p:childTnLst>
                                </p:cTn>
                              </p:par>
                              <p:par>
                                <p:cTn id="248" presetID="2" presetClass="exit" presetSubtype="4" fill="hold" grpId="2" nodeType="withEffect">
                                  <p:stCondLst>
                                    <p:cond delay="0"/>
                                  </p:stCondLst>
                                  <p:childTnLst>
                                    <p:anim calcmode="lin" valueType="num">
                                      <p:cBhvr additive="base">
                                        <p:cTn id="249" dur="2000"/>
                                        <p:tgtEl>
                                          <p:spTgt spid="10"/>
                                        </p:tgtEl>
                                        <p:attrNameLst>
                                          <p:attrName>ppt_x</p:attrName>
                                        </p:attrNameLst>
                                      </p:cBhvr>
                                      <p:tavLst>
                                        <p:tav tm="0">
                                          <p:val>
                                            <p:strVal val="ppt_x"/>
                                          </p:val>
                                        </p:tav>
                                        <p:tav tm="100000">
                                          <p:val>
                                            <p:strVal val="ppt_x"/>
                                          </p:val>
                                        </p:tav>
                                      </p:tavLst>
                                    </p:anim>
                                    <p:anim calcmode="lin" valueType="num">
                                      <p:cBhvr additive="base">
                                        <p:cTn id="250" dur="2000"/>
                                        <p:tgtEl>
                                          <p:spTgt spid="10"/>
                                        </p:tgtEl>
                                        <p:attrNameLst>
                                          <p:attrName>ppt_y</p:attrName>
                                        </p:attrNameLst>
                                      </p:cBhvr>
                                      <p:tavLst>
                                        <p:tav tm="0">
                                          <p:val>
                                            <p:strVal val="ppt_y"/>
                                          </p:val>
                                        </p:tav>
                                        <p:tav tm="100000">
                                          <p:val>
                                            <p:strVal val="1+ppt_h/2"/>
                                          </p:val>
                                        </p:tav>
                                      </p:tavLst>
                                    </p:anim>
                                    <p:set>
                                      <p:cBhvr>
                                        <p:cTn id="251" dur="1" fill="hold">
                                          <p:stCondLst>
                                            <p:cond delay="1999"/>
                                          </p:stCondLst>
                                        </p:cTn>
                                        <p:tgtEl>
                                          <p:spTgt spid="10"/>
                                        </p:tgtEl>
                                        <p:attrNameLst>
                                          <p:attrName>style.visibility</p:attrName>
                                        </p:attrNameLst>
                                      </p:cBhvr>
                                      <p:to>
                                        <p:strVal val="hidden"/>
                                      </p:to>
                                    </p:set>
                                  </p:childTnLst>
                                </p:cTn>
                              </p:par>
                              <p:par>
                                <p:cTn id="252" presetID="2" presetClass="exit" presetSubtype="4" fill="hold" grpId="2" nodeType="withEffect">
                                  <p:stCondLst>
                                    <p:cond delay="0"/>
                                  </p:stCondLst>
                                  <p:childTnLst>
                                    <p:anim calcmode="lin" valueType="num">
                                      <p:cBhvr additive="base">
                                        <p:cTn id="253" dur="2000"/>
                                        <p:tgtEl>
                                          <p:spTgt spid="11"/>
                                        </p:tgtEl>
                                        <p:attrNameLst>
                                          <p:attrName>ppt_x</p:attrName>
                                        </p:attrNameLst>
                                      </p:cBhvr>
                                      <p:tavLst>
                                        <p:tav tm="0">
                                          <p:val>
                                            <p:strVal val="ppt_x"/>
                                          </p:val>
                                        </p:tav>
                                        <p:tav tm="100000">
                                          <p:val>
                                            <p:strVal val="ppt_x"/>
                                          </p:val>
                                        </p:tav>
                                      </p:tavLst>
                                    </p:anim>
                                    <p:anim calcmode="lin" valueType="num">
                                      <p:cBhvr additive="base">
                                        <p:cTn id="254" dur="2000"/>
                                        <p:tgtEl>
                                          <p:spTgt spid="11"/>
                                        </p:tgtEl>
                                        <p:attrNameLst>
                                          <p:attrName>ppt_y</p:attrName>
                                        </p:attrNameLst>
                                      </p:cBhvr>
                                      <p:tavLst>
                                        <p:tav tm="0">
                                          <p:val>
                                            <p:strVal val="ppt_y"/>
                                          </p:val>
                                        </p:tav>
                                        <p:tav tm="100000">
                                          <p:val>
                                            <p:strVal val="1+ppt_h/2"/>
                                          </p:val>
                                        </p:tav>
                                      </p:tavLst>
                                    </p:anim>
                                    <p:set>
                                      <p:cBhvr>
                                        <p:cTn id="255" dur="1" fill="hold">
                                          <p:stCondLst>
                                            <p:cond delay="1999"/>
                                          </p:stCondLst>
                                        </p:cTn>
                                        <p:tgtEl>
                                          <p:spTgt spid="11"/>
                                        </p:tgtEl>
                                        <p:attrNameLst>
                                          <p:attrName>style.visibility</p:attrName>
                                        </p:attrNameLst>
                                      </p:cBhvr>
                                      <p:to>
                                        <p:strVal val="hidden"/>
                                      </p:to>
                                    </p:set>
                                  </p:childTnLst>
                                </p:cTn>
                              </p:par>
                              <p:par>
                                <p:cTn id="256" presetID="2" presetClass="exit" presetSubtype="4" fill="hold" grpId="2" nodeType="withEffect">
                                  <p:stCondLst>
                                    <p:cond delay="0"/>
                                  </p:stCondLst>
                                  <p:childTnLst>
                                    <p:anim calcmode="lin" valueType="num">
                                      <p:cBhvr additive="base">
                                        <p:cTn id="257" dur="2000"/>
                                        <p:tgtEl>
                                          <p:spTgt spid="12"/>
                                        </p:tgtEl>
                                        <p:attrNameLst>
                                          <p:attrName>ppt_x</p:attrName>
                                        </p:attrNameLst>
                                      </p:cBhvr>
                                      <p:tavLst>
                                        <p:tav tm="0">
                                          <p:val>
                                            <p:strVal val="ppt_x"/>
                                          </p:val>
                                        </p:tav>
                                        <p:tav tm="100000">
                                          <p:val>
                                            <p:strVal val="ppt_x"/>
                                          </p:val>
                                        </p:tav>
                                      </p:tavLst>
                                    </p:anim>
                                    <p:anim calcmode="lin" valueType="num">
                                      <p:cBhvr additive="base">
                                        <p:cTn id="258" dur="2000"/>
                                        <p:tgtEl>
                                          <p:spTgt spid="12"/>
                                        </p:tgtEl>
                                        <p:attrNameLst>
                                          <p:attrName>ppt_y</p:attrName>
                                        </p:attrNameLst>
                                      </p:cBhvr>
                                      <p:tavLst>
                                        <p:tav tm="0">
                                          <p:val>
                                            <p:strVal val="ppt_y"/>
                                          </p:val>
                                        </p:tav>
                                        <p:tav tm="100000">
                                          <p:val>
                                            <p:strVal val="1+ppt_h/2"/>
                                          </p:val>
                                        </p:tav>
                                      </p:tavLst>
                                    </p:anim>
                                    <p:set>
                                      <p:cBhvr>
                                        <p:cTn id="259" dur="1" fill="hold">
                                          <p:stCondLst>
                                            <p:cond delay="1999"/>
                                          </p:stCondLst>
                                        </p:cTn>
                                        <p:tgtEl>
                                          <p:spTgt spid="12"/>
                                        </p:tgtEl>
                                        <p:attrNameLst>
                                          <p:attrName>style.visibility</p:attrName>
                                        </p:attrNameLst>
                                      </p:cBhvr>
                                      <p:to>
                                        <p:strVal val="hidden"/>
                                      </p:to>
                                    </p:set>
                                  </p:childTnLst>
                                </p:cTn>
                              </p:par>
                              <p:par>
                                <p:cTn id="260" presetID="2" presetClass="exit" presetSubtype="4" fill="hold" grpId="2" nodeType="withEffect">
                                  <p:stCondLst>
                                    <p:cond delay="0"/>
                                  </p:stCondLst>
                                  <p:childTnLst>
                                    <p:anim calcmode="lin" valueType="num">
                                      <p:cBhvr additive="base">
                                        <p:cTn id="261" dur="2000"/>
                                        <p:tgtEl>
                                          <p:spTgt spid="13"/>
                                        </p:tgtEl>
                                        <p:attrNameLst>
                                          <p:attrName>ppt_x</p:attrName>
                                        </p:attrNameLst>
                                      </p:cBhvr>
                                      <p:tavLst>
                                        <p:tav tm="0">
                                          <p:val>
                                            <p:strVal val="ppt_x"/>
                                          </p:val>
                                        </p:tav>
                                        <p:tav tm="100000">
                                          <p:val>
                                            <p:strVal val="ppt_x"/>
                                          </p:val>
                                        </p:tav>
                                      </p:tavLst>
                                    </p:anim>
                                    <p:anim calcmode="lin" valueType="num">
                                      <p:cBhvr additive="base">
                                        <p:cTn id="262" dur="2000"/>
                                        <p:tgtEl>
                                          <p:spTgt spid="13"/>
                                        </p:tgtEl>
                                        <p:attrNameLst>
                                          <p:attrName>ppt_y</p:attrName>
                                        </p:attrNameLst>
                                      </p:cBhvr>
                                      <p:tavLst>
                                        <p:tav tm="0">
                                          <p:val>
                                            <p:strVal val="ppt_y"/>
                                          </p:val>
                                        </p:tav>
                                        <p:tav tm="100000">
                                          <p:val>
                                            <p:strVal val="1+ppt_h/2"/>
                                          </p:val>
                                        </p:tav>
                                      </p:tavLst>
                                    </p:anim>
                                    <p:set>
                                      <p:cBhvr>
                                        <p:cTn id="263" dur="1" fill="hold">
                                          <p:stCondLst>
                                            <p:cond delay="1999"/>
                                          </p:stCondLst>
                                        </p:cTn>
                                        <p:tgtEl>
                                          <p:spTgt spid="13"/>
                                        </p:tgtEl>
                                        <p:attrNameLst>
                                          <p:attrName>style.visibility</p:attrName>
                                        </p:attrNameLst>
                                      </p:cBhvr>
                                      <p:to>
                                        <p:strVal val="hidden"/>
                                      </p:to>
                                    </p:set>
                                  </p:childTnLst>
                                </p:cTn>
                              </p:par>
                              <p:par>
                                <p:cTn id="264" presetID="2" presetClass="exit" presetSubtype="4" fill="hold" grpId="2" nodeType="withEffect">
                                  <p:stCondLst>
                                    <p:cond delay="0"/>
                                  </p:stCondLst>
                                  <p:childTnLst>
                                    <p:anim calcmode="lin" valueType="num">
                                      <p:cBhvr additive="base">
                                        <p:cTn id="265" dur="2000"/>
                                        <p:tgtEl>
                                          <p:spTgt spid="14"/>
                                        </p:tgtEl>
                                        <p:attrNameLst>
                                          <p:attrName>ppt_x</p:attrName>
                                        </p:attrNameLst>
                                      </p:cBhvr>
                                      <p:tavLst>
                                        <p:tav tm="0">
                                          <p:val>
                                            <p:strVal val="ppt_x"/>
                                          </p:val>
                                        </p:tav>
                                        <p:tav tm="100000">
                                          <p:val>
                                            <p:strVal val="ppt_x"/>
                                          </p:val>
                                        </p:tav>
                                      </p:tavLst>
                                    </p:anim>
                                    <p:anim calcmode="lin" valueType="num">
                                      <p:cBhvr additive="base">
                                        <p:cTn id="266" dur="2000"/>
                                        <p:tgtEl>
                                          <p:spTgt spid="14"/>
                                        </p:tgtEl>
                                        <p:attrNameLst>
                                          <p:attrName>ppt_y</p:attrName>
                                        </p:attrNameLst>
                                      </p:cBhvr>
                                      <p:tavLst>
                                        <p:tav tm="0">
                                          <p:val>
                                            <p:strVal val="ppt_y"/>
                                          </p:val>
                                        </p:tav>
                                        <p:tav tm="100000">
                                          <p:val>
                                            <p:strVal val="1+ppt_h/2"/>
                                          </p:val>
                                        </p:tav>
                                      </p:tavLst>
                                    </p:anim>
                                    <p:set>
                                      <p:cBhvr>
                                        <p:cTn id="267" dur="1" fill="hold">
                                          <p:stCondLst>
                                            <p:cond delay="1999"/>
                                          </p:stCondLst>
                                        </p:cTn>
                                        <p:tgtEl>
                                          <p:spTgt spid="14"/>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ppt_x"/>
                                          </p:val>
                                        </p:tav>
                                      </p:tavLst>
                                    </p:anim>
                                    <p:anim calcmode="lin" valueType="num">
                                      <p:cBhvr additive="base">
                                        <p:cTn id="270" dur="2000"/>
                                        <p:tgtEl>
                                          <p:spTgt spid="15"/>
                                        </p:tgtEl>
                                        <p:attrNameLst>
                                          <p:attrName>ppt_y</p:attrName>
                                        </p:attrNameLst>
                                      </p:cBhvr>
                                      <p:tavLst>
                                        <p:tav tm="0">
                                          <p:val>
                                            <p:strVal val="ppt_y"/>
                                          </p:val>
                                        </p:tav>
                                        <p:tav tm="100000">
                                          <p:val>
                                            <p:strVal val="1+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2000"/>
                                        <p:tgtEl>
                                          <p:spTgt spid="16"/>
                                        </p:tgtEl>
                                        <p:attrNameLst>
                                          <p:attrName>ppt_x</p:attrName>
                                        </p:attrNameLst>
                                      </p:cBhvr>
                                      <p:tavLst>
                                        <p:tav tm="0">
                                          <p:val>
                                            <p:strVal val="ppt_x"/>
                                          </p:val>
                                        </p:tav>
                                        <p:tav tm="100000">
                                          <p:val>
                                            <p:strVal val="ppt_x"/>
                                          </p:val>
                                        </p:tav>
                                      </p:tavLst>
                                    </p:anim>
                                    <p:anim calcmode="lin" valueType="num">
                                      <p:cBhvr additive="base">
                                        <p:cTn id="274" dur="2000"/>
                                        <p:tgtEl>
                                          <p:spTgt spid="16"/>
                                        </p:tgtEl>
                                        <p:attrNameLst>
                                          <p:attrName>ppt_y</p:attrName>
                                        </p:attrNameLst>
                                      </p:cBhvr>
                                      <p:tavLst>
                                        <p:tav tm="0">
                                          <p:val>
                                            <p:strVal val="ppt_y"/>
                                          </p:val>
                                        </p:tav>
                                        <p:tav tm="100000">
                                          <p:val>
                                            <p:strVal val="1+ppt_h/2"/>
                                          </p:val>
                                        </p:tav>
                                      </p:tavLst>
                                    </p:anim>
                                    <p:set>
                                      <p:cBhvr>
                                        <p:cTn id="275" dur="1" fill="hold">
                                          <p:stCondLst>
                                            <p:cond delay="1999"/>
                                          </p:stCondLst>
                                        </p:cTn>
                                        <p:tgtEl>
                                          <p:spTgt spid="16"/>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2000"/>
                                        <p:tgtEl>
                                          <p:spTgt spid="17"/>
                                        </p:tgtEl>
                                        <p:attrNameLst>
                                          <p:attrName>ppt_x</p:attrName>
                                        </p:attrNameLst>
                                      </p:cBhvr>
                                      <p:tavLst>
                                        <p:tav tm="0">
                                          <p:val>
                                            <p:strVal val="ppt_x"/>
                                          </p:val>
                                        </p:tav>
                                        <p:tav tm="100000">
                                          <p:val>
                                            <p:strVal val="ppt_x"/>
                                          </p:val>
                                        </p:tav>
                                      </p:tavLst>
                                    </p:anim>
                                    <p:anim calcmode="lin" valueType="num">
                                      <p:cBhvr additive="base">
                                        <p:cTn id="278" dur="2000"/>
                                        <p:tgtEl>
                                          <p:spTgt spid="17"/>
                                        </p:tgtEl>
                                        <p:attrNameLst>
                                          <p:attrName>ppt_y</p:attrName>
                                        </p:attrNameLst>
                                      </p:cBhvr>
                                      <p:tavLst>
                                        <p:tav tm="0">
                                          <p:val>
                                            <p:strVal val="ppt_y"/>
                                          </p:val>
                                        </p:tav>
                                        <p:tav tm="100000">
                                          <p:val>
                                            <p:strVal val="1+ppt_h/2"/>
                                          </p:val>
                                        </p:tav>
                                      </p:tavLst>
                                    </p:anim>
                                    <p:set>
                                      <p:cBhvr>
                                        <p:cTn id="279" dur="1" fill="hold">
                                          <p:stCondLst>
                                            <p:cond delay="1999"/>
                                          </p:stCondLst>
                                        </p:cTn>
                                        <p:tgtEl>
                                          <p:spTgt spid="17"/>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2000"/>
                                        <p:tgtEl>
                                          <p:spTgt spid="18"/>
                                        </p:tgtEl>
                                        <p:attrNameLst>
                                          <p:attrName>ppt_x</p:attrName>
                                        </p:attrNameLst>
                                      </p:cBhvr>
                                      <p:tavLst>
                                        <p:tav tm="0">
                                          <p:val>
                                            <p:strVal val="ppt_x"/>
                                          </p:val>
                                        </p:tav>
                                        <p:tav tm="100000">
                                          <p:val>
                                            <p:strVal val="ppt_x"/>
                                          </p:val>
                                        </p:tav>
                                      </p:tavLst>
                                    </p:anim>
                                    <p:anim calcmode="lin" valueType="num">
                                      <p:cBhvr additive="base">
                                        <p:cTn id="282" dur="2000"/>
                                        <p:tgtEl>
                                          <p:spTgt spid="18"/>
                                        </p:tgtEl>
                                        <p:attrNameLst>
                                          <p:attrName>ppt_y</p:attrName>
                                        </p:attrNameLst>
                                      </p:cBhvr>
                                      <p:tavLst>
                                        <p:tav tm="0">
                                          <p:val>
                                            <p:strVal val="ppt_y"/>
                                          </p:val>
                                        </p:tav>
                                        <p:tav tm="100000">
                                          <p:val>
                                            <p:strVal val="1+ppt_h/2"/>
                                          </p:val>
                                        </p:tav>
                                      </p:tavLst>
                                    </p:anim>
                                    <p:set>
                                      <p:cBhvr>
                                        <p:cTn id="283" dur="1" fill="hold">
                                          <p:stCondLst>
                                            <p:cond delay="1999"/>
                                          </p:stCondLst>
                                        </p:cTn>
                                        <p:tgtEl>
                                          <p:spTgt spid="18"/>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2000"/>
                                        <p:tgtEl>
                                          <p:spTgt spid="19"/>
                                        </p:tgtEl>
                                        <p:attrNameLst>
                                          <p:attrName>ppt_x</p:attrName>
                                        </p:attrNameLst>
                                      </p:cBhvr>
                                      <p:tavLst>
                                        <p:tav tm="0">
                                          <p:val>
                                            <p:strVal val="ppt_x"/>
                                          </p:val>
                                        </p:tav>
                                        <p:tav tm="100000">
                                          <p:val>
                                            <p:strVal val="ppt_x"/>
                                          </p:val>
                                        </p:tav>
                                      </p:tavLst>
                                    </p:anim>
                                    <p:anim calcmode="lin" valueType="num">
                                      <p:cBhvr additive="base">
                                        <p:cTn id="286" dur="2000"/>
                                        <p:tgtEl>
                                          <p:spTgt spid="19"/>
                                        </p:tgtEl>
                                        <p:attrNameLst>
                                          <p:attrName>ppt_y</p:attrName>
                                        </p:attrNameLst>
                                      </p:cBhvr>
                                      <p:tavLst>
                                        <p:tav tm="0">
                                          <p:val>
                                            <p:strVal val="ppt_y"/>
                                          </p:val>
                                        </p:tav>
                                        <p:tav tm="100000">
                                          <p:val>
                                            <p:strVal val="1+ppt_h/2"/>
                                          </p:val>
                                        </p:tav>
                                      </p:tavLst>
                                    </p:anim>
                                    <p:set>
                                      <p:cBhvr>
                                        <p:cTn id="287" dur="1" fill="hold">
                                          <p:stCondLst>
                                            <p:cond delay="1999"/>
                                          </p:stCondLst>
                                        </p:cTn>
                                        <p:tgtEl>
                                          <p:spTgt spid="19"/>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20"/>
                                        </p:tgtEl>
                                        <p:attrNameLst>
                                          <p:attrName>ppt_x</p:attrName>
                                        </p:attrNameLst>
                                      </p:cBhvr>
                                      <p:tavLst>
                                        <p:tav tm="0">
                                          <p:val>
                                            <p:strVal val="ppt_x"/>
                                          </p:val>
                                        </p:tav>
                                        <p:tav tm="100000">
                                          <p:val>
                                            <p:strVal val="ppt_x"/>
                                          </p:val>
                                        </p:tav>
                                      </p:tavLst>
                                    </p:anim>
                                    <p:anim calcmode="lin" valueType="num">
                                      <p:cBhvr additive="base">
                                        <p:cTn id="290" dur="2000"/>
                                        <p:tgtEl>
                                          <p:spTgt spid="20"/>
                                        </p:tgtEl>
                                        <p:attrNameLst>
                                          <p:attrName>ppt_y</p:attrName>
                                        </p:attrNameLst>
                                      </p:cBhvr>
                                      <p:tavLst>
                                        <p:tav tm="0">
                                          <p:val>
                                            <p:strVal val="ppt_y"/>
                                          </p:val>
                                        </p:tav>
                                        <p:tav tm="100000">
                                          <p:val>
                                            <p:strVal val="1+ppt_h/2"/>
                                          </p:val>
                                        </p:tav>
                                      </p:tavLst>
                                    </p:anim>
                                    <p:set>
                                      <p:cBhvr>
                                        <p:cTn id="291" dur="1" fill="hold">
                                          <p:stCondLst>
                                            <p:cond delay="1999"/>
                                          </p:stCondLst>
                                        </p:cTn>
                                        <p:tgtEl>
                                          <p:spTgt spid="20"/>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21"/>
                                        </p:tgtEl>
                                        <p:attrNameLst>
                                          <p:attrName>ppt_x</p:attrName>
                                        </p:attrNameLst>
                                      </p:cBhvr>
                                      <p:tavLst>
                                        <p:tav tm="0">
                                          <p:val>
                                            <p:strVal val="ppt_x"/>
                                          </p:val>
                                        </p:tav>
                                        <p:tav tm="100000">
                                          <p:val>
                                            <p:strVal val="ppt_x"/>
                                          </p:val>
                                        </p:tav>
                                      </p:tavLst>
                                    </p:anim>
                                    <p:anim calcmode="lin" valueType="num">
                                      <p:cBhvr additive="base">
                                        <p:cTn id="294" dur="2000"/>
                                        <p:tgtEl>
                                          <p:spTgt spid="21"/>
                                        </p:tgtEl>
                                        <p:attrNameLst>
                                          <p:attrName>ppt_y</p:attrName>
                                        </p:attrNameLst>
                                      </p:cBhvr>
                                      <p:tavLst>
                                        <p:tav tm="0">
                                          <p:val>
                                            <p:strVal val="ppt_y"/>
                                          </p:val>
                                        </p:tav>
                                        <p:tav tm="100000">
                                          <p:val>
                                            <p:strVal val="1+ppt_h/2"/>
                                          </p:val>
                                        </p:tav>
                                      </p:tavLst>
                                    </p:anim>
                                    <p:set>
                                      <p:cBhvr>
                                        <p:cTn id="295" dur="1" fill="hold">
                                          <p:stCondLst>
                                            <p:cond delay="1999"/>
                                          </p:stCondLst>
                                        </p:cTn>
                                        <p:tgtEl>
                                          <p:spTgt spid="21"/>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22"/>
                                        </p:tgtEl>
                                        <p:attrNameLst>
                                          <p:attrName>ppt_x</p:attrName>
                                        </p:attrNameLst>
                                      </p:cBhvr>
                                      <p:tavLst>
                                        <p:tav tm="0">
                                          <p:val>
                                            <p:strVal val="ppt_x"/>
                                          </p:val>
                                        </p:tav>
                                        <p:tav tm="100000">
                                          <p:val>
                                            <p:strVal val="ppt_x"/>
                                          </p:val>
                                        </p:tav>
                                      </p:tavLst>
                                    </p:anim>
                                    <p:anim calcmode="lin" valueType="num">
                                      <p:cBhvr additive="base">
                                        <p:cTn id="298" dur="2000"/>
                                        <p:tgtEl>
                                          <p:spTgt spid="22"/>
                                        </p:tgtEl>
                                        <p:attrNameLst>
                                          <p:attrName>ppt_y</p:attrName>
                                        </p:attrNameLst>
                                      </p:cBhvr>
                                      <p:tavLst>
                                        <p:tav tm="0">
                                          <p:val>
                                            <p:strVal val="ppt_y"/>
                                          </p:val>
                                        </p:tav>
                                        <p:tav tm="100000">
                                          <p:val>
                                            <p:strVal val="1+ppt_h/2"/>
                                          </p:val>
                                        </p:tav>
                                      </p:tavLst>
                                    </p:anim>
                                    <p:set>
                                      <p:cBhvr>
                                        <p:cTn id="299" dur="1" fill="hold">
                                          <p:stCondLst>
                                            <p:cond delay="1999"/>
                                          </p:stCondLst>
                                        </p:cTn>
                                        <p:tgtEl>
                                          <p:spTgt spid="22"/>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23"/>
                                        </p:tgtEl>
                                        <p:attrNameLst>
                                          <p:attrName>ppt_x</p:attrName>
                                        </p:attrNameLst>
                                      </p:cBhvr>
                                      <p:tavLst>
                                        <p:tav tm="0">
                                          <p:val>
                                            <p:strVal val="ppt_x"/>
                                          </p:val>
                                        </p:tav>
                                        <p:tav tm="100000">
                                          <p:val>
                                            <p:strVal val="ppt_x"/>
                                          </p:val>
                                        </p:tav>
                                      </p:tavLst>
                                    </p:anim>
                                    <p:anim calcmode="lin" valueType="num">
                                      <p:cBhvr additive="base">
                                        <p:cTn id="302" dur="2000"/>
                                        <p:tgtEl>
                                          <p:spTgt spid="23"/>
                                        </p:tgtEl>
                                        <p:attrNameLst>
                                          <p:attrName>ppt_y</p:attrName>
                                        </p:attrNameLst>
                                      </p:cBhvr>
                                      <p:tavLst>
                                        <p:tav tm="0">
                                          <p:val>
                                            <p:strVal val="ppt_y"/>
                                          </p:val>
                                        </p:tav>
                                        <p:tav tm="100000">
                                          <p:val>
                                            <p:strVal val="1+ppt_h/2"/>
                                          </p:val>
                                        </p:tav>
                                      </p:tavLst>
                                    </p:anim>
                                    <p:set>
                                      <p:cBhvr>
                                        <p:cTn id="303" dur="1" fill="hold">
                                          <p:stCondLst>
                                            <p:cond delay="1999"/>
                                          </p:stCondLst>
                                        </p:cTn>
                                        <p:tgtEl>
                                          <p:spTgt spid="23"/>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24"/>
                                        </p:tgtEl>
                                        <p:attrNameLst>
                                          <p:attrName>ppt_x</p:attrName>
                                        </p:attrNameLst>
                                      </p:cBhvr>
                                      <p:tavLst>
                                        <p:tav tm="0">
                                          <p:val>
                                            <p:strVal val="ppt_x"/>
                                          </p:val>
                                        </p:tav>
                                        <p:tav tm="100000">
                                          <p:val>
                                            <p:strVal val="ppt_x"/>
                                          </p:val>
                                        </p:tav>
                                      </p:tavLst>
                                    </p:anim>
                                    <p:anim calcmode="lin" valueType="num">
                                      <p:cBhvr additive="base">
                                        <p:cTn id="306" dur="2000"/>
                                        <p:tgtEl>
                                          <p:spTgt spid="24"/>
                                        </p:tgtEl>
                                        <p:attrNameLst>
                                          <p:attrName>ppt_y</p:attrName>
                                        </p:attrNameLst>
                                      </p:cBhvr>
                                      <p:tavLst>
                                        <p:tav tm="0">
                                          <p:val>
                                            <p:strVal val="ppt_y"/>
                                          </p:val>
                                        </p:tav>
                                        <p:tav tm="100000">
                                          <p:val>
                                            <p:strVal val="1+ppt_h/2"/>
                                          </p:val>
                                        </p:tav>
                                      </p:tavLst>
                                    </p:anim>
                                    <p:set>
                                      <p:cBhvr>
                                        <p:cTn id="307" dur="1" fill="hold">
                                          <p:stCondLst>
                                            <p:cond delay="1999"/>
                                          </p:stCondLst>
                                        </p:cTn>
                                        <p:tgtEl>
                                          <p:spTgt spid="24"/>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25"/>
                                        </p:tgtEl>
                                        <p:attrNameLst>
                                          <p:attrName>ppt_x</p:attrName>
                                        </p:attrNameLst>
                                      </p:cBhvr>
                                      <p:tavLst>
                                        <p:tav tm="0">
                                          <p:val>
                                            <p:strVal val="ppt_x"/>
                                          </p:val>
                                        </p:tav>
                                        <p:tav tm="100000">
                                          <p:val>
                                            <p:strVal val="ppt_x"/>
                                          </p:val>
                                        </p:tav>
                                      </p:tavLst>
                                    </p:anim>
                                    <p:anim calcmode="lin" valueType="num">
                                      <p:cBhvr additive="base">
                                        <p:cTn id="310" dur="2000"/>
                                        <p:tgtEl>
                                          <p:spTgt spid="25"/>
                                        </p:tgtEl>
                                        <p:attrNameLst>
                                          <p:attrName>ppt_y</p:attrName>
                                        </p:attrNameLst>
                                      </p:cBhvr>
                                      <p:tavLst>
                                        <p:tav tm="0">
                                          <p:val>
                                            <p:strVal val="ppt_y"/>
                                          </p:val>
                                        </p:tav>
                                        <p:tav tm="100000">
                                          <p:val>
                                            <p:strVal val="1+ppt_h/2"/>
                                          </p:val>
                                        </p:tav>
                                      </p:tavLst>
                                    </p:anim>
                                    <p:set>
                                      <p:cBhvr>
                                        <p:cTn id="311" dur="1" fill="hold">
                                          <p:stCondLst>
                                            <p:cond delay="1999"/>
                                          </p:stCondLst>
                                        </p:cTn>
                                        <p:tgtEl>
                                          <p:spTgt spid="25"/>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26"/>
                                        </p:tgtEl>
                                        <p:attrNameLst>
                                          <p:attrName>ppt_x</p:attrName>
                                        </p:attrNameLst>
                                      </p:cBhvr>
                                      <p:tavLst>
                                        <p:tav tm="0">
                                          <p:val>
                                            <p:strVal val="ppt_x"/>
                                          </p:val>
                                        </p:tav>
                                        <p:tav tm="100000">
                                          <p:val>
                                            <p:strVal val="ppt_x"/>
                                          </p:val>
                                        </p:tav>
                                      </p:tavLst>
                                    </p:anim>
                                    <p:anim calcmode="lin" valueType="num">
                                      <p:cBhvr additive="base">
                                        <p:cTn id="314" dur="2000"/>
                                        <p:tgtEl>
                                          <p:spTgt spid="26"/>
                                        </p:tgtEl>
                                        <p:attrNameLst>
                                          <p:attrName>ppt_y</p:attrName>
                                        </p:attrNameLst>
                                      </p:cBhvr>
                                      <p:tavLst>
                                        <p:tav tm="0">
                                          <p:val>
                                            <p:strVal val="ppt_y"/>
                                          </p:val>
                                        </p:tav>
                                        <p:tav tm="100000">
                                          <p:val>
                                            <p:strVal val="1+ppt_h/2"/>
                                          </p:val>
                                        </p:tav>
                                      </p:tavLst>
                                    </p:anim>
                                    <p:set>
                                      <p:cBhvr>
                                        <p:cTn id="315" dur="1" fill="hold">
                                          <p:stCondLst>
                                            <p:cond delay="1999"/>
                                          </p:stCondLst>
                                        </p:cTn>
                                        <p:tgtEl>
                                          <p:spTgt spid="26"/>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27"/>
                                        </p:tgtEl>
                                        <p:attrNameLst>
                                          <p:attrName>ppt_x</p:attrName>
                                        </p:attrNameLst>
                                      </p:cBhvr>
                                      <p:tavLst>
                                        <p:tav tm="0">
                                          <p:val>
                                            <p:strVal val="ppt_x"/>
                                          </p:val>
                                        </p:tav>
                                        <p:tav tm="100000">
                                          <p:val>
                                            <p:strVal val="ppt_x"/>
                                          </p:val>
                                        </p:tav>
                                      </p:tavLst>
                                    </p:anim>
                                    <p:anim calcmode="lin" valueType="num">
                                      <p:cBhvr additive="base">
                                        <p:cTn id="318" dur="2000"/>
                                        <p:tgtEl>
                                          <p:spTgt spid="27"/>
                                        </p:tgtEl>
                                        <p:attrNameLst>
                                          <p:attrName>ppt_y</p:attrName>
                                        </p:attrNameLst>
                                      </p:cBhvr>
                                      <p:tavLst>
                                        <p:tav tm="0">
                                          <p:val>
                                            <p:strVal val="ppt_y"/>
                                          </p:val>
                                        </p:tav>
                                        <p:tav tm="100000">
                                          <p:val>
                                            <p:strVal val="1+ppt_h/2"/>
                                          </p:val>
                                        </p:tav>
                                      </p:tavLst>
                                    </p:anim>
                                    <p:set>
                                      <p:cBhvr>
                                        <p:cTn id="319" dur="1" fill="hold">
                                          <p:stCondLst>
                                            <p:cond delay="1999"/>
                                          </p:stCondLst>
                                        </p:cTn>
                                        <p:tgtEl>
                                          <p:spTgt spid="27"/>
                                        </p:tgtEl>
                                        <p:attrNameLst>
                                          <p:attrName>style.visibility</p:attrName>
                                        </p:attrNameLst>
                                      </p:cBhvr>
                                      <p:to>
                                        <p:strVal val="hidden"/>
                                      </p:to>
                                    </p:set>
                                  </p:childTnLst>
                                </p:cTn>
                              </p:par>
                              <p:par>
                                <p:cTn id="320" presetID="2" presetClass="exit" presetSubtype="4" fill="hold" grpId="2" nodeType="withEffect">
                                  <p:stCondLst>
                                    <p:cond delay="0"/>
                                  </p:stCondLst>
                                  <p:childTnLst>
                                    <p:anim calcmode="lin" valueType="num">
                                      <p:cBhvr additive="base">
                                        <p:cTn id="321" dur="2000"/>
                                        <p:tgtEl>
                                          <p:spTgt spid="28"/>
                                        </p:tgtEl>
                                        <p:attrNameLst>
                                          <p:attrName>ppt_x</p:attrName>
                                        </p:attrNameLst>
                                      </p:cBhvr>
                                      <p:tavLst>
                                        <p:tav tm="0">
                                          <p:val>
                                            <p:strVal val="ppt_x"/>
                                          </p:val>
                                        </p:tav>
                                        <p:tav tm="100000">
                                          <p:val>
                                            <p:strVal val="ppt_x"/>
                                          </p:val>
                                        </p:tav>
                                      </p:tavLst>
                                    </p:anim>
                                    <p:anim calcmode="lin" valueType="num">
                                      <p:cBhvr additive="base">
                                        <p:cTn id="322" dur="2000"/>
                                        <p:tgtEl>
                                          <p:spTgt spid="28"/>
                                        </p:tgtEl>
                                        <p:attrNameLst>
                                          <p:attrName>ppt_y</p:attrName>
                                        </p:attrNameLst>
                                      </p:cBhvr>
                                      <p:tavLst>
                                        <p:tav tm="0">
                                          <p:val>
                                            <p:strVal val="ppt_y"/>
                                          </p:val>
                                        </p:tav>
                                        <p:tav tm="100000">
                                          <p:val>
                                            <p:strVal val="1+ppt_h/2"/>
                                          </p:val>
                                        </p:tav>
                                      </p:tavLst>
                                    </p:anim>
                                    <p:set>
                                      <p:cBhvr>
                                        <p:cTn id="323" dur="1" fill="hold">
                                          <p:stCondLst>
                                            <p:cond delay="1999"/>
                                          </p:stCondLst>
                                        </p:cTn>
                                        <p:tgtEl>
                                          <p:spTgt spid="28"/>
                                        </p:tgtEl>
                                        <p:attrNameLst>
                                          <p:attrName>style.visibility</p:attrName>
                                        </p:attrNameLst>
                                      </p:cBhvr>
                                      <p:to>
                                        <p:strVal val="hidden"/>
                                      </p:to>
                                    </p:set>
                                  </p:childTnLst>
                                </p:cTn>
                              </p:par>
                              <p:par>
                                <p:cTn id="324" presetID="2" presetClass="exit" presetSubtype="4" fill="hold" grpId="2" nodeType="withEffect">
                                  <p:stCondLst>
                                    <p:cond delay="0"/>
                                  </p:stCondLst>
                                  <p:childTnLst>
                                    <p:anim calcmode="lin" valueType="num">
                                      <p:cBhvr additive="base">
                                        <p:cTn id="325" dur="2000"/>
                                        <p:tgtEl>
                                          <p:spTgt spid="29"/>
                                        </p:tgtEl>
                                        <p:attrNameLst>
                                          <p:attrName>ppt_x</p:attrName>
                                        </p:attrNameLst>
                                      </p:cBhvr>
                                      <p:tavLst>
                                        <p:tav tm="0">
                                          <p:val>
                                            <p:strVal val="ppt_x"/>
                                          </p:val>
                                        </p:tav>
                                        <p:tav tm="100000">
                                          <p:val>
                                            <p:strVal val="ppt_x"/>
                                          </p:val>
                                        </p:tav>
                                      </p:tavLst>
                                    </p:anim>
                                    <p:anim calcmode="lin" valueType="num">
                                      <p:cBhvr additive="base">
                                        <p:cTn id="326" dur="2000"/>
                                        <p:tgtEl>
                                          <p:spTgt spid="29"/>
                                        </p:tgtEl>
                                        <p:attrNameLst>
                                          <p:attrName>ppt_y</p:attrName>
                                        </p:attrNameLst>
                                      </p:cBhvr>
                                      <p:tavLst>
                                        <p:tav tm="0">
                                          <p:val>
                                            <p:strVal val="ppt_y"/>
                                          </p:val>
                                        </p:tav>
                                        <p:tav tm="100000">
                                          <p:val>
                                            <p:strVal val="1+ppt_h/2"/>
                                          </p:val>
                                        </p:tav>
                                      </p:tavLst>
                                    </p:anim>
                                    <p:set>
                                      <p:cBhvr>
                                        <p:cTn id="327" dur="1" fill="hold">
                                          <p:stCondLst>
                                            <p:cond delay="1999"/>
                                          </p:stCondLst>
                                        </p:cTn>
                                        <p:tgtEl>
                                          <p:spTgt spid="29"/>
                                        </p:tgtEl>
                                        <p:attrNameLst>
                                          <p:attrName>style.visibility</p:attrName>
                                        </p:attrNameLst>
                                      </p:cBhvr>
                                      <p:to>
                                        <p:strVal val="hidden"/>
                                      </p:to>
                                    </p:set>
                                  </p:childTnLst>
                                </p:cTn>
                              </p:par>
                              <p:par>
                                <p:cTn id="328" presetID="2" presetClass="exit" presetSubtype="4" fill="hold" grpId="2" nodeType="withEffect">
                                  <p:stCondLst>
                                    <p:cond delay="0"/>
                                  </p:stCondLst>
                                  <p:childTnLst>
                                    <p:anim calcmode="lin" valueType="num">
                                      <p:cBhvr additive="base">
                                        <p:cTn id="329" dur="2000"/>
                                        <p:tgtEl>
                                          <p:spTgt spid="30"/>
                                        </p:tgtEl>
                                        <p:attrNameLst>
                                          <p:attrName>ppt_x</p:attrName>
                                        </p:attrNameLst>
                                      </p:cBhvr>
                                      <p:tavLst>
                                        <p:tav tm="0">
                                          <p:val>
                                            <p:strVal val="ppt_x"/>
                                          </p:val>
                                        </p:tav>
                                        <p:tav tm="100000">
                                          <p:val>
                                            <p:strVal val="ppt_x"/>
                                          </p:val>
                                        </p:tav>
                                      </p:tavLst>
                                    </p:anim>
                                    <p:anim calcmode="lin" valueType="num">
                                      <p:cBhvr additive="base">
                                        <p:cTn id="330" dur="2000"/>
                                        <p:tgtEl>
                                          <p:spTgt spid="30"/>
                                        </p:tgtEl>
                                        <p:attrNameLst>
                                          <p:attrName>ppt_y</p:attrName>
                                        </p:attrNameLst>
                                      </p:cBhvr>
                                      <p:tavLst>
                                        <p:tav tm="0">
                                          <p:val>
                                            <p:strVal val="ppt_y"/>
                                          </p:val>
                                        </p:tav>
                                        <p:tav tm="100000">
                                          <p:val>
                                            <p:strVal val="1+ppt_h/2"/>
                                          </p:val>
                                        </p:tav>
                                      </p:tavLst>
                                    </p:anim>
                                    <p:set>
                                      <p:cBhvr>
                                        <p:cTn id="331" dur="1" fill="hold">
                                          <p:stCondLst>
                                            <p:cond delay="1999"/>
                                          </p:stCondLst>
                                        </p:cTn>
                                        <p:tgtEl>
                                          <p:spTgt spid="30"/>
                                        </p:tgtEl>
                                        <p:attrNameLst>
                                          <p:attrName>style.visibility</p:attrName>
                                        </p:attrNameLst>
                                      </p:cBhvr>
                                      <p:to>
                                        <p:strVal val="hidden"/>
                                      </p:to>
                                    </p:set>
                                  </p:childTnLst>
                                </p:cTn>
                              </p:par>
                              <p:par>
                                <p:cTn id="332" presetID="2" presetClass="exit" presetSubtype="4" fill="hold" grpId="2" nodeType="withEffect">
                                  <p:stCondLst>
                                    <p:cond delay="0"/>
                                  </p:stCondLst>
                                  <p:childTnLst>
                                    <p:anim calcmode="lin" valueType="num">
                                      <p:cBhvr additive="base">
                                        <p:cTn id="333" dur="2000"/>
                                        <p:tgtEl>
                                          <p:spTgt spid="31"/>
                                        </p:tgtEl>
                                        <p:attrNameLst>
                                          <p:attrName>ppt_x</p:attrName>
                                        </p:attrNameLst>
                                      </p:cBhvr>
                                      <p:tavLst>
                                        <p:tav tm="0">
                                          <p:val>
                                            <p:strVal val="ppt_x"/>
                                          </p:val>
                                        </p:tav>
                                        <p:tav tm="100000">
                                          <p:val>
                                            <p:strVal val="ppt_x"/>
                                          </p:val>
                                        </p:tav>
                                      </p:tavLst>
                                    </p:anim>
                                    <p:anim calcmode="lin" valueType="num">
                                      <p:cBhvr additive="base">
                                        <p:cTn id="334" dur="2000"/>
                                        <p:tgtEl>
                                          <p:spTgt spid="31"/>
                                        </p:tgtEl>
                                        <p:attrNameLst>
                                          <p:attrName>ppt_y</p:attrName>
                                        </p:attrNameLst>
                                      </p:cBhvr>
                                      <p:tavLst>
                                        <p:tav tm="0">
                                          <p:val>
                                            <p:strVal val="ppt_y"/>
                                          </p:val>
                                        </p:tav>
                                        <p:tav tm="100000">
                                          <p:val>
                                            <p:strVal val="1+ppt_h/2"/>
                                          </p:val>
                                        </p:tav>
                                      </p:tavLst>
                                    </p:anim>
                                    <p:set>
                                      <p:cBhvr>
                                        <p:cTn id="335" dur="1" fill="hold">
                                          <p:stCondLst>
                                            <p:cond delay="1999"/>
                                          </p:stCondLst>
                                        </p:cTn>
                                        <p:tgtEl>
                                          <p:spTgt spid="31"/>
                                        </p:tgtEl>
                                        <p:attrNameLst>
                                          <p:attrName>style.visibility</p:attrName>
                                        </p:attrNameLst>
                                      </p:cBhvr>
                                      <p:to>
                                        <p:strVal val="hidden"/>
                                      </p:to>
                                    </p:set>
                                  </p:childTnLst>
                                </p:cTn>
                              </p:par>
                              <p:par>
                                <p:cTn id="336" presetID="2" presetClass="exit" presetSubtype="4" fill="hold" grpId="2" nodeType="withEffect">
                                  <p:stCondLst>
                                    <p:cond delay="0"/>
                                  </p:stCondLst>
                                  <p:childTnLst>
                                    <p:anim calcmode="lin" valueType="num">
                                      <p:cBhvr additive="base">
                                        <p:cTn id="337" dur="2000"/>
                                        <p:tgtEl>
                                          <p:spTgt spid="32"/>
                                        </p:tgtEl>
                                        <p:attrNameLst>
                                          <p:attrName>ppt_x</p:attrName>
                                        </p:attrNameLst>
                                      </p:cBhvr>
                                      <p:tavLst>
                                        <p:tav tm="0">
                                          <p:val>
                                            <p:strVal val="ppt_x"/>
                                          </p:val>
                                        </p:tav>
                                        <p:tav tm="100000">
                                          <p:val>
                                            <p:strVal val="ppt_x"/>
                                          </p:val>
                                        </p:tav>
                                      </p:tavLst>
                                    </p:anim>
                                    <p:anim calcmode="lin" valueType="num">
                                      <p:cBhvr additive="base">
                                        <p:cTn id="338" dur="2000"/>
                                        <p:tgtEl>
                                          <p:spTgt spid="32"/>
                                        </p:tgtEl>
                                        <p:attrNameLst>
                                          <p:attrName>ppt_y</p:attrName>
                                        </p:attrNameLst>
                                      </p:cBhvr>
                                      <p:tavLst>
                                        <p:tav tm="0">
                                          <p:val>
                                            <p:strVal val="ppt_y"/>
                                          </p:val>
                                        </p:tav>
                                        <p:tav tm="100000">
                                          <p:val>
                                            <p:strVal val="1+ppt_h/2"/>
                                          </p:val>
                                        </p:tav>
                                      </p:tavLst>
                                    </p:anim>
                                    <p:set>
                                      <p:cBhvr>
                                        <p:cTn id="339" dur="1" fill="hold">
                                          <p:stCondLst>
                                            <p:cond delay="1999"/>
                                          </p:stCondLst>
                                        </p:cTn>
                                        <p:tgtEl>
                                          <p:spTgt spid="32"/>
                                        </p:tgtEl>
                                        <p:attrNameLst>
                                          <p:attrName>style.visibility</p:attrName>
                                        </p:attrNameLst>
                                      </p:cBhvr>
                                      <p:to>
                                        <p:strVal val="hidden"/>
                                      </p:to>
                                    </p:set>
                                  </p:childTnLst>
                                </p:cTn>
                              </p:par>
                              <p:par>
                                <p:cTn id="340" presetID="2" presetClass="exit" presetSubtype="4" fill="hold" grpId="2" nodeType="withEffect">
                                  <p:stCondLst>
                                    <p:cond delay="0"/>
                                  </p:stCondLst>
                                  <p:childTnLst>
                                    <p:anim calcmode="lin" valueType="num">
                                      <p:cBhvr additive="base">
                                        <p:cTn id="341" dur="2000"/>
                                        <p:tgtEl>
                                          <p:spTgt spid="33"/>
                                        </p:tgtEl>
                                        <p:attrNameLst>
                                          <p:attrName>ppt_x</p:attrName>
                                        </p:attrNameLst>
                                      </p:cBhvr>
                                      <p:tavLst>
                                        <p:tav tm="0">
                                          <p:val>
                                            <p:strVal val="ppt_x"/>
                                          </p:val>
                                        </p:tav>
                                        <p:tav tm="100000">
                                          <p:val>
                                            <p:strVal val="ppt_x"/>
                                          </p:val>
                                        </p:tav>
                                      </p:tavLst>
                                    </p:anim>
                                    <p:anim calcmode="lin" valueType="num">
                                      <p:cBhvr additive="base">
                                        <p:cTn id="342" dur="2000"/>
                                        <p:tgtEl>
                                          <p:spTgt spid="33"/>
                                        </p:tgtEl>
                                        <p:attrNameLst>
                                          <p:attrName>ppt_y</p:attrName>
                                        </p:attrNameLst>
                                      </p:cBhvr>
                                      <p:tavLst>
                                        <p:tav tm="0">
                                          <p:val>
                                            <p:strVal val="ppt_y"/>
                                          </p:val>
                                        </p:tav>
                                        <p:tav tm="100000">
                                          <p:val>
                                            <p:strVal val="1+ppt_h/2"/>
                                          </p:val>
                                        </p:tav>
                                      </p:tavLst>
                                    </p:anim>
                                    <p:set>
                                      <p:cBhvr>
                                        <p:cTn id="343" dur="1" fill="hold">
                                          <p:stCondLst>
                                            <p:cond delay="1999"/>
                                          </p:stCondLst>
                                        </p:cTn>
                                        <p:tgtEl>
                                          <p:spTgt spid="33"/>
                                        </p:tgtEl>
                                        <p:attrNameLst>
                                          <p:attrName>style.visibility</p:attrName>
                                        </p:attrNameLst>
                                      </p:cBhvr>
                                      <p:to>
                                        <p:strVal val="hidden"/>
                                      </p:to>
                                    </p:set>
                                  </p:childTnLst>
                                </p:cTn>
                              </p:par>
                              <p:par>
                                <p:cTn id="344" presetID="2" presetClass="exit" presetSubtype="4" fill="hold" grpId="2" nodeType="withEffect">
                                  <p:stCondLst>
                                    <p:cond delay="0"/>
                                  </p:stCondLst>
                                  <p:childTnLst>
                                    <p:anim calcmode="lin" valueType="num">
                                      <p:cBhvr additive="base">
                                        <p:cTn id="345" dur="2000"/>
                                        <p:tgtEl>
                                          <p:spTgt spid="34"/>
                                        </p:tgtEl>
                                        <p:attrNameLst>
                                          <p:attrName>ppt_x</p:attrName>
                                        </p:attrNameLst>
                                      </p:cBhvr>
                                      <p:tavLst>
                                        <p:tav tm="0">
                                          <p:val>
                                            <p:strVal val="ppt_x"/>
                                          </p:val>
                                        </p:tav>
                                        <p:tav tm="100000">
                                          <p:val>
                                            <p:strVal val="ppt_x"/>
                                          </p:val>
                                        </p:tav>
                                      </p:tavLst>
                                    </p:anim>
                                    <p:anim calcmode="lin" valueType="num">
                                      <p:cBhvr additive="base">
                                        <p:cTn id="346" dur="2000"/>
                                        <p:tgtEl>
                                          <p:spTgt spid="34"/>
                                        </p:tgtEl>
                                        <p:attrNameLst>
                                          <p:attrName>ppt_y</p:attrName>
                                        </p:attrNameLst>
                                      </p:cBhvr>
                                      <p:tavLst>
                                        <p:tav tm="0">
                                          <p:val>
                                            <p:strVal val="ppt_y"/>
                                          </p:val>
                                        </p:tav>
                                        <p:tav tm="100000">
                                          <p:val>
                                            <p:strVal val="1+ppt_h/2"/>
                                          </p:val>
                                        </p:tav>
                                      </p:tavLst>
                                    </p:anim>
                                    <p:set>
                                      <p:cBhvr>
                                        <p:cTn id="347" dur="1" fill="hold">
                                          <p:stCondLst>
                                            <p:cond delay="1999"/>
                                          </p:stCondLst>
                                        </p:cTn>
                                        <p:tgtEl>
                                          <p:spTgt spid="34"/>
                                        </p:tgtEl>
                                        <p:attrNameLst>
                                          <p:attrName>style.visibility</p:attrName>
                                        </p:attrNameLst>
                                      </p:cBhvr>
                                      <p:to>
                                        <p:strVal val="hidden"/>
                                      </p:to>
                                    </p:set>
                                  </p:childTnLst>
                                </p:cTn>
                              </p:par>
                              <p:par>
                                <p:cTn id="348" presetID="2" presetClass="exit" presetSubtype="4" fill="hold" grpId="2" nodeType="withEffect">
                                  <p:stCondLst>
                                    <p:cond delay="0"/>
                                  </p:stCondLst>
                                  <p:childTnLst>
                                    <p:anim calcmode="lin" valueType="num">
                                      <p:cBhvr additive="base">
                                        <p:cTn id="349" dur="2000"/>
                                        <p:tgtEl>
                                          <p:spTgt spid="35"/>
                                        </p:tgtEl>
                                        <p:attrNameLst>
                                          <p:attrName>ppt_x</p:attrName>
                                        </p:attrNameLst>
                                      </p:cBhvr>
                                      <p:tavLst>
                                        <p:tav tm="0">
                                          <p:val>
                                            <p:strVal val="ppt_x"/>
                                          </p:val>
                                        </p:tav>
                                        <p:tav tm="100000">
                                          <p:val>
                                            <p:strVal val="ppt_x"/>
                                          </p:val>
                                        </p:tav>
                                      </p:tavLst>
                                    </p:anim>
                                    <p:anim calcmode="lin" valueType="num">
                                      <p:cBhvr additive="base">
                                        <p:cTn id="350" dur="2000"/>
                                        <p:tgtEl>
                                          <p:spTgt spid="35"/>
                                        </p:tgtEl>
                                        <p:attrNameLst>
                                          <p:attrName>ppt_y</p:attrName>
                                        </p:attrNameLst>
                                      </p:cBhvr>
                                      <p:tavLst>
                                        <p:tav tm="0">
                                          <p:val>
                                            <p:strVal val="ppt_y"/>
                                          </p:val>
                                        </p:tav>
                                        <p:tav tm="100000">
                                          <p:val>
                                            <p:strVal val="1+ppt_h/2"/>
                                          </p:val>
                                        </p:tav>
                                      </p:tavLst>
                                    </p:anim>
                                    <p:set>
                                      <p:cBhvr>
                                        <p:cTn id="351" dur="1" fill="hold">
                                          <p:stCondLst>
                                            <p:cond delay="1999"/>
                                          </p:stCondLst>
                                        </p:cTn>
                                        <p:tgtEl>
                                          <p:spTgt spid="35"/>
                                        </p:tgtEl>
                                        <p:attrNameLst>
                                          <p:attrName>style.visibility</p:attrName>
                                        </p:attrNameLst>
                                      </p:cBhvr>
                                      <p:to>
                                        <p:strVal val="hidden"/>
                                      </p:to>
                                    </p:set>
                                  </p:childTnLst>
                                </p:cTn>
                              </p:par>
                              <p:par>
                                <p:cTn id="352" presetID="2" presetClass="exit" presetSubtype="4" fill="hold" grpId="2" nodeType="withEffect">
                                  <p:stCondLst>
                                    <p:cond delay="0"/>
                                  </p:stCondLst>
                                  <p:childTnLst>
                                    <p:anim calcmode="lin" valueType="num">
                                      <p:cBhvr additive="base">
                                        <p:cTn id="353" dur="2000"/>
                                        <p:tgtEl>
                                          <p:spTgt spid="36"/>
                                        </p:tgtEl>
                                        <p:attrNameLst>
                                          <p:attrName>ppt_x</p:attrName>
                                        </p:attrNameLst>
                                      </p:cBhvr>
                                      <p:tavLst>
                                        <p:tav tm="0">
                                          <p:val>
                                            <p:strVal val="ppt_x"/>
                                          </p:val>
                                        </p:tav>
                                        <p:tav tm="100000">
                                          <p:val>
                                            <p:strVal val="ppt_x"/>
                                          </p:val>
                                        </p:tav>
                                      </p:tavLst>
                                    </p:anim>
                                    <p:anim calcmode="lin" valueType="num">
                                      <p:cBhvr additive="base">
                                        <p:cTn id="354" dur="2000"/>
                                        <p:tgtEl>
                                          <p:spTgt spid="36"/>
                                        </p:tgtEl>
                                        <p:attrNameLst>
                                          <p:attrName>ppt_y</p:attrName>
                                        </p:attrNameLst>
                                      </p:cBhvr>
                                      <p:tavLst>
                                        <p:tav tm="0">
                                          <p:val>
                                            <p:strVal val="ppt_y"/>
                                          </p:val>
                                        </p:tav>
                                        <p:tav tm="100000">
                                          <p:val>
                                            <p:strVal val="1+ppt_h/2"/>
                                          </p:val>
                                        </p:tav>
                                      </p:tavLst>
                                    </p:anim>
                                    <p:set>
                                      <p:cBhvr>
                                        <p:cTn id="355" dur="1" fill="hold">
                                          <p:stCondLst>
                                            <p:cond delay="1999"/>
                                          </p:stCondLst>
                                        </p:cTn>
                                        <p:tgtEl>
                                          <p:spTgt spid="36"/>
                                        </p:tgtEl>
                                        <p:attrNameLst>
                                          <p:attrName>style.visibility</p:attrName>
                                        </p:attrNameLst>
                                      </p:cBhvr>
                                      <p:to>
                                        <p:strVal val="hidden"/>
                                      </p:to>
                                    </p:set>
                                  </p:childTnLst>
                                </p:cTn>
                              </p:par>
                              <p:par>
                                <p:cTn id="356" presetID="2" presetClass="exit" presetSubtype="4" fill="hold" grpId="2" nodeType="withEffect">
                                  <p:stCondLst>
                                    <p:cond delay="0"/>
                                  </p:stCondLst>
                                  <p:childTnLst>
                                    <p:anim calcmode="lin" valueType="num">
                                      <p:cBhvr additive="base">
                                        <p:cTn id="357" dur="2000"/>
                                        <p:tgtEl>
                                          <p:spTgt spid="37"/>
                                        </p:tgtEl>
                                        <p:attrNameLst>
                                          <p:attrName>ppt_x</p:attrName>
                                        </p:attrNameLst>
                                      </p:cBhvr>
                                      <p:tavLst>
                                        <p:tav tm="0">
                                          <p:val>
                                            <p:strVal val="ppt_x"/>
                                          </p:val>
                                        </p:tav>
                                        <p:tav tm="100000">
                                          <p:val>
                                            <p:strVal val="ppt_x"/>
                                          </p:val>
                                        </p:tav>
                                      </p:tavLst>
                                    </p:anim>
                                    <p:anim calcmode="lin" valueType="num">
                                      <p:cBhvr additive="base">
                                        <p:cTn id="358" dur="2000"/>
                                        <p:tgtEl>
                                          <p:spTgt spid="37"/>
                                        </p:tgtEl>
                                        <p:attrNameLst>
                                          <p:attrName>ppt_y</p:attrName>
                                        </p:attrNameLst>
                                      </p:cBhvr>
                                      <p:tavLst>
                                        <p:tav tm="0">
                                          <p:val>
                                            <p:strVal val="ppt_y"/>
                                          </p:val>
                                        </p:tav>
                                        <p:tav tm="100000">
                                          <p:val>
                                            <p:strVal val="1+ppt_h/2"/>
                                          </p:val>
                                        </p:tav>
                                      </p:tavLst>
                                    </p:anim>
                                    <p:set>
                                      <p:cBhvr>
                                        <p:cTn id="359" dur="1" fill="hold">
                                          <p:stCondLst>
                                            <p:cond delay="1999"/>
                                          </p:stCondLst>
                                        </p:cTn>
                                        <p:tgtEl>
                                          <p:spTgt spid="37"/>
                                        </p:tgtEl>
                                        <p:attrNameLst>
                                          <p:attrName>style.visibility</p:attrName>
                                        </p:attrNameLst>
                                      </p:cBhvr>
                                      <p:to>
                                        <p:strVal val="hidden"/>
                                      </p:to>
                                    </p:set>
                                  </p:childTnLst>
                                </p:cTn>
                              </p:par>
                              <p:par>
                                <p:cTn id="360" presetID="2" presetClass="exit" presetSubtype="4" fill="hold" grpId="2" nodeType="withEffect">
                                  <p:stCondLst>
                                    <p:cond delay="0"/>
                                  </p:stCondLst>
                                  <p:childTnLst>
                                    <p:anim calcmode="lin" valueType="num">
                                      <p:cBhvr additive="base">
                                        <p:cTn id="361" dur="2000"/>
                                        <p:tgtEl>
                                          <p:spTgt spid="38"/>
                                        </p:tgtEl>
                                        <p:attrNameLst>
                                          <p:attrName>ppt_x</p:attrName>
                                        </p:attrNameLst>
                                      </p:cBhvr>
                                      <p:tavLst>
                                        <p:tav tm="0">
                                          <p:val>
                                            <p:strVal val="ppt_x"/>
                                          </p:val>
                                        </p:tav>
                                        <p:tav tm="100000">
                                          <p:val>
                                            <p:strVal val="ppt_x"/>
                                          </p:val>
                                        </p:tav>
                                      </p:tavLst>
                                    </p:anim>
                                    <p:anim calcmode="lin" valueType="num">
                                      <p:cBhvr additive="base">
                                        <p:cTn id="362" dur="2000"/>
                                        <p:tgtEl>
                                          <p:spTgt spid="38"/>
                                        </p:tgtEl>
                                        <p:attrNameLst>
                                          <p:attrName>ppt_y</p:attrName>
                                        </p:attrNameLst>
                                      </p:cBhvr>
                                      <p:tavLst>
                                        <p:tav tm="0">
                                          <p:val>
                                            <p:strVal val="ppt_y"/>
                                          </p:val>
                                        </p:tav>
                                        <p:tav tm="100000">
                                          <p:val>
                                            <p:strVal val="1+ppt_h/2"/>
                                          </p:val>
                                        </p:tav>
                                      </p:tavLst>
                                    </p:anim>
                                    <p:set>
                                      <p:cBhvr>
                                        <p:cTn id="363" dur="1" fill="hold">
                                          <p:stCondLst>
                                            <p:cond delay="1999"/>
                                          </p:stCondLst>
                                        </p:cTn>
                                        <p:tgtEl>
                                          <p:spTgt spid="38"/>
                                        </p:tgtEl>
                                        <p:attrNameLst>
                                          <p:attrName>style.visibility</p:attrName>
                                        </p:attrNameLst>
                                      </p:cBhvr>
                                      <p:to>
                                        <p:strVal val="hidden"/>
                                      </p:to>
                                    </p:set>
                                  </p:childTnLst>
                                </p:cTn>
                              </p:par>
                              <p:par>
                                <p:cTn id="364" presetID="2" presetClass="exit" presetSubtype="4" fill="hold" grpId="2" nodeType="withEffect">
                                  <p:stCondLst>
                                    <p:cond delay="0"/>
                                  </p:stCondLst>
                                  <p:childTnLst>
                                    <p:anim calcmode="lin" valueType="num">
                                      <p:cBhvr additive="base">
                                        <p:cTn id="365" dur="2000"/>
                                        <p:tgtEl>
                                          <p:spTgt spid="39"/>
                                        </p:tgtEl>
                                        <p:attrNameLst>
                                          <p:attrName>ppt_x</p:attrName>
                                        </p:attrNameLst>
                                      </p:cBhvr>
                                      <p:tavLst>
                                        <p:tav tm="0">
                                          <p:val>
                                            <p:strVal val="ppt_x"/>
                                          </p:val>
                                        </p:tav>
                                        <p:tav tm="100000">
                                          <p:val>
                                            <p:strVal val="ppt_x"/>
                                          </p:val>
                                        </p:tav>
                                      </p:tavLst>
                                    </p:anim>
                                    <p:anim calcmode="lin" valueType="num">
                                      <p:cBhvr additive="base">
                                        <p:cTn id="366" dur="2000"/>
                                        <p:tgtEl>
                                          <p:spTgt spid="39"/>
                                        </p:tgtEl>
                                        <p:attrNameLst>
                                          <p:attrName>ppt_y</p:attrName>
                                        </p:attrNameLst>
                                      </p:cBhvr>
                                      <p:tavLst>
                                        <p:tav tm="0">
                                          <p:val>
                                            <p:strVal val="ppt_y"/>
                                          </p:val>
                                        </p:tav>
                                        <p:tav tm="100000">
                                          <p:val>
                                            <p:strVal val="1+ppt_h/2"/>
                                          </p:val>
                                        </p:tav>
                                      </p:tavLst>
                                    </p:anim>
                                    <p:set>
                                      <p:cBhvr>
                                        <p:cTn id="367" dur="1" fill="hold">
                                          <p:stCondLst>
                                            <p:cond delay="1999"/>
                                          </p:stCondLst>
                                        </p:cTn>
                                        <p:tgtEl>
                                          <p:spTgt spid="39"/>
                                        </p:tgtEl>
                                        <p:attrNameLst>
                                          <p:attrName>style.visibility</p:attrName>
                                        </p:attrNameLst>
                                      </p:cBhvr>
                                      <p:to>
                                        <p:strVal val="hidden"/>
                                      </p:to>
                                    </p:set>
                                  </p:childTnLst>
                                </p:cTn>
                              </p:par>
                              <p:par>
                                <p:cTn id="368" presetID="8" presetClass="emph" presetSubtype="0" fill="hold" grpId="3" nodeType="withEffect">
                                  <p:stCondLst>
                                    <p:cond delay="0"/>
                                  </p:stCondLst>
                                  <p:childTnLst>
                                    <p:animRot by="21600000">
                                      <p:cBhvr>
                                        <p:cTn id="369" dur="2000" fill="hold"/>
                                        <p:tgtEl>
                                          <p:spTgt spid="16"/>
                                        </p:tgtEl>
                                        <p:attrNameLst>
                                          <p:attrName>r</p:attrName>
                                        </p:attrNameLst>
                                      </p:cBhvr>
                                    </p:animRot>
                                  </p:childTnLst>
                                </p:cTn>
                              </p:par>
                              <p:par>
                                <p:cTn id="370" presetID="8" presetClass="emph" presetSubtype="0" fill="hold" grpId="3" nodeType="withEffect">
                                  <p:stCondLst>
                                    <p:cond delay="0"/>
                                  </p:stCondLst>
                                  <p:childTnLst>
                                    <p:animRot by="-21600000">
                                      <p:cBhvr>
                                        <p:cTn id="371" dur="2000" fill="hold"/>
                                        <p:tgtEl>
                                          <p:spTgt spid="17"/>
                                        </p:tgtEl>
                                        <p:attrNameLst>
                                          <p:attrName>r</p:attrName>
                                        </p:attrNameLst>
                                      </p:cBhvr>
                                    </p:animRot>
                                  </p:childTnLst>
                                </p:cTn>
                              </p:par>
                              <p:par>
                                <p:cTn id="372" presetID="8" presetClass="emph" presetSubtype="0" fill="hold" grpId="3" nodeType="withEffect">
                                  <p:stCondLst>
                                    <p:cond delay="0"/>
                                  </p:stCondLst>
                                  <p:childTnLst>
                                    <p:animRot by="21600000">
                                      <p:cBhvr>
                                        <p:cTn id="373" dur="2000" fill="hold"/>
                                        <p:tgtEl>
                                          <p:spTgt spid="18"/>
                                        </p:tgtEl>
                                        <p:attrNameLst>
                                          <p:attrName>r</p:attrName>
                                        </p:attrNameLst>
                                      </p:cBhvr>
                                    </p:animRot>
                                  </p:childTnLst>
                                </p:cTn>
                              </p:par>
                              <p:par>
                                <p:cTn id="374" presetID="8" presetClass="emph" presetSubtype="0" fill="hold" grpId="3" nodeType="withEffect">
                                  <p:stCondLst>
                                    <p:cond delay="0"/>
                                  </p:stCondLst>
                                  <p:childTnLst>
                                    <p:animRot by="-21600000">
                                      <p:cBhvr>
                                        <p:cTn id="375" dur="2000" fill="hold"/>
                                        <p:tgtEl>
                                          <p:spTgt spid="19"/>
                                        </p:tgtEl>
                                        <p:attrNameLst>
                                          <p:attrName>r</p:attrName>
                                        </p:attrNameLst>
                                      </p:cBhvr>
                                    </p:animRot>
                                  </p:childTnLst>
                                </p:cTn>
                              </p:par>
                              <p:par>
                                <p:cTn id="376" presetID="8" presetClass="emph" presetSubtype="0" fill="hold" grpId="3" nodeType="withEffect">
                                  <p:stCondLst>
                                    <p:cond delay="0"/>
                                  </p:stCondLst>
                                  <p:childTnLst>
                                    <p:animRot by="21600000">
                                      <p:cBhvr>
                                        <p:cTn id="377" dur="2000" fill="hold"/>
                                        <p:tgtEl>
                                          <p:spTgt spid="20"/>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21"/>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22"/>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23"/>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24"/>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25"/>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26"/>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27"/>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4"/>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5"/>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6"/>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7"/>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8"/>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9"/>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10"/>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11"/>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12"/>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13"/>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14"/>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15"/>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28"/>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29"/>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30"/>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31"/>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32"/>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33"/>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34"/>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35"/>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6"/>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7"/>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8"/>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9"/>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
                                          </p:val>
                                        </p:tav>
                                        <p:tav tm="100000">
                                          <p:val>
                                            <p:strVal val="#ppt_x"/>
                                          </p:val>
                                        </p:tav>
                                      </p:tavLst>
                                    </p:anim>
                                    <p:anim calcmode="lin" valueType="num">
                                      <p:cBhvr>
                                        <p:cTn id="443" dur="2000" fill="hold"/>
                                        <p:tgtEl>
                                          <p:spTgt spid="2"/>
                                        </p:tgtEl>
                                        <p:attrNameLst>
                                          <p:attrName>ppt_y</p:attrName>
                                        </p:attrNameLst>
                                      </p:cBhvr>
                                      <p:tavLst>
                                        <p:tav tm="0">
                                          <p:val>
                                            <p:strVal val="#ppt_y-#ppt_h/2"/>
                                          </p:val>
                                        </p:tav>
                                        <p:tav tm="100000">
                                          <p:val>
                                            <p:strVal val="#ppt_y"/>
                                          </p:val>
                                        </p:tav>
                                      </p:tavLst>
                                    </p:anim>
                                    <p:anim calcmode="lin" valueType="num">
                                      <p:cBhvr>
                                        <p:cTn id="444" dur="2000" fill="hold"/>
                                        <p:tgtEl>
                                          <p:spTgt spid="2"/>
                                        </p:tgtEl>
                                        <p:attrNameLst>
                                          <p:attrName>ppt_w</p:attrName>
                                        </p:attrNameLst>
                                      </p:cBhvr>
                                      <p:tavLst>
                                        <p:tav tm="0">
                                          <p:val>
                                            <p:strVal val="#ppt_w"/>
                                          </p:val>
                                        </p:tav>
                                        <p:tav tm="100000">
                                          <p:val>
                                            <p:strVal val="#ppt_w"/>
                                          </p:val>
                                        </p:tav>
                                      </p:tavLst>
                                    </p:anim>
                                    <p:anim calcmode="lin" valueType="num">
                                      <p:cBhvr>
                                        <p:cTn id="445"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5" name="4 Imagen" descr="13b0e9c93f1fa3ed3fc4654283881a8e.png"/>
          <p:cNvPicPr>
            <a:picLocks noChangeAspect="1"/>
          </p:cNvPicPr>
          <p:nvPr/>
        </p:nvPicPr>
        <p:blipFill>
          <a:blip r:embed="rId2"/>
          <a:stretch>
            <a:fillRect/>
          </a:stretch>
        </p:blipFill>
        <p:spPr>
          <a:xfrm>
            <a:off x="1500166" y="0"/>
            <a:ext cx="6506838" cy="5143500"/>
          </a:xfrm>
          <a:prstGeom prst="rect">
            <a:avLst/>
          </a:prstGeom>
        </p:spPr>
      </p:pic>
      <p:sp>
        <p:nvSpPr>
          <p:cNvPr id="4" name="3 CuadroTexto"/>
          <p:cNvSpPr txBox="1"/>
          <p:nvPr/>
        </p:nvSpPr>
        <p:spPr>
          <a:xfrm>
            <a:off x="2857488" y="1357304"/>
            <a:ext cx="4286280" cy="3416320"/>
          </a:xfrm>
          <a:prstGeom prst="rect">
            <a:avLst/>
          </a:prstGeom>
          <a:noFill/>
        </p:spPr>
        <p:txBody>
          <a:bodyPr wrap="square" rtlCol="0">
            <a:spAutoFit/>
          </a:bodyPr>
          <a:lstStyle/>
          <a:p>
            <a:pPr algn="ctr"/>
            <a:r>
              <a:rPr lang="es-PE" b="1" dirty="0" smtClean="0"/>
              <a:t> Estas gotitas de felicidad se pueden transformar en lluvia y ¿ quién no disfruta de una lluvia?? Sientes la frescura, su olor tan especial, te mojas todo tu cuerpo, de igual manera ocurre en nuestra lluvia  interna, hasta la célula más pequeña se empapa de toda esa vibración y es ahí cuando es  el mejor momento para seguir multiplicando y atrayendo lo mejor. Es tu momento y como tal solo depende de ti!!!.</a:t>
            </a:r>
          </a:p>
          <a:p>
            <a:pPr algn="ctr"/>
            <a:endParaRPr lang="es-PE" b="1" dirty="0"/>
          </a:p>
        </p:txBody>
      </p:sp>
      <p:sp>
        <p:nvSpPr>
          <p:cNvPr id="6" name="5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33CCCC">
                <a:shade val="67500"/>
                <a:satMod val="115000"/>
              </a:srgbClr>
            </a:gs>
            <a:gs pos="100000">
              <a:srgbClr val="33CC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775657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2071670" y="0"/>
            <a:ext cx="5143536" cy="535767"/>
          </a:xfrm>
          <a:prstGeom prst="donu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000232" y="4607733"/>
            <a:ext cx="5143536" cy="535767"/>
          </a:xfrm>
          <a:prstGeom prst="donu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285984" y="160717"/>
            <a:ext cx="4786346" cy="535767"/>
          </a:xfrm>
          <a:prstGeom prst="donu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14546" y="4393419"/>
            <a:ext cx="4786346" cy="535767"/>
          </a:xfrm>
          <a:prstGeom prst="donu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500298" y="375032"/>
            <a:ext cx="4357718" cy="535767"/>
          </a:xfrm>
          <a:prstGeom prst="donu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8860" y="4179105"/>
            <a:ext cx="4357718" cy="535767"/>
          </a:xfrm>
          <a:prstGeom prst="donu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14612" y="589346"/>
            <a:ext cx="3786214" cy="535767"/>
          </a:xfrm>
          <a:prstGeom prst="donu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786050" y="3964791"/>
            <a:ext cx="3786214" cy="535767"/>
          </a:xfrm>
          <a:prstGeom prst="donu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928926" y="803660"/>
            <a:ext cx="3357586" cy="535767"/>
          </a:xfrm>
          <a:prstGeom prst="donu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000364" y="3750477"/>
            <a:ext cx="3357586" cy="535767"/>
          </a:xfrm>
          <a:prstGeom prst="donu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143240" y="1017974"/>
            <a:ext cx="2928958" cy="535767"/>
          </a:xfrm>
          <a:prstGeom prst="donu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14678" y="3482585"/>
            <a:ext cx="2928958" cy="535767"/>
          </a:xfrm>
          <a:prstGeom prst="donu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357554" y="1232288"/>
            <a:ext cx="2500330" cy="535767"/>
          </a:xfrm>
          <a:prstGeom prst="donut">
            <a:avLst/>
          </a:prstGeom>
          <a:blipFill>
            <a:blip r:embed="rId4" cstate="print">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428992" y="3268271"/>
            <a:ext cx="2500330" cy="535767"/>
          </a:xfrm>
          <a:prstGeom prst="donut">
            <a:avLst/>
          </a:prstGeom>
          <a:blipFill>
            <a:blip r:embed="rId4" cstate="print">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643306" y="1446602"/>
            <a:ext cx="2000264" cy="535767"/>
          </a:xfrm>
          <a:prstGeom prst="donut">
            <a:avLst/>
          </a:prstGeom>
          <a:blipFill>
            <a:blip r:embed="rId5" cstate="print">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643306" y="3000378"/>
            <a:ext cx="2000264" cy="535767"/>
          </a:xfrm>
          <a:prstGeom prst="donut">
            <a:avLst/>
          </a:prstGeom>
          <a:blipFill>
            <a:blip r:embed="rId5" cstate="print">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857620" y="1660916"/>
            <a:ext cx="1571636" cy="535767"/>
          </a:xfrm>
          <a:prstGeom prst="donut">
            <a:avLst/>
          </a:prstGeom>
          <a:blipFill>
            <a:blip r:embed="rId6" cstate="print">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3857620" y="2786064"/>
            <a:ext cx="1571636" cy="535767"/>
          </a:xfrm>
          <a:prstGeom prst="donut">
            <a:avLst/>
          </a:prstGeom>
          <a:blipFill>
            <a:blip r:embed="rId6" cstate="print">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071934" y="1875229"/>
            <a:ext cx="1214446" cy="535767"/>
          </a:xfrm>
          <a:prstGeom prst="donut">
            <a:avLst/>
          </a:prstGeom>
          <a:blipFill>
            <a:blip r:embed="rId7" cstate="print">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071934" y="2571750"/>
            <a:ext cx="1214446" cy="535767"/>
          </a:xfrm>
          <a:prstGeom prst="donut">
            <a:avLst/>
          </a:prstGeom>
          <a:blipFill>
            <a:blip r:embed="rId7" cstate="print">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grpId="0" nodeType="withEffect">
                                  <p:stCondLst>
                                    <p:cond delay="0"/>
                                  </p:stCondLst>
                                  <p:iterate type="lt">
                                    <p:tmPct val="0"/>
                                  </p:iterate>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iterate type="lt">
                                    <p:tmPct val="0"/>
                                  </p:iterate>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iterate type="lt">
                                    <p:tmPct val="0"/>
                                  </p:iterate>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iterate type="lt">
                                    <p:tmPct val="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iterate type="lt">
                                    <p:tmPct val="0"/>
                                  </p:iterate>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iterate type="lt">
                                    <p:tmPct val="0"/>
                                  </p:iterate>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iterate type="lt">
                                    <p:tmPct val="0"/>
                                  </p:iterate>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iterate type="lt">
                                    <p:tmPct val="0"/>
                                  </p:iterate>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iterate type="lt">
                                    <p:tmPct val="0"/>
                                  </p:iterate>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iterate type="lt">
                                    <p:tmPct val="0"/>
                                  </p:iterate>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ppt_x"/>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ppt_x"/>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ppt_x"/>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ppt_x"/>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ppt_x"/>
                                          </p:val>
                                        </p:tav>
                                        <p:tav tm="100000">
                                          <p:val>
                                            <p:strVal val="#ppt_x"/>
                                          </p:val>
                                        </p:tav>
                                      </p:tavLst>
                                    </p:anim>
                                    <p:anim calcmode="lin" valueType="num">
                                      <p:cBhvr additive="base">
                                        <p:cTn id="70" dur="2000" fill="hold"/>
                                        <p:tgtEl>
                                          <p:spTgt spid="15"/>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ppt_x"/>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ppt_x"/>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13" presetClass="entr" presetSubtype="32" fill="hold" grpId="1" nodeType="withEffect">
                                  <p:stCondLst>
                                    <p:cond delay="0"/>
                                  </p:stCondLst>
                                  <p:iterate type="lt">
                                    <p:tmPct val="0"/>
                                  </p:iterate>
                                  <p:childTnLst>
                                    <p:set>
                                      <p:cBhvr>
                                        <p:cTn id="88" dur="1" fill="hold">
                                          <p:stCondLst>
                                            <p:cond delay="0"/>
                                          </p:stCondLst>
                                        </p:cTn>
                                        <p:tgtEl>
                                          <p:spTgt spid="4"/>
                                        </p:tgtEl>
                                        <p:attrNameLst>
                                          <p:attrName>style.visibility</p:attrName>
                                        </p:attrNameLst>
                                      </p:cBhvr>
                                      <p:to>
                                        <p:strVal val="visible"/>
                                      </p:to>
                                    </p:set>
                                    <p:animEffect transition="in" filter="plus(out)">
                                      <p:cBhvr>
                                        <p:cTn id="89" dur="2000"/>
                                        <p:tgtEl>
                                          <p:spTgt spid="4"/>
                                        </p:tgtEl>
                                      </p:cBhvr>
                                    </p:animEffect>
                                  </p:childTnLst>
                                </p:cTn>
                              </p:par>
                              <p:par>
                                <p:cTn id="90" presetID="13" presetClass="entr" presetSubtype="32" fill="hold" grpId="1" nodeType="withEffect">
                                  <p:stCondLst>
                                    <p:cond delay="0"/>
                                  </p:stCondLst>
                                  <p:childTnLst>
                                    <p:set>
                                      <p:cBhvr>
                                        <p:cTn id="91" dur="1" fill="hold">
                                          <p:stCondLst>
                                            <p:cond delay="0"/>
                                          </p:stCondLst>
                                        </p:cTn>
                                        <p:tgtEl>
                                          <p:spTgt spid="5"/>
                                        </p:tgtEl>
                                        <p:attrNameLst>
                                          <p:attrName>style.visibility</p:attrName>
                                        </p:attrNameLst>
                                      </p:cBhvr>
                                      <p:to>
                                        <p:strVal val="visible"/>
                                      </p:to>
                                    </p:set>
                                    <p:animEffect transition="in" filter="plus(out)">
                                      <p:cBhvr>
                                        <p:cTn id="92" dur="2000"/>
                                        <p:tgtEl>
                                          <p:spTgt spid="5"/>
                                        </p:tgtEl>
                                      </p:cBhvr>
                                    </p:animEffect>
                                  </p:childTnLst>
                                </p:cTn>
                              </p:par>
                              <p:par>
                                <p:cTn id="93" presetID="13" presetClass="entr" presetSubtype="32" fill="hold" grpId="1" nodeType="withEffect">
                                  <p:stCondLst>
                                    <p:cond delay="0"/>
                                  </p:stCondLst>
                                  <p:iterate type="lt">
                                    <p:tmPct val="0"/>
                                  </p:iterate>
                                  <p:childTnLst>
                                    <p:set>
                                      <p:cBhvr>
                                        <p:cTn id="94" dur="1" fill="hold">
                                          <p:stCondLst>
                                            <p:cond delay="0"/>
                                          </p:stCondLst>
                                        </p:cTn>
                                        <p:tgtEl>
                                          <p:spTgt spid="6"/>
                                        </p:tgtEl>
                                        <p:attrNameLst>
                                          <p:attrName>style.visibility</p:attrName>
                                        </p:attrNameLst>
                                      </p:cBhvr>
                                      <p:to>
                                        <p:strVal val="visible"/>
                                      </p:to>
                                    </p:set>
                                    <p:animEffect transition="in" filter="plus(out)">
                                      <p:cBhvr>
                                        <p:cTn id="95" dur="2000"/>
                                        <p:tgtEl>
                                          <p:spTgt spid="6"/>
                                        </p:tgtEl>
                                      </p:cBhvr>
                                    </p:animEffect>
                                  </p:childTnLst>
                                </p:cTn>
                              </p:par>
                              <p:par>
                                <p:cTn id="96" presetID="13" presetClass="entr" presetSubtype="32"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out)">
                                      <p:cBhvr>
                                        <p:cTn id="98" dur="2000"/>
                                        <p:tgtEl>
                                          <p:spTgt spid="7"/>
                                        </p:tgtEl>
                                      </p:cBhvr>
                                    </p:animEffect>
                                  </p:childTnLst>
                                </p:cTn>
                              </p:par>
                              <p:par>
                                <p:cTn id="99" presetID="13" presetClass="entr" presetSubtype="32" fill="hold" grpId="1" nodeType="withEffect">
                                  <p:stCondLst>
                                    <p:cond delay="0"/>
                                  </p:stCondLst>
                                  <p:iterate type="lt">
                                    <p:tmPct val="0"/>
                                  </p:iterate>
                                  <p:childTnLst>
                                    <p:set>
                                      <p:cBhvr>
                                        <p:cTn id="100" dur="1" fill="hold">
                                          <p:stCondLst>
                                            <p:cond delay="0"/>
                                          </p:stCondLst>
                                        </p:cTn>
                                        <p:tgtEl>
                                          <p:spTgt spid="8"/>
                                        </p:tgtEl>
                                        <p:attrNameLst>
                                          <p:attrName>style.visibility</p:attrName>
                                        </p:attrNameLst>
                                      </p:cBhvr>
                                      <p:to>
                                        <p:strVal val="visible"/>
                                      </p:to>
                                    </p:set>
                                    <p:animEffect transition="in" filter="plus(out)">
                                      <p:cBhvr>
                                        <p:cTn id="101" dur="2000"/>
                                        <p:tgtEl>
                                          <p:spTgt spid="8"/>
                                        </p:tgtEl>
                                      </p:cBhvr>
                                    </p:animEffect>
                                  </p:childTnLst>
                                </p:cTn>
                              </p:par>
                              <p:par>
                                <p:cTn id="102" presetID="13" presetClass="entr" presetSubtype="32"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plus(out)">
                                      <p:cBhvr>
                                        <p:cTn id="104" dur="2000"/>
                                        <p:tgtEl>
                                          <p:spTgt spid="9"/>
                                        </p:tgtEl>
                                      </p:cBhvr>
                                    </p:animEffect>
                                  </p:childTnLst>
                                </p:cTn>
                              </p:par>
                              <p:par>
                                <p:cTn id="105" presetID="13" presetClass="entr" presetSubtype="32" fill="hold" grpId="1" nodeType="withEffect">
                                  <p:stCondLst>
                                    <p:cond delay="0"/>
                                  </p:stCondLst>
                                  <p:iterate type="lt">
                                    <p:tmPct val="0"/>
                                  </p:iterate>
                                  <p:childTnLst>
                                    <p:set>
                                      <p:cBhvr>
                                        <p:cTn id="106" dur="1" fill="hold">
                                          <p:stCondLst>
                                            <p:cond delay="0"/>
                                          </p:stCondLst>
                                        </p:cTn>
                                        <p:tgtEl>
                                          <p:spTgt spid="10"/>
                                        </p:tgtEl>
                                        <p:attrNameLst>
                                          <p:attrName>style.visibility</p:attrName>
                                        </p:attrNameLst>
                                      </p:cBhvr>
                                      <p:to>
                                        <p:strVal val="visible"/>
                                      </p:to>
                                    </p:set>
                                    <p:animEffect transition="in" filter="plus(out)">
                                      <p:cBhvr>
                                        <p:cTn id="107" dur="2000"/>
                                        <p:tgtEl>
                                          <p:spTgt spid="10"/>
                                        </p:tgtEl>
                                      </p:cBhvr>
                                    </p:animEffect>
                                  </p:childTnLst>
                                </p:cTn>
                              </p:par>
                              <p:par>
                                <p:cTn id="108" presetID="13" presetClass="entr" presetSubtype="32" fill="hold" grpId="1" nodeType="withEffect">
                                  <p:stCondLst>
                                    <p:cond delay="0"/>
                                  </p:stCondLst>
                                  <p:childTnLst>
                                    <p:set>
                                      <p:cBhvr>
                                        <p:cTn id="109" dur="1" fill="hold">
                                          <p:stCondLst>
                                            <p:cond delay="0"/>
                                          </p:stCondLst>
                                        </p:cTn>
                                        <p:tgtEl>
                                          <p:spTgt spid="11"/>
                                        </p:tgtEl>
                                        <p:attrNameLst>
                                          <p:attrName>style.visibility</p:attrName>
                                        </p:attrNameLst>
                                      </p:cBhvr>
                                      <p:to>
                                        <p:strVal val="visible"/>
                                      </p:to>
                                    </p:set>
                                    <p:animEffect transition="in" filter="plus(out)">
                                      <p:cBhvr>
                                        <p:cTn id="110" dur="2000"/>
                                        <p:tgtEl>
                                          <p:spTgt spid="11"/>
                                        </p:tgtEl>
                                      </p:cBhvr>
                                    </p:animEffect>
                                  </p:childTnLst>
                                </p:cTn>
                              </p:par>
                              <p:par>
                                <p:cTn id="111" presetID="13" presetClass="entr" presetSubtype="32" fill="hold" grpId="1" nodeType="withEffect">
                                  <p:stCondLst>
                                    <p:cond delay="0"/>
                                  </p:stCondLst>
                                  <p:iterate type="lt">
                                    <p:tmPct val="0"/>
                                  </p:iterate>
                                  <p:childTnLst>
                                    <p:set>
                                      <p:cBhvr>
                                        <p:cTn id="112" dur="1" fill="hold">
                                          <p:stCondLst>
                                            <p:cond delay="0"/>
                                          </p:stCondLst>
                                        </p:cTn>
                                        <p:tgtEl>
                                          <p:spTgt spid="12"/>
                                        </p:tgtEl>
                                        <p:attrNameLst>
                                          <p:attrName>style.visibility</p:attrName>
                                        </p:attrNameLst>
                                      </p:cBhvr>
                                      <p:to>
                                        <p:strVal val="visible"/>
                                      </p:to>
                                    </p:set>
                                    <p:animEffect transition="in" filter="plus(out)">
                                      <p:cBhvr>
                                        <p:cTn id="113" dur="2000"/>
                                        <p:tgtEl>
                                          <p:spTgt spid="12"/>
                                        </p:tgtEl>
                                      </p:cBhvr>
                                    </p:animEffect>
                                  </p:childTnLst>
                                </p:cTn>
                              </p:par>
                              <p:par>
                                <p:cTn id="114" presetID="13" presetClass="entr" presetSubtype="32"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Effect transition="in" filter="plus(out)">
                                      <p:cBhvr>
                                        <p:cTn id="116" dur="2000"/>
                                        <p:tgtEl>
                                          <p:spTgt spid="13"/>
                                        </p:tgtEl>
                                      </p:cBhvr>
                                    </p:animEffect>
                                  </p:childTnLst>
                                </p:cTn>
                              </p:par>
                              <p:par>
                                <p:cTn id="117" presetID="13" presetClass="entr" presetSubtype="32" fill="hold" grpId="1" nodeType="withEffect">
                                  <p:stCondLst>
                                    <p:cond delay="0"/>
                                  </p:stCondLst>
                                  <p:iterate type="lt">
                                    <p:tmPct val="0"/>
                                  </p:iterate>
                                  <p:childTnLst>
                                    <p:set>
                                      <p:cBhvr>
                                        <p:cTn id="118" dur="1" fill="hold">
                                          <p:stCondLst>
                                            <p:cond delay="0"/>
                                          </p:stCondLst>
                                        </p:cTn>
                                        <p:tgtEl>
                                          <p:spTgt spid="14"/>
                                        </p:tgtEl>
                                        <p:attrNameLst>
                                          <p:attrName>style.visibility</p:attrName>
                                        </p:attrNameLst>
                                      </p:cBhvr>
                                      <p:to>
                                        <p:strVal val="visible"/>
                                      </p:to>
                                    </p:set>
                                    <p:animEffect transition="in" filter="plus(out)">
                                      <p:cBhvr>
                                        <p:cTn id="119" dur="2000"/>
                                        <p:tgtEl>
                                          <p:spTgt spid="14"/>
                                        </p:tgtEl>
                                      </p:cBhvr>
                                    </p:animEffect>
                                  </p:childTnLst>
                                </p:cTn>
                              </p:par>
                              <p:par>
                                <p:cTn id="120" presetID="13" presetClass="entr" presetSubtype="32"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Effect transition="in" filter="plus(out)">
                                      <p:cBhvr>
                                        <p:cTn id="122" dur="2000"/>
                                        <p:tgtEl>
                                          <p:spTgt spid="15"/>
                                        </p:tgtEl>
                                      </p:cBhvr>
                                    </p:animEffect>
                                  </p:childTnLst>
                                </p:cTn>
                              </p:par>
                              <p:par>
                                <p:cTn id="123" presetID="13" presetClass="entr" presetSubtype="32" fill="hold" grpId="1" nodeType="withEffect">
                                  <p:stCondLst>
                                    <p:cond delay="0"/>
                                  </p:stCondLst>
                                  <p:iterate type="lt">
                                    <p:tmPct val="0"/>
                                  </p:iterate>
                                  <p:childTnLst>
                                    <p:set>
                                      <p:cBhvr>
                                        <p:cTn id="124" dur="1" fill="hold">
                                          <p:stCondLst>
                                            <p:cond delay="0"/>
                                          </p:stCondLst>
                                        </p:cTn>
                                        <p:tgtEl>
                                          <p:spTgt spid="16"/>
                                        </p:tgtEl>
                                        <p:attrNameLst>
                                          <p:attrName>style.visibility</p:attrName>
                                        </p:attrNameLst>
                                      </p:cBhvr>
                                      <p:to>
                                        <p:strVal val="visible"/>
                                      </p:to>
                                    </p:set>
                                    <p:animEffect transition="in" filter="plus(out)">
                                      <p:cBhvr>
                                        <p:cTn id="125" dur="2000"/>
                                        <p:tgtEl>
                                          <p:spTgt spid="16"/>
                                        </p:tgtEl>
                                      </p:cBhvr>
                                    </p:animEffect>
                                  </p:childTnLst>
                                </p:cTn>
                              </p:par>
                              <p:par>
                                <p:cTn id="126" presetID="13" presetClass="entr" presetSubtype="32" fill="hold" grpId="1" nodeType="withEffect">
                                  <p:stCondLst>
                                    <p:cond delay="0"/>
                                  </p:stCondLst>
                                  <p:childTnLst>
                                    <p:set>
                                      <p:cBhvr>
                                        <p:cTn id="127" dur="1" fill="hold">
                                          <p:stCondLst>
                                            <p:cond delay="0"/>
                                          </p:stCondLst>
                                        </p:cTn>
                                        <p:tgtEl>
                                          <p:spTgt spid="17"/>
                                        </p:tgtEl>
                                        <p:attrNameLst>
                                          <p:attrName>style.visibility</p:attrName>
                                        </p:attrNameLst>
                                      </p:cBhvr>
                                      <p:to>
                                        <p:strVal val="visible"/>
                                      </p:to>
                                    </p:set>
                                    <p:animEffect transition="in" filter="plus(out)">
                                      <p:cBhvr>
                                        <p:cTn id="128" dur="2000"/>
                                        <p:tgtEl>
                                          <p:spTgt spid="17"/>
                                        </p:tgtEl>
                                      </p:cBhvr>
                                    </p:animEffect>
                                  </p:childTnLst>
                                </p:cTn>
                              </p:par>
                              <p:par>
                                <p:cTn id="129" presetID="13" presetClass="entr" presetSubtype="32" fill="hold" grpId="1" nodeType="withEffect">
                                  <p:stCondLst>
                                    <p:cond delay="0"/>
                                  </p:stCondLst>
                                  <p:iterate type="lt">
                                    <p:tmPct val="0"/>
                                  </p:iterate>
                                  <p:childTnLst>
                                    <p:set>
                                      <p:cBhvr>
                                        <p:cTn id="130" dur="1" fill="hold">
                                          <p:stCondLst>
                                            <p:cond delay="0"/>
                                          </p:stCondLst>
                                        </p:cTn>
                                        <p:tgtEl>
                                          <p:spTgt spid="18"/>
                                        </p:tgtEl>
                                        <p:attrNameLst>
                                          <p:attrName>style.visibility</p:attrName>
                                        </p:attrNameLst>
                                      </p:cBhvr>
                                      <p:to>
                                        <p:strVal val="visible"/>
                                      </p:to>
                                    </p:set>
                                    <p:animEffect transition="in" filter="plus(out)">
                                      <p:cBhvr>
                                        <p:cTn id="131" dur="2000"/>
                                        <p:tgtEl>
                                          <p:spTgt spid="18"/>
                                        </p:tgtEl>
                                      </p:cBhvr>
                                    </p:animEffect>
                                  </p:childTnLst>
                                </p:cTn>
                              </p:par>
                              <p:par>
                                <p:cTn id="132" presetID="13" presetClass="entr" presetSubtype="32" fill="hold" grpId="1" nodeType="withEffect">
                                  <p:stCondLst>
                                    <p:cond delay="0"/>
                                  </p:stCondLst>
                                  <p:childTnLst>
                                    <p:set>
                                      <p:cBhvr>
                                        <p:cTn id="133" dur="1" fill="hold">
                                          <p:stCondLst>
                                            <p:cond delay="0"/>
                                          </p:stCondLst>
                                        </p:cTn>
                                        <p:tgtEl>
                                          <p:spTgt spid="19"/>
                                        </p:tgtEl>
                                        <p:attrNameLst>
                                          <p:attrName>style.visibility</p:attrName>
                                        </p:attrNameLst>
                                      </p:cBhvr>
                                      <p:to>
                                        <p:strVal val="visible"/>
                                      </p:to>
                                    </p:set>
                                    <p:animEffect transition="in" filter="plus(out)">
                                      <p:cBhvr>
                                        <p:cTn id="134" dur="2000"/>
                                        <p:tgtEl>
                                          <p:spTgt spid="19"/>
                                        </p:tgtEl>
                                      </p:cBhvr>
                                    </p:animEffect>
                                  </p:childTnLst>
                                </p:cTn>
                              </p:par>
                              <p:par>
                                <p:cTn id="135" presetID="13" presetClass="entr" presetSubtype="32" fill="hold" grpId="1" nodeType="withEffect">
                                  <p:stCondLst>
                                    <p:cond delay="0"/>
                                  </p:stCondLst>
                                  <p:iterate type="lt">
                                    <p:tmPct val="0"/>
                                  </p:iterate>
                                  <p:childTnLst>
                                    <p:set>
                                      <p:cBhvr>
                                        <p:cTn id="136" dur="1" fill="hold">
                                          <p:stCondLst>
                                            <p:cond delay="0"/>
                                          </p:stCondLst>
                                        </p:cTn>
                                        <p:tgtEl>
                                          <p:spTgt spid="20"/>
                                        </p:tgtEl>
                                        <p:attrNameLst>
                                          <p:attrName>style.visibility</p:attrName>
                                        </p:attrNameLst>
                                      </p:cBhvr>
                                      <p:to>
                                        <p:strVal val="visible"/>
                                      </p:to>
                                    </p:set>
                                    <p:animEffect transition="in" filter="plus(out)">
                                      <p:cBhvr>
                                        <p:cTn id="137" dur="2000"/>
                                        <p:tgtEl>
                                          <p:spTgt spid="20"/>
                                        </p:tgtEl>
                                      </p:cBhvr>
                                    </p:animEffect>
                                  </p:childTnLst>
                                </p:cTn>
                              </p:par>
                              <p:par>
                                <p:cTn id="138" presetID="13" presetClass="entr" presetSubtype="32" fill="hold" grpId="1" nodeType="with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plus(out)">
                                      <p:cBhvr>
                                        <p:cTn id="140" dur="2000"/>
                                        <p:tgtEl>
                                          <p:spTgt spid="21"/>
                                        </p:tgtEl>
                                      </p:cBhvr>
                                    </p:animEffect>
                                  </p:childTnLst>
                                </p:cTn>
                              </p:par>
                              <p:par>
                                <p:cTn id="141" presetID="13" presetClass="entr" presetSubtype="32" fill="hold" grpId="1" nodeType="withEffect">
                                  <p:stCondLst>
                                    <p:cond delay="0"/>
                                  </p:stCondLst>
                                  <p:iterate type="lt">
                                    <p:tmPct val="0"/>
                                  </p:iterate>
                                  <p:childTnLst>
                                    <p:set>
                                      <p:cBhvr>
                                        <p:cTn id="142" dur="1" fill="hold">
                                          <p:stCondLst>
                                            <p:cond delay="0"/>
                                          </p:stCondLst>
                                        </p:cTn>
                                        <p:tgtEl>
                                          <p:spTgt spid="22"/>
                                        </p:tgtEl>
                                        <p:attrNameLst>
                                          <p:attrName>style.visibility</p:attrName>
                                        </p:attrNameLst>
                                      </p:cBhvr>
                                      <p:to>
                                        <p:strVal val="visible"/>
                                      </p:to>
                                    </p:set>
                                    <p:animEffect transition="in" filter="plus(out)">
                                      <p:cBhvr>
                                        <p:cTn id="143" dur="2000"/>
                                        <p:tgtEl>
                                          <p:spTgt spid="22"/>
                                        </p:tgtEl>
                                      </p:cBhvr>
                                    </p:animEffect>
                                  </p:childTnLst>
                                </p:cTn>
                              </p:par>
                              <p:par>
                                <p:cTn id="144" presetID="13" presetClass="entr" presetSubtype="32" fill="hold" grpId="1" nodeType="withEffect">
                                  <p:stCondLst>
                                    <p:cond delay="0"/>
                                  </p:stCondLst>
                                  <p:childTnLst>
                                    <p:set>
                                      <p:cBhvr>
                                        <p:cTn id="145" dur="1" fill="hold">
                                          <p:stCondLst>
                                            <p:cond delay="0"/>
                                          </p:stCondLst>
                                        </p:cTn>
                                        <p:tgtEl>
                                          <p:spTgt spid="23"/>
                                        </p:tgtEl>
                                        <p:attrNameLst>
                                          <p:attrName>style.visibility</p:attrName>
                                        </p:attrNameLst>
                                      </p:cBhvr>
                                      <p:to>
                                        <p:strVal val="visible"/>
                                      </p:to>
                                    </p:set>
                                    <p:animEffect transition="in" filter="plus(out)">
                                      <p:cBhvr>
                                        <p:cTn id="146" dur="2000"/>
                                        <p:tgtEl>
                                          <p:spTgt spid="23"/>
                                        </p:tgtEl>
                                      </p:cBhvr>
                                    </p:animEffect>
                                  </p:childTnLst>
                                </p:cTn>
                              </p:par>
                              <p:par>
                                <p:cTn id="147" presetID="8" presetClass="emph" presetSubtype="0" fill="hold" grpId="2" nodeType="withEffect">
                                  <p:stCondLst>
                                    <p:cond delay="0"/>
                                  </p:stCondLst>
                                  <p:iterate type="lt">
                                    <p:tmPct val="0"/>
                                  </p:iterate>
                                  <p:childTnLst>
                                    <p:animRot by="21600000">
                                      <p:cBhvr>
                                        <p:cTn id="148" dur="2000" fill="hold"/>
                                        <p:tgtEl>
                                          <p:spTgt spid="4"/>
                                        </p:tgtEl>
                                        <p:attrNameLst>
                                          <p:attrName>r</p:attrName>
                                        </p:attrNameLst>
                                      </p:cBhvr>
                                    </p:animRot>
                                  </p:childTnLst>
                                </p:cTn>
                              </p:par>
                              <p:par>
                                <p:cTn id="149" presetID="8" presetClass="emph" presetSubtype="0" fill="hold" grpId="2" nodeType="withEffect">
                                  <p:stCondLst>
                                    <p:cond delay="0"/>
                                  </p:stCondLst>
                                  <p:iterate type="lt">
                                    <p:tmPct val="0"/>
                                  </p:iterate>
                                  <p:childTnLst>
                                    <p:animRot by="-21600000">
                                      <p:cBhvr>
                                        <p:cTn id="150" dur="2000" fill="hold"/>
                                        <p:tgtEl>
                                          <p:spTgt spid="6"/>
                                        </p:tgtEl>
                                        <p:attrNameLst>
                                          <p:attrName>r</p:attrName>
                                        </p:attrNameLst>
                                      </p:cBhvr>
                                    </p:animRot>
                                  </p:childTnLst>
                                </p:cTn>
                              </p:par>
                              <p:par>
                                <p:cTn id="151" presetID="8" presetClass="emph" presetSubtype="0" fill="hold" grpId="2" nodeType="withEffect">
                                  <p:stCondLst>
                                    <p:cond delay="0"/>
                                  </p:stCondLst>
                                  <p:iterate type="lt">
                                    <p:tmPct val="0"/>
                                  </p:iterate>
                                  <p:childTnLst>
                                    <p:animRot by="21600000">
                                      <p:cBhvr>
                                        <p:cTn id="152" dur="2000" fill="hold"/>
                                        <p:tgtEl>
                                          <p:spTgt spid="8"/>
                                        </p:tgtEl>
                                        <p:attrNameLst>
                                          <p:attrName>r</p:attrName>
                                        </p:attrNameLst>
                                      </p:cBhvr>
                                    </p:animRot>
                                  </p:childTnLst>
                                </p:cTn>
                              </p:par>
                              <p:par>
                                <p:cTn id="153" presetID="8" presetClass="emph" presetSubtype="0" fill="hold" grpId="2" nodeType="withEffect">
                                  <p:stCondLst>
                                    <p:cond delay="0"/>
                                  </p:stCondLst>
                                  <p:iterate type="lt">
                                    <p:tmPct val="0"/>
                                  </p:iterate>
                                  <p:childTnLst>
                                    <p:animRot by="-21600000">
                                      <p:cBhvr>
                                        <p:cTn id="154" dur="2000" fill="hold"/>
                                        <p:tgtEl>
                                          <p:spTgt spid="10"/>
                                        </p:tgtEl>
                                        <p:attrNameLst>
                                          <p:attrName>r</p:attrName>
                                        </p:attrNameLst>
                                      </p:cBhvr>
                                    </p:animRot>
                                  </p:childTnLst>
                                </p:cTn>
                              </p:par>
                              <p:par>
                                <p:cTn id="155" presetID="8" presetClass="emph" presetSubtype="0" fill="hold" grpId="2" nodeType="withEffect">
                                  <p:stCondLst>
                                    <p:cond delay="0"/>
                                  </p:stCondLst>
                                  <p:iterate type="lt">
                                    <p:tmPct val="0"/>
                                  </p:iterate>
                                  <p:childTnLst>
                                    <p:animRot by="21600000">
                                      <p:cBhvr>
                                        <p:cTn id="156" dur="2000" fill="hold"/>
                                        <p:tgtEl>
                                          <p:spTgt spid="12"/>
                                        </p:tgtEl>
                                        <p:attrNameLst>
                                          <p:attrName>r</p:attrName>
                                        </p:attrNameLst>
                                      </p:cBhvr>
                                    </p:animRot>
                                  </p:childTnLst>
                                </p:cTn>
                              </p:par>
                              <p:par>
                                <p:cTn id="157" presetID="8" presetClass="emph" presetSubtype="0" fill="hold" grpId="2" nodeType="withEffect">
                                  <p:stCondLst>
                                    <p:cond delay="0"/>
                                  </p:stCondLst>
                                  <p:iterate type="lt">
                                    <p:tmPct val="0"/>
                                  </p:iterate>
                                  <p:childTnLst>
                                    <p:animRot by="-21600000">
                                      <p:cBhvr>
                                        <p:cTn id="158" dur="2000" fill="hold"/>
                                        <p:tgtEl>
                                          <p:spTgt spid="14"/>
                                        </p:tgtEl>
                                        <p:attrNameLst>
                                          <p:attrName>r</p:attrName>
                                        </p:attrNameLst>
                                      </p:cBhvr>
                                    </p:animRot>
                                  </p:childTnLst>
                                </p:cTn>
                              </p:par>
                              <p:par>
                                <p:cTn id="159" presetID="8" presetClass="emph" presetSubtype="0" fill="hold" grpId="2" nodeType="withEffect">
                                  <p:stCondLst>
                                    <p:cond delay="0"/>
                                  </p:stCondLst>
                                  <p:iterate type="lt">
                                    <p:tmPct val="0"/>
                                  </p:iterate>
                                  <p:childTnLst>
                                    <p:animRot by="21600000">
                                      <p:cBhvr>
                                        <p:cTn id="160" dur="2000" fill="hold"/>
                                        <p:tgtEl>
                                          <p:spTgt spid="16"/>
                                        </p:tgtEl>
                                        <p:attrNameLst>
                                          <p:attrName>r</p:attrName>
                                        </p:attrNameLst>
                                      </p:cBhvr>
                                    </p:animRot>
                                  </p:childTnLst>
                                </p:cTn>
                              </p:par>
                              <p:par>
                                <p:cTn id="161" presetID="8" presetClass="emph" presetSubtype="0" fill="hold" grpId="2" nodeType="withEffect">
                                  <p:stCondLst>
                                    <p:cond delay="0"/>
                                  </p:stCondLst>
                                  <p:iterate type="lt">
                                    <p:tmPct val="0"/>
                                  </p:iterate>
                                  <p:childTnLst>
                                    <p:animRot by="-21600000">
                                      <p:cBhvr>
                                        <p:cTn id="162" dur="2000" fill="hold"/>
                                        <p:tgtEl>
                                          <p:spTgt spid="18"/>
                                        </p:tgtEl>
                                        <p:attrNameLst>
                                          <p:attrName>r</p:attrName>
                                        </p:attrNameLst>
                                      </p:cBhvr>
                                    </p:animRot>
                                  </p:childTnLst>
                                </p:cTn>
                              </p:par>
                              <p:par>
                                <p:cTn id="163" presetID="8" presetClass="emph" presetSubtype="0" fill="hold" grpId="2" nodeType="withEffect">
                                  <p:stCondLst>
                                    <p:cond delay="0"/>
                                  </p:stCondLst>
                                  <p:iterate type="lt">
                                    <p:tmPct val="0"/>
                                  </p:iterate>
                                  <p:childTnLst>
                                    <p:animRot by="21600000">
                                      <p:cBhvr>
                                        <p:cTn id="164" dur="2000" fill="hold"/>
                                        <p:tgtEl>
                                          <p:spTgt spid="20"/>
                                        </p:tgtEl>
                                        <p:attrNameLst>
                                          <p:attrName>r</p:attrName>
                                        </p:attrNameLst>
                                      </p:cBhvr>
                                    </p:animRot>
                                  </p:childTnLst>
                                </p:cTn>
                              </p:par>
                              <p:par>
                                <p:cTn id="165" presetID="8" presetClass="emph" presetSubtype="0" fill="hold" grpId="2" nodeType="withEffect">
                                  <p:stCondLst>
                                    <p:cond delay="0"/>
                                  </p:stCondLst>
                                  <p:iterate type="lt">
                                    <p:tmPct val="0"/>
                                  </p:iterate>
                                  <p:childTnLst>
                                    <p:animRot by="-21600000">
                                      <p:cBhvr>
                                        <p:cTn id="166" dur="2000" fill="hold"/>
                                        <p:tgtEl>
                                          <p:spTgt spid="22"/>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5"/>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9"/>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1"/>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3"/>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5"/>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17"/>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19"/>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1"/>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3"/>
                                        </p:tgtEl>
                                        <p:attrNameLst>
                                          <p:attrName>r</p:attrName>
                                        </p:attrNameLst>
                                      </p:cBhvr>
                                    </p:animRot>
                                  </p:childTnLst>
                                </p:cTn>
                              </p:par>
                            </p:childTnLst>
                          </p:cTn>
                        </p:par>
                        <p:par>
                          <p:cTn id="187" fill="hold">
                            <p:stCondLst>
                              <p:cond delay="2000"/>
                            </p:stCondLst>
                            <p:childTnLst>
                              <p:par>
                                <p:cTn id="188" presetID="2" presetClass="exit" presetSubtype="4" fill="hold" grpId="3" nodeType="afterEffect">
                                  <p:stCondLst>
                                    <p:cond delay="0"/>
                                  </p:stCondLst>
                                  <p:iterate type="lt">
                                    <p:tmPct val="0"/>
                                  </p:iterate>
                                  <p:childTnLst>
                                    <p:anim calcmode="lin" valueType="num">
                                      <p:cBhvr additive="base">
                                        <p:cTn id="189" dur="2000"/>
                                        <p:tgtEl>
                                          <p:spTgt spid="4"/>
                                        </p:tgtEl>
                                        <p:attrNameLst>
                                          <p:attrName>ppt_x</p:attrName>
                                        </p:attrNameLst>
                                      </p:cBhvr>
                                      <p:tavLst>
                                        <p:tav tm="0">
                                          <p:val>
                                            <p:strVal val="ppt_x"/>
                                          </p:val>
                                        </p:tav>
                                        <p:tav tm="100000">
                                          <p:val>
                                            <p:strVal val="ppt_x"/>
                                          </p:val>
                                        </p:tav>
                                      </p:tavLst>
                                    </p:anim>
                                    <p:anim calcmode="lin" valueType="num">
                                      <p:cBhvr additive="base">
                                        <p:cTn id="190" dur="2000"/>
                                        <p:tgtEl>
                                          <p:spTgt spid="4"/>
                                        </p:tgtEl>
                                        <p:attrNameLst>
                                          <p:attrName>ppt_y</p:attrName>
                                        </p:attrNameLst>
                                      </p:cBhvr>
                                      <p:tavLst>
                                        <p:tav tm="0">
                                          <p:val>
                                            <p:strVal val="ppt_y"/>
                                          </p:val>
                                        </p:tav>
                                        <p:tav tm="100000">
                                          <p:val>
                                            <p:strVal val="1+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4" fill="hold" grpId="3" nodeType="withEffect">
                                  <p:stCondLst>
                                    <p:cond delay="0"/>
                                  </p:stCondLst>
                                  <p:iterate type="lt">
                                    <p:tmPct val="0"/>
                                  </p:iterate>
                                  <p:childTnLst>
                                    <p:anim calcmode="lin" valueType="num">
                                      <p:cBhvr additive="base">
                                        <p:cTn id="193" dur="2000"/>
                                        <p:tgtEl>
                                          <p:spTgt spid="6"/>
                                        </p:tgtEl>
                                        <p:attrNameLst>
                                          <p:attrName>ppt_x</p:attrName>
                                        </p:attrNameLst>
                                      </p:cBhvr>
                                      <p:tavLst>
                                        <p:tav tm="0">
                                          <p:val>
                                            <p:strVal val="ppt_x"/>
                                          </p:val>
                                        </p:tav>
                                        <p:tav tm="100000">
                                          <p:val>
                                            <p:strVal val="ppt_x"/>
                                          </p:val>
                                        </p:tav>
                                      </p:tavLst>
                                    </p:anim>
                                    <p:anim calcmode="lin" valueType="num">
                                      <p:cBhvr additive="base">
                                        <p:cTn id="194" dur="2000"/>
                                        <p:tgtEl>
                                          <p:spTgt spid="6"/>
                                        </p:tgtEl>
                                        <p:attrNameLst>
                                          <p:attrName>ppt_y</p:attrName>
                                        </p:attrNameLst>
                                      </p:cBhvr>
                                      <p:tavLst>
                                        <p:tav tm="0">
                                          <p:val>
                                            <p:strVal val="ppt_y"/>
                                          </p:val>
                                        </p:tav>
                                        <p:tav tm="100000">
                                          <p:val>
                                            <p:strVal val="1+ppt_h/2"/>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4" fill="hold" grpId="3" nodeType="withEffect">
                                  <p:stCondLst>
                                    <p:cond delay="0"/>
                                  </p:stCondLst>
                                  <p:iterate type="lt">
                                    <p:tmPct val="0"/>
                                  </p:iterate>
                                  <p:childTnLst>
                                    <p:anim calcmode="lin" valueType="num">
                                      <p:cBhvr additive="base">
                                        <p:cTn id="197" dur="2000"/>
                                        <p:tgtEl>
                                          <p:spTgt spid="8"/>
                                        </p:tgtEl>
                                        <p:attrNameLst>
                                          <p:attrName>ppt_x</p:attrName>
                                        </p:attrNameLst>
                                      </p:cBhvr>
                                      <p:tavLst>
                                        <p:tav tm="0">
                                          <p:val>
                                            <p:strVal val="ppt_x"/>
                                          </p:val>
                                        </p:tav>
                                        <p:tav tm="100000">
                                          <p:val>
                                            <p:strVal val="ppt_x"/>
                                          </p:val>
                                        </p:tav>
                                      </p:tavLst>
                                    </p:anim>
                                    <p:anim calcmode="lin" valueType="num">
                                      <p:cBhvr additive="base">
                                        <p:cTn id="198" dur="2000"/>
                                        <p:tgtEl>
                                          <p:spTgt spid="8"/>
                                        </p:tgtEl>
                                        <p:attrNameLst>
                                          <p:attrName>ppt_y</p:attrName>
                                        </p:attrNameLst>
                                      </p:cBhvr>
                                      <p:tavLst>
                                        <p:tav tm="0">
                                          <p:val>
                                            <p:strVal val="ppt_y"/>
                                          </p:val>
                                        </p:tav>
                                        <p:tav tm="100000">
                                          <p:val>
                                            <p:strVal val="1+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4" fill="hold" grpId="3" nodeType="withEffect">
                                  <p:stCondLst>
                                    <p:cond delay="0"/>
                                  </p:stCondLst>
                                  <p:iterate type="lt">
                                    <p:tmPct val="0"/>
                                  </p:iterate>
                                  <p:childTnLst>
                                    <p:anim calcmode="lin" valueType="num">
                                      <p:cBhvr additive="base">
                                        <p:cTn id="201" dur="2000"/>
                                        <p:tgtEl>
                                          <p:spTgt spid="10"/>
                                        </p:tgtEl>
                                        <p:attrNameLst>
                                          <p:attrName>ppt_x</p:attrName>
                                        </p:attrNameLst>
                                      </p:cBhvr>
                                      <p:tavLst>
                                        <p:tav tm="0">
                                          <p:val>
                                            <p:strVal val="ppt_x"/>
                                          </p:val>
                                        </p:tav>
                                        <p:tav tm="100000">
                                          <p:val>
                                            <p:strVal val="ppt_x"/>
                                          </p:val>
                                        </p:tav>
                                      </p:tavLst>
                                    </p:anim>
                                    <p:anim calcmode="lin" valueType="num">
                                      <p:cBhvr additive="base">
                                        <p:cTn id="202" dur="2000"/>
                                        <p:tgtEl>
                                          <p:spTgt spid="10"/>
                                        </p:tgtEl>
                                        <p:attrNameLst>
                                          <p:attrName>ppt_y</p:attrName>
                                        </p:attrNameLst>
                                      </p:cBhvr>
                                      <p:tavLst>
                                        <p:tav tm="0">
                                          <p:val>
                                            <p:strVal val="ppt_y"/>
                                          </p:val>
                                        </p:tav>
                                        <p:tav tm="100000">
                                          <p:val>
                                            <p:strVal val="1+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4" fill="hold" grpId="3" nodeType="withEffect">
                                  <p:stCondLst>
                                    <p:cond delay="0"/>
                                  </p:stCondLst>
                                  <p:iterate type="lt">
                                    <p:tmPct val="0"/>
                                  </p:iterate>
                                  <p:childTnLst>
                                    <p:anim calcmode="lin" valueType="num">
                                      <p:cBhvr additive="base">
                                        <p:cTn id="205" dur="2000"/>
                                        <p:tgtEl>
                                          <p:spTgt spid="12"/>
                                        </p:tgtEl>
                                        <p:attrNameLst>
                                          <p:attrName>ppt_x</p:attrName>
                                        </p:attrNameLst>
                                      </p:cBhvr>
                                      <p:tavLst>
                                        <p:tav tm="0">
                                          <p:val>
                                            <p:strVal val="ppt_x"/>
                                          </p:val>
                                        </p:tav>
                                        <p:tav tm="100000">
                                          <p:val>
                                            <p:strVal val="ppt_x"/>
                                          </p:val>
                                        </p:tav>
                                      </p:tavLst>
                                    </p:anim>
                                    <p:anim calcmode="lin" valueType="num">
                                      <p:cBhvr additive="base">
                                        <p:cTn id="206" dur="2000"/>
                                        <p:tgtEl>
                                          <p:spTgt spid="12"/>
                                        </p:tgtEl>
                                        <p:attrNameLst>
                                          <p:attrName>ppt_y</p:attrName>
                                        </p:attrNameLst>
                                      </p:cBhvr>
                                      <p:tavLst>
                                        <p:tav tm="0">
                                          <p:val>
                                            <p:strVal val="ppt_y"/>
                                          </p:val>
                                        </p:tav>
                                        <p:tav tm="100000">
                                          <p:val>
                                            <p:strVal val="1+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4" fill="hold" grpId="3" nodeType="withEffect">
                                  <p:stCondLst>
                                    <p:cond delay="0"/>
                                  </p:stCondLst>
                                  <p:iterate type="lt">
                                    <p:tmPct val="0"/>
                                  </p:iterate>
                                  <p:childTnLst>
                                    <p:anim calcmode="lin" valueType="num">
                                      <p:cBhvr additive="base">
                                        <p:cTn id="209" dur="2000"/>
                                        <p:tgtEl>
                                          <p:spTgt spid="14"/>
                                        </p:tgtEl>
                                        <p:attrNameLst>
                                          <p:attrName>ppt_x</p:attrName>
                                        </p:attrNameLst>
                                      </p:cBhvr>
                                      <p:tavLst>
                                        <p:tav tm="0">
                                          <p:val>
                                            <p:strVal val="ppt_x"/>
                                          </p:val>
                                        </p:tav>
                                        <p:tav tm="100000">
                                          <p:val>
                                            <p:strVal val="ppt_x"/>
                                          </p:val>
                                        </p:tav>
                                      </p:tavLst>
                                    </p:anim>
                                    <p:anim calcmode="lin" valueType="num">
                                      <p:cBhvr additive="base">
                                        <p:cTn id="210" dur="2000"/>
                                        <p:tgtEl>
                                          <p:spTgt spid="14"/>
                                        </p:tgtEl>
                                        <p:attrNameLst>
                                          <p:attrName>ppt_y</p:attrName>
                                        </p:attrNameLst>
                                      </p:cBhvr>
                                      <p:tavLst>
                                        <p:tav tm="0">
                                          <p:val>
                                            <p:strVal val="ppt_y"/>
                                          </p:val>
                                        </p:tav>
                                        <p:tav tm="100000">
                                          <p:val>
                                            <p:strVal val="1+ppt_h/2"/>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4" fill="hold" grpId="3" nodeType="withEffect">
                                  <p:stCondLst>
                                    <p:cond delay="0"/>
                                  </p:stCondLst>
                                  <p:iterate type="lt">
                                    <p:tmPct val="0"/>
                                  </p:iterate>
                                  <p:childTnLst>
                                    <p:anim calcmode="lin" valueType="num">
                                      <p:cBhvr additive="base">
                                        <p:cTn id="213" dur="2000"/>
                                        <p:tgtEl>
                                          <p:spTgt spid="16"/>
                                        </p:tgtEl>
                                        <p:attrNameLst>
                                          <p:attrName>ppt_x</p:attrName>
                                        </p:attrNameLst>
                                      </p:cBhvr>
                                      <p:tavLst>
                                        <p:tav tm="0">
                                          <p:val>
                                            <p:strVal val="ppt_x"/>
                                          </p:val>
                                        </p:tav>
                                        <p:tav tm="100000">
                                          <p:val>
                                            <p:strVal val="ppt_x"/>
                                          </p:val>
                                        </p:tav>
                                      </p:tavLst>
                                    </p:anim>
                                    <p:anim calcmode="lin" valueType="num">
                                      <p:cBhvr additive="base">
                                        <p:cTn id="214" dur="2000"/>
                                        <p:tgtEl>
                                          <p:spTgt spid="16"/>
                                        </p:tgtEl>
                                        <p:attrNameLst>
                                          <p:attrName>ppt_y</p:attrName>
                                        </p:attrNameLst>
                                      </p:cBhvr>
                                      <p:tavLst>
                                        <p:tav tm="0">
                                          <p:val>
                                            <p:strVal val="ppt_y"/>
                                          </p:val>
                                        </p:tav>
                                        <p:tav tm="100000">
                                          <p:val>
                                            <p:strVal val="1+ppt_h/2"/>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4" fill="hold" grpId="3" nodeType="withEffect">
                                  <p:stCondLst>
                                    <p:cond delay="0"/>
                                  </p:stCondLst>
                                  <p:iterate type="lt">
                                    <p:tmPct val="0"/>
                                  </p:iterate>
                                  <p:childTnLst>
                                    <p:anim calcmode="lin" valueType="num">
                                      <p:cBhvr additive="base">
                                        <p:cTn id="217" dur="2000"/>
                                        <p:tgtEl>
                                          <p:spTgt spid="18"/>
                                        </p:tgtEl>
                                        <p:attrNameLst>
                                          <p:attrName>ppt_x</p:attrName>
                                        </p:attrNameLst>
                                      </p:cBhvr>
                                      <p:tavLst>
                                        <p:tav tm="0">
                                          <p:val>
                                            <p:strVal val="ppt_x"/>
                                          </p:val>
                                        </p:tav>
                                        <p:tav tm="100000">
                                          <p:val>
                                            <p:strVal val="ppt_x"/>
                                          </p:val>
                                        </p:tav>
                                      </p:tavLst>
                                    </p:anim>
                                    <p:anim calcmode="lin" valueType="num">
                                      <p:cBhvr additive="base">
                                        <p:cTn id="218" dur="2000"/>
                                        <p:tgtEl>
                                          <p:spTgt spid="18"/>
                                        </p:tgtEl>
                                        <p:attrNameLst>
                                          <p:attrName>ppt_y</p:attrName>
                                        </p:attrNameLst>
                                      </p:cBhvr>
                                      <p:tavLst>
                                        <p:tav tm="0">
                                          <p:val>
                                            <p:strVal val="ppt_y"/>
                                          </p:val>
                                        </p:tav>
                                        <p:tav tm="100000">
                                          <p:val>
                                            <p:strVal val="1+ppt_h/2"/>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4" fill="hold" grpId="3" nodeType="withEffect">
                                  <p:stCondLst>
                                    <p:cond delay="0"/>
                                  </p:stCondLst>
                                  <p:iterate type="lt">
                                    <p:tmPct val="0"/>
                                  </p:iterate>
                                  <p:childTnLst>
                                    <p:anim calcmode="lin" valueType="num">
                                      <p:cBhvr additive="base">
                                        <p:cTn id="221" dur="2000"/>
                                        <p:tgtEl>
                                          <p:spTgt spid="20"/>
                                        </p:tgtEl>
                                        <p:attrNameLst>
                                          <p:attrName>ppt_x</p:attrName>
                                        </p:attrNameLst>
                                      </p:cBhvr>
                                      <p:tavLst>
                                        <p:tav tm="0">
                                          <p:val>
                                            <p:strVal val="ppt_x"/>
                                          </p:val>
                                        </p:tav>
                                        <p:tav tm="100000">
                                          <p:val>
                                            <p:strVal val="ppt_x"/>
                                          </p:val>
                                        </p:tav>
                                      </p:tavLst>
                                    </p:anim>
                                    <p:anim calcmode="lin" valueType="num">
                                      <p:cBhvr additive="base">
                                        <p:cTn id="222" dur="2000"/>
                                        <p:tgtEl>
                                          <p:spTgt spid="20"/>
                                        </p:tgtEl>
                                        <p:attrNameLst>
                                          <p:attrName>ppt_y</p:attrName>
                                        </p:attrNameLst>
                                      </p:cBhvr>
                                      <p:tavLst>
                                        <p:tav tm="0">
                                          <p:val>
                                            <p:strVal val="ppt_y"/>
                                          </p:val>
                                        </p:tav>
                                        <p:tav tm="100000">
                                          <p:val>
                                            <p:strVal val="1+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4" fill="hold" grpId="3" nodeType="withEffect">
                                  <p:stCondLst>
                                    <p:cond delay="0"/>
                                  </p:stCondLst>
                                  <p:iterate type="lt">
                                    <p:tmPct val="0"/>
                                  </p:iterate>
                                  <p:childTnLst>
                                    <p:anim calcmode="lin" valueType="num">
                                      <p:cBhvr additive="base">
                                        <p:cTn id="225" dur="2000"/>
                                        <p:tgtEl>
                                          <p:spTgt spid="22"/>
                                        </p:tgtEl>
                                        <p:attrNameLst>
                                          <p:attrName>ppt_x</p:attrName>
                                        </p:attrNameLst>
                                      </p:cBhvr>
                                      <p:tavLst>
                                        <p:tav tm="0">
                                          <p:val>
                                            <p:strVal val="ppt_x"/>
                                          </p:val>
                                        </p:tav>
                                        <p:tav tm="100000">
                                          <p:val>
                                            <p:strVal val="ppt_x"/>
                                          </p:val>
                                        </p:tav>
                                      </p:tavLst>
                                    </p:anim>
                                    <p:anim calcmode="lin" valueType="num">
                                      <p:cBhvr additive="base">
                                        <p:cTn id="226" dur="2000"/>
                                        <p:tgtEl>
                                          <p:spTgt spid="22"/>
                                        </p:tgtEl>
                                        <p:attrNameLst>
                                          <p:attrName>ppt_y</p:attrName>
                                        </p:attrNameLst>
                                      </p:cBhvr>
                                      <p:tavLst>
                                        <p:tav tm="0">
                                          <p:val>
                                            <p:strVal val="ppt_y"/>
                                          </p:val>
                                        </p:tav>
                                        <p:tav tm="100000">
                                          <p:val>
                                            <p:strVal val="1+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1" fill="hold" grpId="3" nodeType="withEffect">
                                  <p:stCondLst>
                                    <p:cond delay="0"/>
                                  </p:stCondLst>
                                  <p:childTnLst>
                                    <p:anim calcmode="lin" valueType="num">
                                      <p:cBhvr additive="base">
                                        <p:cTn id="229" dur="2000"/>
                                        <p:tgtEl>
                                          <p:spTgt spid="5"/>
                                        </p:tgtEl>
                                        <p:attrNameLst>
                                          <p:attrName>ppt_x</p:attrName>
                                        </p:attrNameLst>
                                      </p:cBhvr>
                                      <p:tavLst>
                                        <p:tav tm="0">
                                          <p:val>
                                            <p:strVal val="ppt_x"/>
                                          </p:val>
                                        </p:tav>
                                        <p:tav tm="100000">
                                          <p:val>
                                            <p:strVal val="ppt_x"/>
                                          </p:val>
                                        </p:tav>
                                      </p:tavLst>
                                    </p:anim>
                                    <p:anim calcmode="lin" valueType="num">
                                      <p:cBhvr additive="base">
                                        <p:cTn id="230" dur="2000"/>
                                        <p:tgtEl>
                                          <p:spTgt spid="5"/>
                                        </p:tgtEl>
                                        <p:attrNameLst>
                                          <p:attrName>ppt_y</p:attrName>
                                        </p:attrNameLst>
                                      </p:cBhvr>
                                      <p:tavLst>
                                        <p:tav tm="0">
                                          <p:val>
                                            <p:strVal val="ppt_y"/>
                                          </p:val>
                                        </p:tav>
                                        <p:tav tm="100000">
                                          <p:val>
                                            <p:strVal val="0-ppt_h/2"/>
                                          </p:val>
                                        </p:tav>
                                      </p:tavLst>
                                    </p:anim>
                                    <p:set>
                                      <p:cBhvr>
                                        <p:cTn id="231" dur="1" fill="hold">
                                          <p:stCondLst>
                                            <p:cond delay="1999"/>
                                          </p:stCondLst>
                                        </p:cTn>
                                        <p:tgtEl>
                                          <p:spTgt spid="5"/>
                                        </p:tgtEl>
                                        <p:attrNameLst>
                                          <p:attrName>style.visibility</p:attrName>
                                        </p:attrNameLst>
                                      </p:cBhvr>
                                      <p:to>
                                        <p:strVal val="hidden"/>
                                      </p:to>
                                    </p:set>
                                  </p:childTnLst>
                                </p:cTn>
                              </p:par>
                              <p:par>
                                <p:cTn id="232" presetID="2" presetClass="exit" presetSubtype="1" fill="hold" grpId="3"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ppt_x"/>
                                          </p:val>
                                        </p:tav>
                                      </p:tavLst>
                                    </p:anim>
                                    <p:anim calcmode="lin" valueType="num">
                                      <p:cBhvr additive="base">
                                        <p:cTn id="234" dur="2000"/>
                                        <p:tgtEl>
                                          <p:spTgt spid="7"/>
                                        </p:tgtEl>
                                        <p:attrNameLst>
                                          <p:attrName>ppt_y</p:attrName>
                                        </p:attrNameLst>
                                      </p:cBhvr>
                                      <p:tavLst>
                                        <p:tav tm="0">
                                          <p:val>
                                            <p:strVal val="ppt_y"/>
                                          </p:val>
                                        </p:tav>
                                        <p:tav tm="100000">
                                          <p:val>
                                            <p:strVal val="0-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1" fill="hold" grpId="3"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ppt_x"/>
                                          </p:val>
                                        </p:tav>
                                      </p:tavLst>
                                    </p:anim>
                                    <p:anim calcmode="lin" valueType="num">
                                      <p:cBhvr additive="base">
                                        <p:cTn id="238" dur="2000"/>
                                        <p:tgtEl>
                                          <p:spTgt spid="9"/>
                                        </p:tgtEl>
                                        <p:attrNameLst>
                                          <p:attrName>ppt_y</p:attrName>
                                        </p:attrNameLst>
                                      </p:cBhvr>
                                      <p:tavLst>
                                        <p:tav tm="0">
                                          <p:val>
                                            <p:strVal val="ppt_y"/>
                                          </p:val>
                                        </p:tav>
                                        <p:tav tm="100000">
                                          <p:val>
                                            <p:strVal val="0-ppt_h/2"/>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1" fill="hold" grpId="3" nodeType="withEffect">
                                  <p:stCondLst>
                                    <p:cond delay="0"/>
                                  </p:stCondLst>
                                  <p:childTnLst>
                                    <p:anim calcmode="lin" valueType="num">
                                      <p:cBhvr additive="base">
                                        <p:cTn id="241" dur="2000"/>
                                        <p:tgtEl>
                                          <p:spTgt spid="11"/>
                                        </p:tgtEl>
                                        <p:attrNameLst>
                                          <p:attrName>ppt_x</p:attrName>
                                        </p:attrNameLst>
                                      </p:cBhvr>
                                      <p:tavLst>
                                        <p:tav tm="0">
                                          <p:val>
                                            <p:strVal val="ppt_x"/>
                                          </p:val>
                                        </p:tav>
                                        <p:tav tm="100000">
                                          <p:val>
                                            <p:strVal val="ppt_x"/>
                                          </p:val>
                                        </p:tav>
                                      </p:tavLst>
                                    </p:anim>
                                    <p:anim calcmode="lin" valueType="num">
                                      <p:cBhvr additive="base">
                                        <p:cTn id="242" dur="2000"/>
                                        <p:tgtEl>
                                          <p:spTgt spid="11"/>
                                        </p:tgtEl>
                                        <p:attrNameLst>
                                          <p:attrName>ppt_y</p:attrName>
                                        </p:attrNameLst>
                                      </p:cBhvr>
                                      <p:tavLst>
                                        <p:tav tm="0">
                                          <p:val>
                                            <p:strVal val="ppt_y"/>
                                          </p:val>
                                        </p:tav>
                                        <p:tav tm="100000">
                                          <p:val>
                                            <p:strVal val="0-ppt_h/2"/>
                                          </p:val>
                                        </p:tav>
                                      </p:tavLst>
                                    </p:anim>
                                    <p:set>
                                      <p:cBhvr>
                                        <p:cTn id="243" dur="1" fill="hold">
                                          <p:stCondLst>
                                            <p:cond delay="1999"/>
                                          </p:stCondLst>
                                        </p:cTn>
                                        <p:tgtEl>
                                          <p:spTgt spid="11"/>
                                        </p:tgtEl>
                                        <p:attrNameLst>
                                          <p:attrName>style.visibility</p:attrName>
                                        </p:attrNameLst>
                                      </p:cBhvr>
                                      <p:to>
                                        <p:strVal val="hidden"/>
                                      </p:to>
                                    </p:set>
                                  </p:childTnLst>
                                </p:cTn>
                              </p:par>
                              <p:par>
                                <p:cTn id="244" presetID="2" presetClass="exit" presetSubtype="1" fill="hold" grpId="3"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ppt_x"/>
                                          </p:val>
                                        </p:tav>
                                      </p:tavLst>
                                    </p:anim>
                                    <p:anim calcmode="lin" valueType="num">
                                      <p:cBhvr additive="base">
                                        <p:cTn id="246" dur="2000"/>
                                        <p:tgtEl>
                                          <p:spTgt spid="13"/>
                                        </p:tgtEl>
                                        <p:attrNameLst>
                                          <p:attrName>ppt_y</p:attrName>
                                        </p:attrNameLst>
                                      </p:cBhvr>
                                      <p:tavLst>
                                        <p:tav tm="0">
                                          <p:val>
                                            <p:strVal val="ppt_y"/>
                                          </p:val>
                                        </p:tav>
                                        <p:tav tm="100000">
                                          <p:val>
                                            <p:strVal val="0-ppt_h/2"/>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1" fill="hold" grpId="3"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ppt_x"/>
                                          </p:val>
                                        </p:tav>
                                      </p:tavLst>
                                    </p:anim>
                                    <p:anim calcmode="lin" valueType="num">
                                      <p:cBhvr additive="base">
                                        <p:cTn id="250" dur="2000"/>
                                        <p:tgtEl>
                                          <p:spTgt spid="15"/>
                                        </p:tgtEl>
                                        <p:attrNameLst>
                                          <p:attrName>ppt_y</p:attrName>
                                        </p:attrNameLst>
                                      </p:cBhvr>
                                      <p:tavLst>
                                        <p:tav tm="0">
                                          <p:val>
                                            <p:strVal val="ppt_y"/>
                                          </p:val>
                                        </p:tav>
                                        <p:tav tm="100000">
                                          <p:val>
                                            <p:strVal val="0-ppt_h/2"/>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1" fill="hold" grpId="3" nodeType="withEffect">
                                  <p:stCondLst>
                                    <p:cond delay="0"/>
                                  </p:stCondLst>
                                  <p:childTnLst>
                                    <p:anim calcmode="lin" valueType="num">
                                      <p:cBhvr additive="base">
                                        <p:cTn id="253" dur="2000"/>
                                        <p:tgtEl>
                                          <p:spTgt spid="17"/>
                                        </p:tgtEl>
                                        <p:attrNameLst>
                                          <p:attrName>ppt_x</p:attrName>
                                        </p:attrNameLst>
                                      </p:cBhvr>
                                      <p:tavLst>
                                        <p:tav tm="0">
                                          <p:val>
                                            <p:strVal val="ppt_x"/>
                                          </p:val>
                                        </p:tav>
                                        <p:tav tm="100000">
                                          <p:val>
                                            <p:strVal val="ppt_x"/>
                                          </p:val>
                                        </p:tav>
                                      </p:tavLst>
                                    </p:anim>
                                    <p:anim calcmode="lin" valueType="num">
                                      <p:cBhvr additive="base">
                                        <p:cTn id="254" dur="2000"/>
                                        <p:tgtEl>
                                          <p:spTgt spid="17"/>
                                        </p:tgtEl>
                                        <p:attrNameLst>
                                          <p:attrName>ppt_y</p:attrName>
                                        </p:attrNameLst>
                                      </p:cBhvr>
                                      <p:tavLst>
                                        <p:tav tm="0">
                                          <p:val>
                                            <p:strVal val="ppt_y"/>
                                          </p:val>
                                        </p:tav>
                                        <p:tav tm="100000">
                                          <p:val>
                                            <p:strVal val="0-ppt_h/2"/>
                                          </p:val>
                                        </p:tav>
                                      </p:tavLst>
                                    </p:anim>
                                    <p:set>
                                      <p:cBhvr>
                                        <p:cTn id="255" dur="1" fill="hold">
                                          <p:stCondLst>
                                            <p:cond delay="1999"/>
                                          </p:stCondLst>
                                        </p:cTn>
                                        <p:tgtEl>
                                          <p:spTgt spid="17"/>
                                        </p:tgtEl>
                                        <p:attrNameLst>
                                          <p:attrName>style.visibility</p:attrName>
                                        </p:attrNameLst>
                                      </p:cBhvr>
                                      <p:to>
                                        <p:strVal val="hidden"/>
                                      </p:to>
                                    </p:set>
                                  </p:childTnLst>
                                </p:cTn>
                              </p:par>
                              <p:par>
                                <p:cTn id="256" presetID="2" presetClass="exit" presetSubtype="1" fill="hold" grpId="3" nodeType="withEffect">
                                  <p:stCondLst>
                                    <p:cond delay="0"/>
                                  </p:stCondLst>
                                  <p:childTnLst>
                                    <p:anim calcmode="lin" valueType="num">
                                      <p:cBhvr additive="base">
                                        <p:cTn id="257" dur="2000"/>
                                        <p:tgtEl>
                                          <p:spTgt spid="19"/>
                                        </p:tgtEl>
                                        <p:attrNameLst>
                                          <p:attrName>ppt_x</p:attrName>
                                        </p:attrNameLst>
                                      </p:cBhvr>
                                      <p:tavLst>
                                        <p:tav tm="0">
                                          <p:val>
                                            <p:strVal val="ppt_x"/>
                                          </p:val>
                                        </p:tav>
                                        <p:tav tm="100000">
                                          <p:val>
                                            <p:strVal val="ppt_x"/>
                                          </p:val>
                                        </p:tav>
                                      </p:tavLst>
                                    </p:anim>
                                    <p:anim calcmode="lin" valueType="num">
                                      <p:cBhvr additive="base">
                                        <p:cTn id="258" dur="2000"/>
                                        <p:tgtEl>
                                          <p:spTgt spid="19"/>
                                        </p:tgtEl>
                                        <p:attrNameLst>
                                          <p:attrName>ppt_y</p:attrName>
                                        </p:attrNameLst>
                                      </p:cBhvr>
                                      <p:tavLst>
                                        <p:tav tm="0">
                                          <p:val>
                                            <p:strVal val="ppt_y"/>
                                          </p:val>
                                        </p:tav>
                                        <p:tav tm="100000">
                                          <p:val>
                                            <p:strVal val="0-ppt_h/2"/>
                                          </p:val>
                                        </p:tav>
                                      </p:tavLst>
                                    </p:anim>
                                    <p:set>
                                      <p:cBhvr>
                                        <p:cTn id="259" dur="1" fill="hold">
                                          <p:stCondLst>
                                            <p:cond delay="1999"/>
                                          </p:stCondLst>
                                        </p:cTn>
                                        <p:tgtEl>
                                          <p:spTgt spid="19"/>
                                        </p:tgtEl>
                                        <p:attrNameLst>
                                          <p:attrName>style.visibility</p:attrName>
                                        </p:attrNameLst>
                                      </p:cBhvr>
                                      <p:to>
                                        <p:strVal val="hidden"/>
                                      </p:to>
                                    </p:set>
                                  </p:childTnLst>
                                </p:cTn>
                              </p:par>
                              <p:par>
                                <p:cTn id="260" presetID="2" presetClass="exit" presetSubtype="1" fill="hold" grpId="3" nodeType="withEffect">
                                  <p:stCondLst>
                                    <p:cond delay="0"/>
                                  </p:stCondLst>
                                  <p:childTnLst>
                                    <p:anim calcmode="lin" valueType="num">
                                      <p:cBhvr additive="base">
                                        <p:cTn id="261" dur="2000"/>
                                        <p:tgtEl>
                                          <p:spTgt spid="21"/>
                                        </p:tgtEl>
                                        <p:attrNameLst>
                                          <p:attrName>ppt_x</p:attrName>
                                        </p:attrNameLst>
                                      </p:cBhvr>
                                      <p:tavLst>
                                        <p:tav tm="0">
                                          <p:val>
                                            <p:strVal val="ppt_x"/>
                                          </p:val>
                                        </p:tav>
                                        <p:tav tm="100000">
                                          <p:val>
                                            <p:strVal val="ppt_x"/>
                                          </p:val>
                                        </p:tav>
                                      </p:tavLst>
                                    </p:anim>
                                    <p:anim calcmode="lin" valueType="num">
                                      <p:cBhvr additive="base">
                                        <p:cTn id="262" dur="2000"/>
                                        <p:tgtEl>
                                          <p:spTgt spid="21"/>
                                        </p:tgtEl>
                                        <p:attrNameLst>
                                          <p:attrName>ppt_y</p:attrName>
                                        </p:attrNameLst>
                                      </p:cBhvr>
                                      <p:tavLst>
                                        <p:tav tm="0">
                                          <p:val>
                                            <p:strVal val="ppt_y"/>
                                          </p:val>
                                        </p:tav>
                                        <p:tav tm="100000">
                                          <p:val>
                                            <p:strVal val="0-ppt_h/2"/>
                                          </p:val>
                                        </p:tav>
                                      </p:tavLst>
                                    </p:anim>
                                    <p:set>
                                      <p:cBhvr>
                                        <p:cTn id="263" dur="1" fill="hold">
                                          <p:stCondLst>
                                            <p:cond delay="1999"/>
                                          </p:stCondLst>
                                        </p:cTn>
                                        <p:tgtEl>
                                          <p:spTgt spid="21"/>
                                        </p:tgtEl>
                                        <p:attrNameLst>
                                          <p:attrName>style.visibility</p:attrName>
                                        </p:attrNameLst>
                                      </p:cBhvr>
                                      <p:to>
                                        <p:strVal val="hidden"/>
                                      </p:to>
                                    </p:set>
                                  </p:childTnLst>
                                </p:cTn>
                              </p:par>
                              <p:par>
                                <p:cTn id="264" presetID="2" presetClass="exit" presetSubtype="1" fill="hold" grpId="3"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ppt_x"/>
                                          </p:val>
                                        </p:tav>
                                      </p:tavLst>
                                    </p:anim>
                                    <p:anim calcmode="lin" valueType="num">
                                      <p:cBhvr additive="base">
                                        <p:cTn id="266" dur="2000"/>
                                        <p:tgtEl>
                                          <p:spTgt spid="23"/>
                                        </p:tgtEl>
                                        <p:attrNameLst>
                                          <p:attrName>ppt_y</p:attrName>
                                        </p:attrNameLst>
                                      </p:cBhvr>
                                      <p:tavLst>
                                        <p:tav tm="0">
                                          <p:val>
                                            <p:strVal val="ppt_y"/>
                                          </p:val>
                                        </p:tav>
                                        <p:tav tm="100000">
                                          <p:val>
                                            <p:strVal val="0-ppt_h/2"/>
                                          </p:val>
                                        </p:tav>
                                      </p:tavLst>
                                    </p:anim>
                                    <p:set>
                                      <p:cBhvr>
                                        <p:cTn id="267" dur="1" fill="hold">
                                          <p:stCondLst>
                                            <p:cond delay="1999"/>
                                          </p:stCondLst>
                                        </p:cTn>
                                        <p:tgtEl>
                                          <p:spTgt spid="23"/>
                                        </p:tgtEl>
                                        <p:attrNameLst>
                                          <p:attrName>style.visibility</p:attrName>
                                        </p:attrNameLst>
                                      </p:cBhvr>
                                      <p:to>
                                        <p:strVal val="hidden"/>
                                      </p:to>
                                    </p:set>
                                  </p:childTnLst>
                                </p:cTn>
                              </p:par>
                              <p:par>
                                <p:cTn id="268" presetID="8" presetClass="exit" presetSubtype="16" fill="hold" grpId="4" nodeType="withEffect">
                                  <p:stCondLst>
                                    <p:cond delay="0"/>
                                  </p:stCondLst>
                                  <p:iterate type="lt">
                                    <p:tmPct val="0"/>
                                  </p:iterate>
                                  <p:childTnLst>
                                    <p:animEffect transition="out" filter="diamond(in)">
                                      <p:cBhvr>
                                        <p:cTn id="269" dur="2000"/>
                                        <p:tgtEl>
                                          <p:spTgt spid="4"/>
                                        </p:tgtEl>
                                      </p:cBhvr>
                                    </p:animEffect>
                                    <p:set>
                                      <p:cBhvr>
                                        <p:cTn id="270" dur="1" fill="hold">
                                          <p:stCondLst>
                                            <p:cond delay="1999"/>
                                          </p:stCondLst>
                                        </p:cTn>
                                        <p:tgtEl>
                                          <p:spTgt spid="4"/>
                                        </p:tgtEl>
                                        <p:attrNameLst>
                                          <p:attrName>style.visibility</p:attrName>
                                        </p:attrNameLst>
                                      </p:cBhvr>
                                      <p:to>
                                        <p:strVal val="hidden"/>
                                      </p:to>
                                    </p:set>
                                  </p:childTnLst>
                                </p:cTn>
                              </p:par>
                              <p:par>
                                <p:cTn id="271" presetID="8" presetClass="exit" presetSubtype="16" fill="hold" grpId="4" nodeType="withEffect">
                                  <p:stCondLst>
                                    <p:cond delay="0"/>
                                  </p:stCondLst>
                                  <p:childTnLst>
                                    <p:animEffect transition="out" filter="diamond(in)">
                                      <p:cBhvr>
                                        <p:cTn id="272" dur="2000"/>
                                        <p:tgtEl>
                                          <p:spTgt spid="5"/>
                                        </p:tgtEl>
                                      </p:cBhvr>
                                    </p:animEffect>
                                    <p:set>
                                      <p:cBhvr>
                                        <p:cTn id="273" dur="1" fill="hold">
                                          <p:stCondLst>
                                            <p:cond delay="1999"/>
                                          </p:stCondLst>
                                        </p:cTn>
                                        <p:tgtEl>
                                          <p:spTgt spid="5"/>
                                        </p:tgtEl>
                                        <p:attrNameLst>
                                          <p:attrName>style.visibility</p:attrName>
                                        </p:attrNameLst>
                                      </p:cBhvr>
                                      <p:to>
                                        <p:strVal val="hidden"/>
                                      </p:to>
                                    </p:set>
                                  </p:childTnLst>
                                </p:cTn>
                              </p:par>
                              <p:par>
                                <p:cTn id="274" presetID="8" presetClass="exit" presetSubtype="16" fill="hold" grpId="4" nodeType="withEffect">
                                  <p:stCondLst>
                                    <p:cond delay="0"/>
                                  </p:stCondLst>
                                  <p:iterate type="lt">
                                    <p:tmPct val="0"/>
                                  </p:iterate>
                                  <p:childTnLst>
                                    <p:animEffect transition="out" filter="diamond(in)">
                                      <p:cBhvr>
                                        <p:cTn id="275" dur="2000"/>
                                        <p:tgtEl>
                                          <p:spTgt spid="6"/>
                                        </p:tgtEl>
                                      </p:cBhvr>
                                    </p:animEffect>
                                    <p:set>
                                      <p:cBhvr>
                                        <p:cTn id="276" dur="1" fill="hold">
                                          <p:stCondLst>
                                            <p:cond delay="1999"/>
                                          </p:stCondLst>
                                        </p:cTn>
                                        <p:tgtEl>
                                          <p:spTgt spid="6"/>
                                        </p:tgtEl>
                                        <p:attrNameLst>
                                          <p:attrName>style.visibility</p:attrName>
                                        </p:attrNameLst>
                                      </p:cBhvr>
                                      <p:to>
                                        <p:strVal val="hidden"/>
                                      </p:to>
                                    </p:set>
                                  </p:childTnLst>
                                </p:cTn>
                              </p:par>
                              <p:par>
                                <p:cTn id="277" presetID="8" presetClass="exit" presetSubtype="16" fill="hold" grpId="4" nodeType="withEffect">
                                  <p:stCondLst>
                                    <p:cond delay="0"/>
                                  </p:stCondLst>
                                  <p:childTnLst>
                                    <p:animEffect transition="out" filter="diamond(in)">
                                      <p:cBhvr>
                                        <p:cTn id="278" dur="2000"/>
                                        <p:tgtEl>
                                          <p:spTgt spid="7"/>
                                        </p:tgtEl>
                                      </p:cBhvr>
                                    </p:animEffect>
                                    <p:set>
                                      <p:cBhvr>
                                        <p:cTn id="279" dur="1" fill="hold">
                                          <p:stCondLst>
                                            <p:cond delay="1999"/>
                                          </p:stCondLst>
                                        </p:cTn>
                                        <p:tgtEl>
                                          <p:spTgt spid="7"/>
                                        </p:tgtEl>
                                        <p:attrNameLst>
                                          <p:attrName>style.visibility</p:attrName>
                                        </p:attrNameLst>
                                      </p:cBhvr>
                                      <p:to>
                                        <p:strVal val="hidden"/>
                                      </p:to>
                                    </p:set>
                                  </p:childTnLst>
                                </p:cTn>
                              </p:par>
                              <p:par>
                                <p:cTn id="280" presetID="8" presetClass="exit" presetSubtype="16" fill="hold" grpId="4" nodeType="withEffect">
                                  <p:stCondLst>
                                    <p:cond delay="0"/>
                                  </p:stCondLst>
                                  <p:iterate type="lt">
                                    <p:tmPct val="0"/>
                                  </p:iterate>
                                  <p:childTnLst>
                                    <p:animEffect transition="out" filter="diamond(in)">
                                      <p:cBhvr>
                                        <p:cTn id="281" dur="2000"/>
                                        <p:tgtEl>
                                          <p:spTgt spid="8"/>
                                        </p:tgtEl>
                                      </p:cBhvr>
                                    </p:animEffect>
                                    <p:set>
                                      <p:cBhvr>
                                        <p:cTn id="282" dur="1" fill="hold">
                                          <p:stCondLst>
                                            <p:cond delay="1999"/>
                                          </p:stCondLst>
                                        </p:cTn>
                                        <p:tgtEl>
                                          <p:spTgt spid="8"/>
                                        </p:tgtEl>
                                        <p:attrNameLst>
                                          <p:attrName>style.visibility</p:attrName>
                                        </p:attrNameLst>
                                      </p:cBhvr>
                                      <p:to>
                                        <p:strVal val="hidden"/>
                                      </p:to>
                                    </p:set>
                                  </p:childTnLst>
                                </p:cTn>
                              </p:par>
                              <p:par>
                                <p:cTn id="283" presetID="8" presetClass="exit" presetSubtype="16" fill="hold" grpId="4" nodeType="withEffect">
                                  <p:stCondLst>
                                    <p:cond delay="0"/>
                                  </p:stCondLst>
                                  <p:childTnLst>
                                    <p:animEffect transition="out" filter="diamond(in)">
                                      <p:cBhvr>
                                        <p:cTn id="284" dur="2000"/>
                                        <p:tgtEl>
                                          <p:spTgt spid="9"/>
                                        </p:tgtEl>
                                      </p:cBhvr>
                                    </p:animEffect>
                                    <p:set>
                                      <p:cBhvr>
                                        <p:cTn id="285" dur="1" fill="hold">
                                          <p:stCondLst>
                                            <p:cond delay="1999"/>
                                          </p:stCondLst>
                                        </p:cTn>
                                        <p:tgtEl>
                                          <p:spTgt spid="9"/>
                                        </p:tgtEl>
                                        <p:attrNameLst>
                                          <p:attrName>style.visibility</p:attrName>
                                        </p:attrNameLst>
                                      </p:cBhvr>
                                      <p:to>
                                        <p:strVal val="hidden"/>
                                      </p:to>
                                    </p:set>
                                  </p:childTnLst>
                                </p:cTn>
                              </p:par>
                              <p:par>
                                <p:cTn id="286" presetID="8" presetClass="exit" presetSubtype="16" fill="hold" grpId="4" nodeType="withEffect">
                                  <p:stCondLst>
                                    <p:cond delay="0"/>
                                  </p:stCondLst>
                                  <p:iterate type="lt">
                                    <p:tmPct val="0"/>
                                  </p:iterate>
                                  <p:childTnLst>
                                    <p:animEffect transition="out" filter="diamond(in)">
                                      <p:cBhvr>
                                        <p:cTn id="287" dur="2000"/>
                                        <p:tgtEl>
                                          <p:spTgt spid="10"/>
                                        </p:tgtEl>
                                      </p:cBhvr>
                                    </p:animEffect>
                                    <p:set>
                                      <p:cBhvr>
                                        <p:cTn id="288" dur="1" fill="hold">
                                          <p:stCondLst>
                                            <p:cond delay="1999"/>
                                          </p:stCondLst>
                                        </p:cTn>
                                        <p:tgtEl>
                                          <p:spTgt spid="10"/>
                                        </p:tgtEl>
                                        <p:attrNameLst>
                                          <p:attrName>style.visibility</p:attrName>
                                        </p:attrNameLst>
                                      </p:cBhvr>
                                      <p:to>
                                        <p:strVal val="hidden"/>
                                      </p:to>
                                    </p:set>
                                  </p:childTnLst>
                                </p:cTn>
                              </p:par>
                              <p:par>
                                <p:cTn id="289" presetID="8" presetClass="exit" presetSubtype="16" fill="hold" grpId="4" nodeType="withEffect">
                                  <p:stCondLst>
                                    <p:cond delay="0"/>
                                  </p:stCondLst>
                                  <p:childTnLst>
                                    <p:animEffect transition="out" filter="diamond(in)">
                                      <p:cBhvr>
                                        <p:cTn id="290" dur="2000"/>
                                        <p:tgtEl>
                                          <p:spTgt spid="11"/>
                                        </p:tgtEl>
                                      </p:cBhvr>
                                    </p:animEffect>
                                    <p:set>
                                      <p:cBhvr>
                                        <p:cTn id="291" dur="1" fill="hold">
                                          <p:stCondLst>
                                            <p:cond delay="1999"/>
                                          </p:stCondLst>
                                        </p:cTn>
                                        <p:tgtEl>
                                          <p:spTgt spid="11"/>
                                        </p:tgtEl>
                                        <p:attrNameLst>
                                          <p:attrName>style.visibility</p:attrName>
                                        </p:attrNameLst>
                                      </p:cBhvr>
                                      <p:to>
                                        <p:strVal val="hidden"/>
                                      </p:to>
                                    </p:set>
                                  </p:childTnLst>
                                </p:cTn>
                              </p:par>
                              <p:par>
                                <p:cTn id="292" presetID="8" presetClass="exit" presetSubtype="16" fill="hold" grpId="4" nodeType="withEffect">
                                  <p:stCondLst>
                                    <p:cond delay="0"/>
                                  </p:stCondLst>
                                  <p:iterate type="lt">
                                    <p:tmPct val="0"/>
                                  </p:iterate>
                                  <p:childTnLst>
                                    <p:animEffect transition="out" filter="diamond(in)">
                                      <p:cBhvr>
                                        <p:cTn id="293" dur="2000"/>
                                        <p:tgtEl>
                                          <p:spTgt spid="12"/>
                                        </p:tgtEl>
                                      </p:cBhvr>
                                    </p:animEffect>
                                    <p:set>
                                      <p:cBhvr>
                                        <p:cTn id="294" dur="1" fill="hold">
                                          <p:stCondLst>
                                            <p:cond delay="1999"/>
                                          </p:stCondLst>
                                        </p:cTn>
                                        <p:tgtEl>
                                          <p:spTgt spid="12"/>
                                        </p:tgtEl>
                                        <p:attrNameLst>
                                          <p:attrName>style.visibility</p:attrName>
                                        </p:attrNameLst>
                                      </p:cBhvr>
                                      <p:to>
                                        <p:strVal val="hidden"/>
                                      </p:to>
                                    </p:set>
                                  </p:childTnLst>
                                </p:cTn>
                              </p:par>
                              <p:par>
                                <p:cTn id="295" presetID="8" presetClass="exit" presetSubtype="16" fill="hold" grpId="4" nodeType="withEffect">
                                  <p:stCondLst>
                                    <p:cond delay="0"/>
                                  </p:stCondLst>
                                  <p:childTnLst>
                                    <p:animEffect transition="out" filter="diamond(in)">
                                      <p:cBhvr>
                                        <p:cTn id="296" dur="2000"/>
                                        <p:tgtEl>
                                          <p:spTgt spid="13"/>
                                        </p:tgtEl>
                                      </p:cBhvr>
                                    </p:animEffect>
                                    <p:set>
                                      <p:cBhvr>
                                        <p:cTn id="297" dur="1" fill="hold">
                                          <p:stCondLst>
                                            <p:cond delay="1999"/>
                                          </p:stCondLst>
                                        </p:cTn>
                                        <p:tgtEl>
                                          <p:spTgt spid="13"/>
                                        </p:tgtEl>
                                        <p:attrNameLst>
                                          <p:attrName>style.visibility</p:attrName>
                                        </p:attrNameLst>
                                      </p:cBhvr>
                                      <p:to>
                                        <p:strVal val="hidden"/>
                                      </p:to>
                                    </p:set>
                                  </p:childTnLst>
                                </p:cTn>
                              </p:par>
                              <p:par>
                                <p:cTn id="298" presetID="8" presetClass="exit" presetSubtype="16" fill="hold" grpId="4" nodeType="withEffect">
                                  <p:stCondLst>
                                    <p:cond delay="0"/>
                                  </p:stCondLst>
                                  <p:iterate type="lt">
                                    <p:tmPct val="0"/>
                                  </p:iterate>
                                  <p:childTnLst>
                                    <p:animEffect transition="out" filter="diamond(in)">
                                      <p:cBhvr>
                                        <p:cTn id="299" dur="2000"/>
                                        <p:tgtEl>
                                          <p:spTgt spid="14"/>
                                        </p:tgtEl>
                                      </p:cBhvr>
                                    </p:animEffect>
                                    <p:set>
                                      <p:cBhvr>
                                        <p:cTn id="300" dur="1" fill="hold">
                                          <p:stCondLst>
                                            <p:cond delay="1999"/>
                                          </p:stCondLst>
                                        </p:cTn>
                                        <p:tgtEl>
                                          <p:spTgt spid="14"/>
                                        </p:tgtEl>
                                        <p:attrNameLst>
                                          <p:attrName>style.visibility</p:attrName>
                                        </p:attrNameLst>
                                      </p:cBhvr>
                                      <p:to>
                                        <p:strVal val="hidden"/>
                                      </p:to>
                                    </p:set>
                                  </p:childTnLst>
                                </p:cTn>
                              </p:par>
                              <p:par>
                                <p:cTn id="301" presetID="8" presetClass="exit" presetSubtype="16" fill="hold" grpId="4" nodeType="withEffect">
                                  <p:stCondLst>
                                    <p:cond delay="0"/>
                                  </p:stCondLst>
                                  <p:childTnLst>
                                    <p:animEffect transition="out" filter="diamond(in)">
                                      <p:cBhvr>
                                        <p:cTn id="302" dur="2000"/>
                                        <p:tgtEl>
                                          <p:spTgt spid="15"/>
                                        </p:tgtEl>
                                      </p:cBhvr>
                                    </p:animEffect>
                                    <p:set>
                                      <p:cBhvr>
                                        <p:cTn id="303" dur="1" fill="hold">
                                          <p:stCondLst>
                                            <p:cond delay="1999"/>
                                          </p:stCondLst>
                                        </p:cTn>
                                        <p:tgtEl>
                                          <p:spTgt spid="15"/>
                                        </p:tgtEl>
                                        <p:attrNameLst>
                                          <p:attrName>style.visibility</p:attrName>
                                        </p:attrNameLst>
                                      </p:cBhvr>
                                      <p:to>
                                        <p:strVal val="hidden"/>
                                      </p:to>
                                    </p:set>
                                  </p:childTnLst>
                                </p:cTn>
                              </p:par>
                              <p:par>
                                <p:cTn id="304" presetID="8" presetClass="exit" presetSubtype="16" fill="hold" grpId="4" nodeType="withEffect">
                                  <p:stCondLst>
                                    <p:cond delay="0"/>
                                  </p:stCondLst>
                                  <p:iterate type="lt">
                                    <p:tmPct val="0"/>
                                  </p:iterate>
                                  <p:childTnLst>
                                    <p:animEffect transition="out" filter="diamond(in)">
                                      <p:cBhvr>
                                        <p:cTn id="305" dur="2000"/>
                                        <p:tgtEl>
                                          <p:spTgt spid="16"/>
                                        </p:tgtEl>
                                      </p:cBhvr>
                                    </p:animEffect>
                                    <p:set>
                                      <p:cBhvr>
                                        <p:cTn id="306" dur="1" fill="hold">
                                          <p:stCondLst>
                                            <p:cond delay="1999"/>
                                          </p:stCondLst>
                                        </p:cTn>
                                        <p:tgtEl>
                                          <p:spTgt spid="16"/>
                                        </p:tgtEl>
                                        <p:attrNameLst>
                                          <p:attrName>style.visibility</p:attrName>
                                        </p:attrNameLst>
                                      </p:cBhvr>
                                      <p:to>
                                        <p:strVal val="hidden"/>
                                      </p:to>
                                    </p:set>
                                  </p:childTnLst>
                                </p:cTn>
                              </p:par>
                              <p:par>
                                <p:cTn id="307" presetID="8" presetClass="exit" presetSubtype="16" fill="hold" grpId="4" nodeType="withEffect">
                                  <p:stCondLst>
                                    <p:cond delay="0"/>
                                  </p:stCondLst>
                                  <p:childTnLst>
                                    <p:animEffect transition="out" filter="diamond(in)">
                                      <p:cBhvr>
                                        <p:cTn id="308" dur="2000"/>
                                        <p:tgtEl>
                                          <p:spTgt spid="17"/>
                                        </p:tgtEl>
                                      </p:cBhvr>
                                    </p:animEffect>
                                    <p:set>
                                      <p:cBhvr>
                                        <p:cTn id="309" dur="1" fill="hold">
                                          <p:stCondLst>
                                            <p:cond delay="1999"/>
                                          </p:stCondLst>
                                        </p:cTn>
                                        <p:tgtEl>
                                          <p:spTgt spid="17"/>
                                        </p:tgtEl>
                                        <p:attrNameLst>
                                          <p:attrName>style.visibility</p:attrName>
                                        </p:attrNameLst>
                                      </p:cBhvr>
                                      <p:to>
                                        <p:strVal val="hidden"/>
                                      </p:to>
                                    </p:set>
                                  </p:childTnLst>
                                </p:cTn>
                              </p:par>
                              <p:par>
                                <p:cTn id="310" presetID="8" presetClass="exit" presetSubtype="16" fill="hold" grpId="4" nodeType="withEffect">
                                  <p:stCondLst>
                                    <p:cond delay="0"/>
                                  </p:stCondLst>
                                  <p:iterate type="lt">
                                    <p:tmPct val="0"/>
                                  </p:iterate>
                                  <p:childTnLst>
                                    <p:animEffect transition="out" filter="diamond(in)">
                                      <p:cBhvr>
                                        <p:cTn id="311" dur="2000"/>
                                        <p:tgtEl>
                                          <p:spTgt spid="18"/>
                                        </p:tgtEl>
                                      </p:cBhvr>
                                    </p:animEffect>
                                    <p:set>
                                      <p:cBhvr>
                                        <p:cTn id="312" dur="1" fill="hold">
                                          <p:stCondLst>
                                            <p:cond delay="1999"/>
                                          </p:stCondLst>
                                        </p:cTn>
                                        <p:tgtEl>
                                          <p:spTgt spid="18"/>
                                        </p:tgtEl>
                                        <p:attrNameLst>
                                          <p:attrName>style.visibility</p:attrName>
                                        </p:attrNameLst>
                                      </p:cBhvr>
                                      <p:to>
                                        <p:strVal val="hidden"/>
                                      </p:to>
                                    </p:set>
                                  </p:childTnLst>
                                </p:cTn>
                              </p:par>
                              <p:par>
                                <p:cTn id="313" presetID="8" presetClass="exit" presetSubtype="16" fill="hold" grpId="4" nodeType="withEffect">
                                  <p:stCondLst>
                                    <p:cond delay="0"/>
                                  </p:stCondLst>
                                  <p:childTnLst>
                                    <p:animEffect transition="out" filter="diamond(in)">
                                      <p:cBhvr>
                                        <p:cTn id="314" dur="2000"/>
                                        <p:tgtEl>
                                          <p:spTgt spid="19"/>
                                        </p:tgtEl>
                                      </p:cBhvr>
                                    </p:animEffect>
                                    <p:set>
                                      <p:cBhvr>
                                        <p:cTn id="315" dur="1" fill="hold">
                                          <p:stCondLst>
                                            <p:cond delay="1999"/>
                                          </p:stCondLst>
                                        </p:cTn>
                                        <p:tgtEl>
                                          <p:spTgt spid="19"/>
                                        </p:tgtEl>
                                        <p:attrNameLst>
                                          <p:attrName>style.visibility</p:attrName>
                                        </p:attrNameLst>
                                      </p:cBhvr>
                                      <p:to>
                                        <p:strVal val="hidden"/>
                                      </p:to>
                                    </p:set>
                                  </p:childTnLst>
                                </p:cTn>
                              </p:par>
                              <p:par>
                                <p:cTn id="316" presetID="8" presetClass="exit" presetSubtype="16" fill="hold" grpId="4" nodeType="withEffect">
                                  <p:stCondLst>
                                    <p:cond delay="0"/>
                                  </p:stCondLst>
                                  <p:iterate type="lt">
                                    <p:tmPct val="0"/>
                                  </p:iterate>
                                  <p:childTnLst>
                                    <p:animEffect transition="out" filter="diamond(in)">
                                      <p:cBhvr>
                                        <p:cTn id="317" dur="2000"/>
                                        <p:tgtEl>
                                          <p:spTgt spid="20"/>
                                        </p:tgtEl>
                                      </p:cBhvr>
                                    </p:animEffect>
                                    <p:set>
                                      <p:cBhvr>
                                        <p:cTn id="318" dur="1" fill="hold">
                                          <p:stCondLst>
                                            <p:cond delay="1999"/>
                                          </p:stCondLst>
                                        </p:cTn>
                                        <p:tgtEl>
                                          <p:spTgt spid="20"/>
                                        </p:tgtEl>
                                        <p:attrNameLst>
                                          <p:attrName>style.visibility</p:attrName>
                                        </p:attrNameLst>
                                      </p:cBhvr>
                                      <p:to>
                                        <p:strVal val="hidden"/>
                                      </p:to>
                                    </p:set>
                                  </p:childTnLst>
                                </p:cTn>
                              </p:par>
                              <p:par>
                                <p:cTn id="319" presetID="8" presetClass="exit" presetSubtype="16" fill="hold" grpId="4" nodeType="withEffect">
                                  <p:stCondLst>
                                    <p:cond delay="0"/>
                                  </p:stCondLst>
                                  <p:childTnLst>
                                    <p:animEffect transition="out" filter="diamond(in)">
                                      <p:cBhvr>
                                        <p:cTn id="320" dur="2000"/>
                                        <p:tgtEl>
                                          <p:spTgt spid="21"/>
                                        </p:tgtEl>
                                      </p:cBhvr>
                                    </p:animEffect>
                                    <p:set>
                                      <p:cBhvr>
                                        <p:cTn id="321" dur="1" fill="hold">
                                          <p:stCondLst>
                                            <p:cond delay="1999"/>
                                          </p:stCondLst>
                                        </p:cTn>
                                        <p:tgtEl>
                                          <p:spTgt spid="21"/>
                                        </p:tgtEl>
                                        <p:attrNameLst>
                                          <p:attrName>style.visibility</p:attrName>
                                        </p:attrNameLst>
                                      </p:cBhvr>
                                      <p:to>
                                        <p:strVal val="hidden"/>
                                      </p:to>
                                    </p:set>
                                  </p:childTnLst>
                                </p:cTn>
                              </p:par>
                              <p:par>
                                <p:cTn id="322" presetID="8" presetClass="exit" presetSubtype="16" fill="hold" grpId="4" nodeType="withEffect">
                                  <p:stCondLst>
                                    <p:cond delay="0"/>
                                  </p:stCondLst>
                                  <p:iterate type="lt">
                                    <p:tmPct val="0"/>
                                  </p:iterate>
                                  <p:childTnLst>
                                    <p:animEffect transition="out" filter="diamond(in)">
                                      <p:cBhvr>
                                        <p:cTn id="323" dur="2000"/>
                                        <p:tgtEl>
                                          <p:spTgt spid="22"/>
                                        </p:tgtEl>
                                      </p:cBhvr>
                                    </p:animEffect>
                                    <p:set>
                                      <p:cBhvr>
                                        <p:cTn id="324" dur="1" fill="hold">
                                          <p:stCondLst>
                                            <p:cond delay="1999"/>
                                          </p:stCondLst>
                                        </p:cTn>
                                        <p:tgtEl>
                                          <p:spTgt spid="22"/>
                                        </p:tgtEl>
                                        <p:attrNameLst>
                                          <p:attrName>style.visibility</p:attrName>
                                        </p:attrNameLst>
                                      </p:cBhvr>
                                      <p:to>
                                        <p:strVal val="hidden"/>
                                      </p:to>
                                    </p:set>
                                  </p:childTnLst>
                                </p:cTn>
                              </p:par>
                              <p:par>
                                <p:cTn id="325" presetID="8" presetClass="exit" presetSubtype="16" fill="hold" grpId="4" nodeType="withEffect">
                                  <p:stCondLst>
                                    <p:cond delay="0"/>
                                  </p:stCondLst>
                                  <p:childTnLst>
                                    <p:animEffect transition="out" filter="diamond(in)">
                                      <p:cBhvr>
                                        <p:cTn id="326" dur="2000"/>
                                        <p:tgtEl>
                                          <p:spTgt spid="23"/>
                                        </p:tgtEl>
                                      </p:cBhvr>
                                    </p:animEffect>
                                    <p:set>
                                      <p:cBhvr>
                                        <p:cTn id="327" dur="1" fill="hold">
                                          <p:stCondLst>
                                            <p:cond delay="1999"/>
                                          </p:stCondLst>
                                        </p:cTn>
                                        <p:tgtEl>
                                          <p:spTgt spid="23"/>
                                        </p:tgtEl>
                                        <p:attrNameLst>
                                          <p:attrName>style.visibility</p:attrName>
                                        </p:attrNameLst>
                                      </p:cBhvr>
                                      <p:to>
                                        <p:strVal val="hidden"/>
                                      </p:to>
                                    </p:set>
                                  </p:childTnLst>
                                </p:cTn>
                              </p:par>
                              <p:par>
                                <p:cTn id="328" presetID="23" presetClass="entr" presetSubtype="288"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strVal val="4/3*#ppt_w"/>
                                          </p:val>
                                        </p:tav>
                                        <p:tav tm="100000">
                                          <p:val>
                                            <p:strVal val="#ppt_w"/>
                                          </p:val>
                                        </p:tav>
                                      </p:tavLst>
                                    </p:anim>
                                    <p:anim calcmode="lin" valueType="num">
                                      <p:cBhvr>
                                        <p:cTn id="331" dur="2000" fill="hold"/>
                                        <p:tgtEl>
                                          <p:spTgt spid="2"/>
                                        </p:tgtEl>
                                        <p:attrNameLst>
                                          <p:attrName>ppt_h</p:attrName>
                                        </p:attrNameLst>
                                      </p:cBhvr>
                                      <p:tavLst>
                                        <p:tav tm="0">
                                          <p:val>
                                            <p:strVal val="4/3*#ppt_h"/>
                                          </p:val>
                                        </p:tav>
                                        <p:tav tm="100000">
                                          <p:val>
                                            <p:strVal val="#ppt_h"/>
                                          </p:val>
                                        </p:tav>
                                      </p:tavLst>
                                    </p:anim>
                                  </p:childTnLst>
                                </p:cTn>
                              </p:par>
                              <p:par>
                                <p:cTn id="332" presetID="16" presetClass="entr" presetSubtype="42"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arn(outHorizontal)">
                                      <p:cBhvr>
                                        <p:cTn id="3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14000">
              <a:srgbClr val="660066"/>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791455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1142990"/>
            <a:ext cx="1857356" cy="2786082"/>
          </a:xfrm>
          <a:prstGeom prst="moon">
            <a:avLst>
              <a:gd name="adj" fmla="val 16047"/>
            </a:avLst>
          </a:prstGeom>
          <a:blipFill>
            <a:blip r:embed="rId3">
              <a:duotone>
                <a:prstClr val="black"/>
                <a:srgbClr val="FF3399">
                  <a:tint val="45000"/>
                  <a:satMod val="400000"/>
                </a:srgbClr>
              </a:duotone>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7286580" y="1071552"/>
            <a:ext cx="1857420" cy="2786082"/>
          </a:xfrm>
          <a:prstGeom prst="moon">
            <a:avLst>
              <a:gd name="adj" fmla="val 16047"/>
            </a:avLst>
          </a:prstGeom>
          <a:blipFill>
            <a:blip r:embed="rId3">
              <a:duotone>
                <a:prstClr val="black"/>
                <a:srgbClr val="FF3399">
                  <a:tint val="45000"/>
                  <a:satMod val="400000"/>
                </a:srgbClr>
              </a:duotone>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571472" y="1285866"/>
            <a:ext cx="1857356" cy="2500330"/>
          </a:xfrm>
          <a:prstGeom prst="moon">
            <a:avLst>
              <a:gd name="adj" fmla="val 16047"/>
            </a:avLst>
          </a:prstGeom>
          <a:blipFill>
            <a:blip r:embed="rId3">
              <a:duotone>
                <a:prstClr val="black"/>
                <a:srgbClr val="FF3399">
                  <a:tint val="45000"/>
                  <a:satMod val="400000"/>
                </a:srgbClr>
              </a:duotone>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6786578" y="1214428"/>
            <a:ext cx="1857420" cy="2500330"/>
          </a:xfrm>
          <a:prstGeom prst="moon">
            <a:avLst>
              <a:gd name="adj" fmla="val 16047"/>
            </a:avLst>
          </a:prstGeom>
          <a:blipFill>
            <a:blip r:embed="rId3">
              <a:duotone>
                <a:prstClr val="black"/>
                <a:srgbClr val="FF3399">
                  <a:tint val="45000"/>
                  <a:satMod val="400000"/>
                </a:srgbClr>
              </a:duotone>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6215074" y="1357304"/>
            <a:ext cx="1857420" cy="2214578"/>
          </a:xfrm>
          <a:prstGeom prst="moon">
            <a:avLst>
              <a:gd name="adj" fmla="val 16047"/>
            </a:avLst>
          </a:prstGeom>
          <a:blipFill>
            <a:blip r:embed="rId3">
              <a:duotone>
                <a:prstClr val="black"/>
                <a:srgbClr val="FF3399">
                  <a:tint val="45000"/>
                  <a:satMod val="400000"/>
                </a:srgbClr>
              </a:duotone>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142976" y="1428742"/>
            <a:ext cx="1857356" cy="2143140"/>
          </a:xfrm>
          <a:prstGeom prst="moon">
            <a:avLst>
              <a:gd name="adj" fmla="val 16047"/>
            </a:avLst>
          </a:prstGeom>
          <a:blipFill>
            <a:blip r:embed="rId3">
              <a:duotone>
                <a:prstClr val="black"/>
                <a:srgbClr val="FF3399">
                  <a:tint val="45000"/>
                  <a:satMod val="400000"/>
                </a:srgbClr>
              </a:duotone>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1785918" y="1571618"/>
            <a:ext cx="1857356" cy="1857388"/>
          </a:xfrm>
          <a:prstGeom prst="moon">
            <a:avLst>
              <a:gd name="adj" fmla="val 16047"/>
            </a:avLst>
          </a:prstGeom>
          <a:blipFill>
            <a:blip r:embed="rId3">
              <a:duotone>
                <a:prstClr val="black"/>
                <a:srgbClr val="FF3399">
                  <a:tint val="45000"/>
                  <a:satMod val="400000"/>
                </a:srgbClr>
              </a:duotone>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5643570" y="1500180"/>
            <a:ext cx="1857420" cy="1928826"/>
          </a:xfrm>
          <a:prstGeom prst="moon">
            <a:avLst>
              <a:gd name="adj" fmla="val 13501"/>
            </a:avLst>
          </a:prstGeom>
          <a:blipFill>
            <a:blip r:embed="rId3">
              <a:duotone>
                <a:prstClr val="black"/>
                <a:srgbClr val="FF3399">
                  <a:tint val="45000"/>
                  <a:satMod val="400000"/>
                </a:srgbClr>
              </a:duotone>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143504" y="1714494"/>
            <a:ext cx="1857420" cy="1571636"/>
          </a:xfrm>
          <a:prstGeom prst="moon">
            <a:avLst>
              <a:gd name="adj" fmla="val 13501"/>
            </a:avLst>
          </a:prstGeom>
          <a:blipFill>
            <a:blip r:embed="rId3">
              <a:duotone>
                <a:prstClr val="black"/>
                <a:srgbClr val="FF3399">
                  <a:tint val="45000"/>
                  <a:satMod val="400000"/>
                </a:srgbClr>
              </a:duotone>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2428860" y="1714494"/>
            <a:ext cx="1857356" cy="1571636"/>
          </a:xfrm>
          <a:prstGeom prst="moon">
            <a:avLst>
              <a:gd name="adj" fmla="val 16047"/>
            </a:avLst>
          </a:prstGeom>
          <a:blipFill>
            <a:blip r:embed="rId3">
              <a:duotone>
                <a:prstClr val="black"/>
                <a:srgbClr val="FF3399">
                  <a:tint val="45000"/>
                  <a:satMod val="400000"/>
                </a:srgbClr>
              </a:duotone>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3214678" y="1928808"/>
            <a:ext cx="1285884" cy="1143008"/>
          </a:xfrm>
          <a:prstGeom prst="moon">
            <a:avLst>
              <a:gd name="adj" fmla="val 16047"/>
            </a:avLst>
          </a:prstGeom>
          <a:blipFill>
            <a:blip r:embed="rId3">
              <a:duotone>
                <a:prstClr val="black"/>
                <a:srgbClr val="FF3399">
                  <a:tint val="45000"/>
                  <a:satMod val="400000"/>
                </a:srgbClr>
              </a:duotone>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4786314" y="1928808"/>
            <a:ext cx="1428760" cy="1143008"/>
          </a:xfrm>
          <a:prstGeom prst="moon">
            <a:avLst>
              <a:gd name="adj" fmla="val 13501"/>
            </a:avLst>
          </a:prstGeom>
          <a:blipFill>
            <a:blip r:embed="rId3">
              <a:duotone>
                <a:prstClr val="black"/>
                <a:srgbClr val="FF3399">
                  <a:tint val="45000"/>
                  <a:satMod val="400000"/>
                </a:srgbClr>
              </a:duotone>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2000" fill="hold"/>
                                        <p:tgtEl>
                                          <p:spTgt spid="4"/>
                                        </p:tgtEl>
                                        <p:attrNameLst>
                                          <p:attrName>ppt_w</p:attrName>
                                        </p:attrNameLst>
                                      </p:cBhvr>
                                      <p:tavLst>
                                        <p:tav tm="0" fmla="#ppt_w*sin(2.5*pi*$)">
                                          <p:val>
                                            <p:fltVal val="0"/>
                                          </p:val>
                                        </p:tav>
                                        <p:tav tm="100000">
                                          <p:val>
                                            <p:fltVal val="1"/>
                                          </p:val>
                                        </p:tav>
                                      </p:tavLst>
                                    </p:anim>
                                    <p:anim calcmode="lin" valueType="num">
                                      <p:cBhvr>
                                        <p:cTn id="58" dur="2000" fill="hold"/>
                                        <p:tgtEl>
                                          <p:spTgt spid="4"/>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p:cTn id="61" dur="2000" fill="hold"/>
                                        <p:tgtEl>
                                          <p:spTgt spid="5"/>
                                        </p:tgtEl>
                                        <p:attrNameLst>
                                          <p:attrName>ppt_w</p:attrName>
                                        </p:attrNameLst>
                                      </p:cBhvr>
                                      <p:tavLst>
                                        <p:tav tm="0" fmla="#ppt_w*sin(2.5*pi*$)">
                                          <p:val>
                                            <p:fltVal val="0"/>
                                          </p:val>
                                        </p:tav>
                                        <p:tav tm="100000">
                                          <p:val>
                                            <p:fltVal val="1"/>
                                          </p:val>
                                        </p:tav>
                                      </p:tavLst>
                                    </p:anim>
                                    <p:anim calcmode="lin" valueType="num">
                                      <p:cBhvr>
                                        <p:cTn id="62" dur="2000" fill="hold"/>
                                        <p:tgtEl>
                                          <p:spTgt spid="5"/>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p:cTn id="65" dur="2000" fill="hold"/>
                                        <p:tgtEl>
                                          <p:spTgt spid="6"/>
                                        </p:tgtEl>
                                        <p:attrNameLst>
                                          <p:attrName>ppt_w</p:attrName>
                                        </p:attrNameLst>
                                      </p:cBhvr>
                                      <p:tavLst>
                                        <p:tav tm="0" fmla="#ppt_w*sin(2.5*pi*$)">
                                          <p:val>
                                            <p:fltVal val="0"/>
                                          </p:val>
                                        </p:tav>
                                        <p:tav tm="100000">
                                          <p:val>
                                            <p:fltVal val="1"/>
                                          </p:val>
                                        </p:tav>
                                      </p:tavLst>
                                    </p:anim>
                                    <p:anim calcmode="lin" valueType="num">
                                      <p:cBhvr>
                                        <p:cTn id="66" dur="2000" fill="hold"/>
                                        <p:tgtEl>
                                          <p:spTgt spid="6"/>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p:cTn id="69" dur="2000" fill="hold"/>
                                        <p:tgtEl>
                                          <p:spTgt spid="7"/>
                                        </p:tgtEl>
                                        <p:attrNameLst>
                                          <p:attrName>ppt_w</p:attrName>
                                        </p:attrNameLst>
                                      </p:cBhvr>
                                      <p:tavLst>
                                        <p:tav tm="0" fmla="#ppt_w*sin(2.5*pi*$)">
                                          <p:val>
                                            <p:fltVal val="0"/>
                                          </p:val>
                                        </p:tav>
                                        <p:tav tm="100000">
                                          <p:val>
                                            <p:fltVal val="1"/>
                                          </p:val>
                                        </p:tav>
                                      </p:tavLst>
                                    </p:anim>
                                    <p:anim calcmode="lin" valueType="num">
                                      <p:cBhvr>
                                        <p:cTn id="70" dur="2000" fill="hold"/>
                                        <p:tgtEl>
                                          <p:spTgt spid="7"/>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2000" fill="hold"/>
                                        <p:tgtEl>
                                          <p:spTgt spid="8"/>
                                        </p:tgtEl>
                                        <p:attrNameLst>
                                          <p:attrName>ppt_w</p:attrName>
                                        </p:attrNameLst>
                                      </p:cBhvr>
                                      <p:tavLst>
                                        <p:tav tm="0" fmla="#ppt_w*sin(2.5*pi*$)">
                                          <p:val>
                                            <p:fltVal val="0"/>
                                          </p:val>
                                        </p:tav>
                                        <p:tav tm="100000">
                                          <p:val>
                                            <p:fltVal val="1"/>
                                          </p:val>
                                        </p:tav>
                                      </p:tavLst>
                                    </p:anim>
                                    <p:anim calcmode="lin" valueType="num">
                                      <p:cBhvr>
                                        <p:cTn id="74" dur="2000" fill="hold"/>
                                        <p:tgtEl>
                                          <p:spTgt spid="8"/>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fmla="#ppt_w*sin(2.5*pi*$)">
                                          <p:val>
                                            <p:fltVal val="0"/>
                                          </p:val>
                                        </p:tav>
                                        <p:tav tm="100000">
                                          <p:val>
                                            <p:fltVal val="1"/>
                                          </p:val>
                                        </p:tav>
                                      </p:tavLst>
                                    </p:anim>
                                    <p:anim calcmode="lin" valueType="num">
                                      <p:cBhvr>
                                        <p:cTn id="78" dur="2000" fill="hold"/>
                                        <p:tgtEl>
                                          <p:spTgt spid="9"/>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p:cTn id="81" dur="2000" fill="hold"/>
                                        <p:tgtEl>
                                          <p:spTgt spid="10"/>
                                        </p:tgtEl>
                                        <p:attrNameLst>
                                          <p:attrName>ppt_w</p:attrName>
                                        </p:attrNameLst>
                                      </p:cBhvr>
                                      <p:tavLst>
                                        <p:tav tm="0" fmla="#ppt_w*sin(2.5*pi*$)">
                                          <p:val>
                                            <p:fltVal val="0"/>
                                          </p:val>
                                        </p:tav>
                                        <p:tav tm="100000">
                                          <p:val>
                                            <p:fltVal val="1"/>
                                          </p:val>
                                        </p:tav>
                                      </p:tavLst>
                                    </p:anim>
                                    <p:anim calcmode="lin" valueType="num">
                                      <p:cBhvr>
                                        <p:cTn id="82" dur="2000" fill="hold"/>
                                        <p:tgtEl>
                                          <p:spTgt spid="10"/>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p:cTn id="85" dur="2000" fill="hold"/>
                                        <p:tgtEl>
                                          <p:spTgt spid="11"/>
                                        </p:tgtEl>
                                        <p:attrNameLst>
                                          <p:attrName>ppt_w</p:attrName>
                                        </p:attrNameLst>
                                      </p:cBhvr>
                                      <p:tavLst>
                                        <p:tav tm="0" fmla="#ppt_w*sin(2.5*pi*$)">
                                          <p:val>
                                            <p:fltVal val="0"/>
                                          </p:val>
                                        </p:tav>
                                        <p:tav tm="100000">
                                          <p:val>
                                            <p:fltVal val="1"/>
                                          </p:val>
                                        </p:tav>
                                      </p:tavLst>
                                    </p:anim>
                                    <p:anim calcmode="lin" valueType="num">
                                      <p:cBhvr>
                                        <p:cTn id="86" dur="2000" fill="hold"/>
                                        <p:tgtEl>
                                          <p:spTgt spid="11"/>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p:cTn id="89" dur="2000" fill="hold"/>
                                        <p:tgtEl>
                                          <p:spTgt spid="12"/>
                                        </p:tgtEl>
                                        <p:attrNameLst>
                                          <p:attrName>ppt_w</p:attrName>
                                        </p:attrNameLst>
                                      </p:cBhvr>
                                      <p:tavLst>
                                        <p:tav tm="0" fmla="#ppt_w*sin(2.5*pi*$)">
                                          <p:val>
                                            <p:fltVal val="0"/>
                                          </p:val>
                                        </p:tav>
                                        <p:tav tm="100000">
                                          <p:val>
                                            <p:fltVal val="1"/>
                                          </p:val>
                                        </p:tav>
                                      </p:tavLst>
                                    </p:anim>
                                    <p:anim calcmode="lin" valueType="num">
                                      <p:cBhvr>
                                        <p:cTn id="90" dur="2000" fill="hold"/>
                                        <p:tgtEl>
                                          <p:spTgt spid="12"/>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p:cTn id="93" dur="2000" fill="hold"/>
                                        <p:tgtEl>
                                          <p:spTgt spid="13"/>
                                        </p:tgtEl>
                                        <p:attrNameLst>
                                          <p:attrName>ppt_w</p:attrName>
                                        </p:attrNameLst>
                                      </p:cBhvr>
                                      <p:tavLst>
                                        <p:tav tm="0" fmla="#ppt_w*sin(2.5*pi*$)">
                                          <p:val>
                                            <p:fltVal val="0"/>
                                          </p:val>
                                        </p:tav>
                                        <p:tav tm="100000">
                                          <p:val>
                                            <p:fltVal val="1"/>
                                          </p:val>
                                        </p:tav>
                                      </p:tavLst>
                                    </p:anim>
                                    <p:anim calcmode="lin" valueType="num">
                                      <p:cBhvr>
                                        <p:cTn id="94" dur="2000" fill="hold"/>
                                        <p:tgtEl>
                                          <p:spTgt spid="13"/>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p:cTn id="97" dur="2000" fill="hold"/>
                                        <p:tgtEl>
                                          <p:spTgt spid="14"/>
                                        </p:tgtEl>
                                        <p:attrNameLst>
                                          <p:attrName>ppt_w</p:attrName>
                                        </p:attrNameLst>
                                      </p:cBhvr>
                                      <p:tavLst>
                                        <p:tav tm="0" fmla="#ppt_w*sin(2.5*pi*$)">
                                          <p:val>
                                            <p:fltVal val="0"/>
                                          </p:val>
                                        </p:tav>
                                        <p:tav tm="100000">
                                          <p:val>
                                            <p:fltVal val="1"/>
                                          </p:val>
                                        </p:tav>
                                      </p:tavLst>
                                    </p:anim>
                                    <p:anim calcmode="lin" valueType="num">
                                      <p:cBhvr>
                                        <p:cTn id="98" dur="2000" fill="hold"/>
                                        <p:tgtEl>
                                          <p:spTgt spid="14"/>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p:cTn id="101" dur="2000" fill="hold"/>
                                        <p:tgtEl>
                                          <p:spTgt spid="15"/>
                                        </p:tgtEl>
                                        <p:attrNameLst>
                                          <p:attrName>ppt_w</p:attrName>
                                        </p:attrNameLst>
                                      </p:cBhvr>
                                      <p:tavLst>
                                        <p:tav tm="0" fmla="#ppt_w*sin(2.5*pi*$)">
                                          <p:val>
                                            <p:fltVal val="0"/>
                                          </p:val>
                                        </p:tav>
                                        <p:tav tm="100000">
                                          <p:val>
                                            <p:fltVal val="1"/>
                                          </p:val>
                                        </p:tav>
                                      </p:tavLst>
                                    </p:anim>
                                    <p:anim calcmode="lin" valueType="num">
                                      <p:cBhvr>
                                        <p:cTn id="102" dur="2000" fill="hold"/>
                                        <p:tgtEl>
                                          <p:spTgt spid="15"/>
                                        </p:tgtEl>
                                        <p:attrNameLst>
                                          <p:attrName>ppt_h</p:attrName>
                                        </p:attrNameLst>
                                      </p:cBhvr>
                                      <p:tavLst>
                                        <p:tav tm="0">
                                          <p:val>
                                            <p:strVal val="#ppt_h"/>
                                          </p:val>
                                        </p:tav>
                                        <p:tav tm="100000">
                                          <p:val>
                                            <p:strVal val="#ppt_h"/>
                                          </p:val>
                                        </p:tav>
                                      </p:tavLst>
                                    </p:anim>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1+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1+ppt_w/2"/>
                                          </p:val>
                                        </p:tav>
                                      </p:tavLst>
                                    </p:anim>
                                    <p:anim calcmode="lin" valueType="num">
                                      <p:cBhvr additive="base">
                                        <p:cTn id="114" dur="2000"/>
                                        <p:tgtEl>
                                          <p:spTgt spid="9"/>
                                        </p:tgtEl>
                                        <p:attrNameLst>
                                          <p:attrName>ppt_y</p:attrName>
                                        </p:attrNameLst>
                                      </p:cBhvr>
                                      <p:tavLst>
                                        <p:tav tm="0">
                                          <p:val>
                                            <p:strVal val="ppt_y"/>
                                          </p:val>
                                        </p:tav>
                                        <p:tav tm="100000">
                                          <p:val>
                                            <p:strVal val="ppt_y"/>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ppt_y"/>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1+ppt_w/2"/>
                                          </p:val>
                                        </p:tav>
                                      </p:tavLst>
                                    </p:anim>
                                    <p:anim calcmode="lin" valueType="num">
                                      <p:cBhvr additive="base">
                                        <p:cTn id="122" dur="2000"/>
                                        <p:tgtEl>
                                          <p:spTgt spid="13"/>
                                        </p:tgtEl>
                                        <p:attrNameLst>
                                          <p:attrName>ppt_y</p:attrName>
                                        </p:attrNameLst>
                                      </p:cBhvr>
                                      <p:tavLst>
                                        <p:tav tm="0">
                                          <p:val>
                                            <p:strVal val="ppt_y"/>
                                          </p:val>
                                        </p:tav>
                                        <p:tav tm="100000">
                                          <p:val>
                                            <p:strVal val="ppt_y"/>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0-ppt_w/2"/>
                                          </p:val>
                                        </p:tav>
                                      </p:tavLst>
                                    </p:anim>
                                    <p:anim calcmode="lin" valueType="num">
                                      <p:cBhvr additive="base">
                                        <p:cTn id="130" dur="2000"/>
                                        <p:tgtEl>
                                          <p:spTgt spid="5"/>
                                        </p:tgtEl>
                                        <p:attrNameLst>
                                          <p:attrName>ppt_y</p:attrName>
                                        </p:attrNameLst>
                                      </p:cBhvr>
                                      <p:tavLst>
                                        <p:tav tm="0">
                                          <p:val>
                                            <p:strVal val="ppt_y"/>
                                          </p:val>
                                        </p:tav>
                                        <p:tav tm="100000">
                                          <p:val>
                                            <p:strVal val="ppt_y"/>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0-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0-ppt_w/2"/>
                                          </p:val>
                                        </p:tav>
                                      </p:tavLst>
                                    </p:anim>
                                    <p:anim calcmode="lin" valueType="num">
                                      <p:cBhvr additive="base">
                                        <p:cTn id="142" dur="2000"/>
                                        <p:tgtEl>
                                          <p:spTgt spid="11"/>
                                        </p:tgtEl>
                                        <p:attrNameLst>
                                          <p:attrName>ppt_y</p:attrName>
                                        </p:attrNameLst>
                                      </p:cBhvr>
                                      <p:tavLst>
                                        <p:tav tm="0">
                                          <p:val>
                                            <p:strVal val="ppt_y"/>
                                          </p:val>
                                        </p:tav>
                                        <p:tav tm="100000">
                                          <p:val>
                                            <p:strVal val="ppt_y"/>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0-ppt_w/2"/>
                                          </p:val>
                                        </p:tav>
                                      </p:tavLst>
                                    </p:anim>
                                    <p:anim calcmode="lin" valueType="num">
                                      <p:cBhvr additive="base">
                                        <p:cTn id="146" dur="2000"/>
                                        <p:tgtEl>
                                          <p:spTgt spid="12"/>
                                        </p:tgtEl>
                                        <p:attrNameLst>
                                          <p:attrName>ppt_y</p:attrName>
                                        </p:attrNameLst>
                                      </p:cBhvr>
                                      <p:tavLst>
                                        <p:tav tm="0">
                                          <p:val>
                                            <p:strVal val="ppt_y"/>
                                          </p:val>
                                        </p:tav>
                                        <p:tav tm="100000">
                                          <p:val>
                                            <p:strVal val="ppt_y"/>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17" presetClass="entr" presetSubtype="1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fltVal val="0"/>
                                          </p:val>
                                        </p:tav>
                                        <p:tav tm="100000">
                                          <p:val>
                                            <p:strVal val="#ppt_w"/>
                                          </p:val>
                                        </p:tav>
                                      </p:tavLst>
                                    </p:anim>
                                    <p:anim calcmode="lin" valueType="num">
                                      <p:cBhvr>
                                        <p:cTn id="1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9242">
                <a:shade val="67500"/>
                <a:satMod val="115000"/>
              </a:srgbClr>
            </a:gs>
            <a:gs pos="100000">
              <a:srgbClr val="009242">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118429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5400000">
            <a:off x="3652245" y="-1937765"/>
            <a:ext cx="1768073" cy="5643602"/>
          </a:xfrm>
          <a:prstGeom prst="moon">
            <a:avLst>
              <a:gd name="adj" fmla="val 12308"/>
            </a:avLst>
          </a:prstGeom>
          <a:blipFill>
            <a:blip r:embed="rId3">
              <a:duotone>
                <a:schemeClr val="bg2">
                  <a:shade val="45000"/>
                  <a:satMod val="135000"/>
                </a:schemeClr>
                <a:prstClr val="white"/>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3652245" y="1437663"/>
            <a:ext cx="1768073" cy="5643602"/>
          </a:xfrm>
          <a:prstGeom prst="moon">
            <a:avLst>
              <a:gd name="adj" fmla="val 12308"/>
            </a:avLst>
          </a:prstGeom>
          <a:blipFill>
            <a:blip r:embed="rId3">
              <a:duotone>
                <a:schemeClr val="bg2">
                  <a:shade val="45000"/>
                  <a:satMod val="135000"/>
                </a:schemeClr>
                <a:prstClr val="white"/>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3652245" y="-1669890"/>
            <a:ext cx="1768073" cy="5643602"/>
          </a:xfrm>
          <a:prstGeom prst="moon">
            <a:avLst>
              <a:gd name="adj" fmla="val 12308"/>
            </a:avLst>
          </a:prstGeom>
          <a:blipFill>
            <a:blip r:embed="rId3">
              <a:duotone>
                <a:schemeClr val="accent6">
                  <a:shade val="45000"/>
                  <a:satMod val="135000"/>
                </a:schemeClr>
                <a:prstClr val="white"/>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652245" y="1169770"/>
            <a:ext cx="1768073" cy="5643602"/>
          </a:xfrm>
          <a:prstGeom prst="moon">
            <a:avLst>
              <a:gd name="adj" fmla="val 12308"/>
            </a:avLst>
          </a:prstGeom>
          <a:blipFill>
            <a:blip r:embed="rId3">
              <a:duotone>
                <a:schemeClr val="accent6">
                  <a:shade val="45000"/>
                  <a:satMod val="135000"/>
                </a:schemeClr>
                <a:prstClr val="white"/>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652245" y="901878"/>
            <a:ext cx="1768073" cy="5643602"/>
          </a:xfrm>
          <a:prstGeom prst="moon">
            <a:avLst>
              <a:gd name="adj" fmla="val 12308"/>
            </a:avLst>
          </a:prstGeom>
          <a:blipFill>
            <a:blip r:embed="rId3">
              <a:duotone>
                <a:schemeClr val="bg2">
                  <a:shade val="45000"/>
                  <a:satMod val="135000"/>
                </a:schemeClr>
                <a:prstClr val="white"/>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652245" y="-1401998"/>
            <a:ext cx="1768073" cy="5643602"/>
          </a:xfrm>
          <a:prstGeom prst="moon">
            <a:avLst>
              <a:gd name="adj" fmla="val 12308"/>
            </a:avLst>
          </a:prstGeom>
          <a:blipFill>
            <a:blip r:embed="rId3">
              <a:duotone>
                <a:schemeClr val="bg2">
                  <a:shade val="45000"/>
                  <a:satMod val="135000"/>
                </a:schemeClr>
                <a:prstClr val="white"/>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52245" y="-1134087"/>
            <a:ext cx="1768073" cy="5643602"/>
          </a:xfrm>
          <a:prstGeom prst="moon">
            <a:avLst>
              <a:gd name="adj" fmla="val 12308"/>
            </a:avLst>
          </a:prstGeom>
          <a:blipFill>
            <a:blip r:embed="rId3">
              <a:duotone>
                <a:schemeClr val="accent6">
                  <a:shade val="45000"/>
                  <a:satMod val="135000"/>
                </a:schemeClr>
                <a:prstClr val="white"/>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52245" y="-866213"/>
            <a:ext cx="1768073" cy="5643602"/>
          </a:xfrm>
          <a:prstGeom prst="moon">
            <a:avLst>
              <a:gd name="adj" fmla="val 12308"/>
            </a:avLst>
          </a:prstGeom>
          <a:blipFill>
            <a:blip r:embed="rId3">
              <a:duotone>
                <a:schemeClr val="bg2">
                  <a:shade val="45000"/>
                  <a:satMod val="135000"/>
                </a:schemeClr>
                <a:prstClr val="white"/>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3652245" y="-598320"/>
            <a:ext cx="1768073" cy="5643602"/>
          </a:xfrm>
          <a:prstGeom prst="moon">
            <a:avLst>
              <a:gd name="adj" fmla="val 12308"/>
            </a:avLst>
          </a:prstGeom>
          <a:blipFill>
            <a:blip r:embed="rId3">
              <a:duotone>
                <a:schemeClr val="accent6">
                  <a:shade val="45000"/>
                  <a:satMod val="135000"/>
                </a:schemeClr>
                <a:prstClr val="white"/>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652245" y="633985"/>
            <a:ext cx="1768073" cy="5643602"/>
          </a:xfrm>
          <a:prstGeom prst="moon">
            <a:avLst>
              <a:gd name="adj" fmla="val 12308"/>
            </a:avLst>
          </a:prstGeom>
          <a:blipFill>
            <a:blip r:embed="rId3">
              <a:duotone>
                <a:schemeClr val="accent6">
                  <a:shade val="45000"/>
                  <a:satMod val="135000"/>
                </a:schemeClr>
                <a:prstClr val="white"/>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652245" y="366093"/>
            <a:ext cx="1768073" cy="5643602"/>
          </a:xfrm>
          <a:prstGeom prst="moon">
            <a:avLst>
              <a:gd name="adj" fmla="val 12308"/>
            </a:avLst>
          </a:prstGeom>
          <a:blipFill>
            <a:blip r:embed="rId3">
              <a:duotone>
                <a:schemeClr val="bg2">
                  <a:shade val="45000"/>
                  <a:satMod val="135000"/>
                </a:schemeClr>
                <a:prstClr val="white"/>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3652245" y="98200"/>
            <a:ext cx="1768073" cy="5643602"/>
          </a:xfrm>
          <a:prstGeom prst="moon">
            <a:avLst>
              <a:gd name="adj" fmla="val 12308"/>
            </a:avLst>
          </a:prstGeom>
          <a:blipFill>
            <a:blip r:embed="rId3">
              <a:duotone>
                <a:schemeClr val="accent6">
                  <a:shade val="45000"/>
                  <a:satMod val="135000"/>
                </a:schemeClr>
                <a:prstClr val="white"/>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3"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childTnLst>
                                </p:cTn>
                              </p:par>
                              <p:par>
                                <p:cTn id="11" presetID="2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p:val>
                                            <p:fltVal val="0"/>
                                          </p:val>
                                        </p:tav>
                                        <p:tav tm="100000">
                                          <p:val>
                                            <p:strVal val="#ppt_w"/>
                                          </p:val>
                                        </p:tav>
                                      </p:tavLst>
                                    </p:anim>
                                    <p:anim calcmode="lin" valueType="num">
                                      <p:cBhvr>
                                        <p:cTn id="34" dur="2000" fill="hold"/>
                                        <p:tgtEl>
                                          <p:spTgt spid="10"/>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2000" fill="hold"/>
                                        <p:tgtEl>
                                          <p:spTgt spid="12"/>
                                        </p:tgtEl>
                                        <p:attrNameLst>
                                          <p:attrName>ppt_w</p:attrName>
                                        </p:attrNameLst>
                                      </p:cBhvr>
                                      <p:tavLst>
                                        <p:tav tm="0">
                                          <p:val>
                                            <p:fltVal val="0"/>
                                          </p:val>
                                        </p:tav>
                                        <p:tav tm="100000">
                                          <p:val>
                                            <p:strVal val="#ppt_w"/>
                                          </p:val>
                                        </p:tav>
                                      </p:tavLst>
                                    </p:anim>
                                    <p:anim calcmode="lin" valueType="num">
                                      <p:cBhvr>
                                        <p:cTn id="42" dur="2000" fill="hold"/>
                                        <p:tgtEl>
                                          <p:spTgt spid="12"/>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2000" fill="hold"/>
                                        <p:tgtEl>
                                          <p:spTgt spid="13"/>
                                        </p:tgtEl>
                                        <p:attrNameLst>
                                          <p:attrName>ppt_w</p:attrName>
                                        </p:attrNameLst>
                                      </p:cBhvr>
                                      <p:tavLst>
                                        <p:tav tm="0">
                                          <p:val>
                                            <p:fltVal val="0"/>
                                          </p:val>
                                        </p:tav>
                                        <p:tav tm="100000">
                                          <p:val>
                                            <p:strVal val="#ppt_w"/>
                                          </p:val>
                                        </p:tav>
                                      </p:tavLst>
                                    </p:anim>
                                    <p:anim calcmode="lin" valueType="num">
                                      <p:cBhvr>
                                        <p:cTn id="46" dur="2000" fill="hold"/>
                                        <p:tgtEl>
                                          <p:spTgt spid="13"/>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2000" fill="hold"/>
                                        <p:tgtEl>
                                          <p:spTgt spid="14"/>
                                        </p:tgtEl>
                                        <p:attrNameLst>
                                          <p:attrName>ppt_w</p:attrName>
                                        </p:attrNameLst>
                                      </p:cBhvr>
                                      <p:tavLst>
                                        <p:tav tm="0">
                                          <p:val>
                                            <p:fltVal val="0"/>
                                          </p:val>
                                        </p:tav>
                                        <p:tav tm="100000">
                                          <p:val>
                                            <p:strVal val="#ppt_w"/>
                                          </p:val>
                                        </p:tav>
                                      </p:tavLst>
                                    </p:anim>
                                    <p:anim calcmode="lin" valueType="num">
                                      <p:cBhvr>
                                        <p:cTn id="50" dur="2000" fill="hold"/>
                                        <p:tgtEl>
                                          <p:spTgt spid="14"/>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2000" fill="hold"/>
                                        <p:tgtEl>
                                          <p:spTgt spid="15"/>
                                        </p:tgtEl>
                                        <p:attrNameLst>
                                          <p:attrName>ppt_w</p:attrName>
                                        </p:attrNameLst>
                                      </p:cBhvr>
                                      <p:tavLst>
                                        <p:tav tm="0">
                                          <p:val>
                                            <p:fltVal val="0"/>
                                          </p:val>
                                        </p:tav>
                                        <p:tav tm="100000">
                                          <p:val>
                                            <p:strVal val="#ppt_w"/>
                                          </p:val>
                                        </p:tav>
                                      </p:tavLst>
                                    </p:anim>
                                    <p:anim calcmode="lin" valueType="num">
                                      <p:cBhvr>
                                        <p:cTn id="54" dur="2000" fill="hold"/>
                                        <p:tgtEl>
                                          <p:spTgt spid="15"/>
                                        </p:tgtEl>
                                        <p:attrNameLst>
                                          <p:attrName>ppt_h</p:attrName>
                                        </p:attrNameLst>
                                      </p:cBhvr>
                                      <p:tavLst>
                                        <p:tav tm="0">
                                          <p:val>
                                            <p:fltVal val="0"/>
                                          </p:val>
                                        </p:tav>
                                        <p:tav tm="100000">
                                          <p:val>
                                            <p:strVal val="#ppt_h"/>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5"/>
                                        </p:tgtEl>
                                        <p:attrNameLst>
                                          <p:attrName>r</p:attrName>
                                        </p:attrNameLst>
                                      </p:cBhvr>
                                    </p:animRot>
                                  </p:childTnLst>
                                </p:cTn>
                              </p:par>
                              <p:par>
                                <p:cTn id="79" presetID="3" presetClass="entr" presetSubtype="5" fill="hold" grpId="2"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linds(vertical)">
                                      <p:cBhvr>
                                        <p:cTn id="81" dur="2000"/>
                                        <p:tgtEl>
                                          <p:spTgt spid="4"/>
                                        </p:tgtEl>
                                      </p:cBhvr>
                                    </p:animEffect>
                                  </p:childTnLst>
                                </p:cTn>
                              </p:par>
                              <p:par>
                                <p:cTn id="82" presetID="3" presetClass="entr" presetSubtype="5" fill="hold" grpId="2" nodeType="withEffect">
                                  <p:stCondLst>
                                    <p:cond delay="0"/>
                                  </p:stCondLst>
                                  <p:childTnLst>
                                    <p:set>
                                      <p:cBhvr>
                                        <p:cTn id="83" dur="1" fill="hold">
                                          <p:stCondLst>
                                            <p:cond delay="0"/>
                                          </p:stCondLst>
                                        </p:cTn>
                                        <p:tgtEl>
                                          <p:spTgt spid="5"/>
                                        </p:tgtEl>
                                        <p:attrNameLst>
                                          <p:attrName>style.visibility</p:attrName>
                                        </p:attrNameLst>
                                      </p:cBhvr>
                                      <p:to>
                                        <p:strVal val="visible"/>
                                      </p:to>
                                    </p:set>
                                    <p:animEffect transition="in" filter="blinds(vertical)">
                                      <p:cBhvr>
                                        <p:cTn id="84" dur="2000"/>
                                        <p:tgtEl>
                                          <p:spTgt spid="5"/>
                                        </p:tgtEl>
                                      </p:cBhvr>
                                    </p:animEffect>
                                  </p:childTnLst>
                                </p:cTn>
                              </p:par>
                              <p:par>
                                <p:cTn id="85" presetID="3" presetClass="entr" presetSubtype="5" fill="hold" grpId="2"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linds(vertical)">
                                      <p:cBhvr>
                                        <p:cTn id="87" dur="2000"/>
                                        <p:tgtEl>
                                          <p:spTgt spid="6"/>
                                        </p:tgtEl>
                                      </p:cBhvr>
                                    </p:animEffect>
                                  </p:childTnLst>
                                </p:cTn>
                              </p:par>
                              <p:par>
                                <p:cTn id="88" presetID="3" presetClass="entr" presetSubtype="5" fill="hold" grpId="2" nodeType="withEffect">
                                  <p:stCondLst>
                                    <p:cond delay="0"/>
                                  </p:stCondLst>
                                  <p:childTnLst>
                                    <p:set>
                                      <p:cBhvr>
                                        <p:cTn id="89" dur="1" fill="hold">
                                          <p:stCondLst>
                                            <p:cond delay="0"/>
                                          </p:stCondLst>
                                        </p:cTn>
                                        <p:tgtEl>
                                          <p:spTgt spid="7"/>
                                        </p:tgtEl>
                                        <p:attrNameLst>
                                          <p:attrName>style.visibility</p:attrName>
                                        </p:attrNameLst>
                                      </p:cBhvr>
                                      <p:to>
                                        <p:strVal val="visible"/>
                                      </p:to>
                                    </p:set>
                                    <p:animEffect transition="in" filter="blinds(vertical)">
                                      <p:cBhvr>
                                        <p:cTn id="90" dur="2000"/>
                                        <p:tgtEl>
                                          <p:spTgt spid="7"/>
                                        </p:tgtEl>
                                      </p:cBhvr>
                                    </p:animEffect>
                                  </p:childTnLst>
                                </p:cTn>
                              </p:par>
                              <p:par>
                                <p:cTn id="91" presetID="3" presetClass="entr" presetSubtype="5" fill="hold" grpId="2"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blinds(vertical)">
                                      <p:cBhvr>
                                        <p:cTn id="93" dur="2000"/>
                                        <p:tgtEl>
                                          <p:spTgt spid="8"/>
                                        </p:tgtEl>
                                      </p:cBhvr>
                                    </p:animEffect>
                                  </p:childTnLst>
                                </p:cTn>
                              </p:par>
                              <p:par>
                                <p:cTn id="94" presetID="3" presetClass="entr" presetSubtype="5" fill="hold" grpId="2" nodeType="withEffect">
                                  <p:stCondLst>
                                    <p:cond delay="0"/>
                                  </p:stCondLst>
                                  <p:childTnLst>
                                    <p:set>
                                      <p:cBhvr>
                                        <p:cTn id="95" dur="1" fill="hold">
                                          <p:stCondLst>
                                            <p:cond delay="0"/>
                                          </p:stCondLst>
                                        </p:cTn>
                                        <p:tgtEl>
                                          <p:spTgt spid="9"/>
                                        </p:tgtEl>
                                        <p:attrNameLst>
                                          <p:attrName>style.visibility</p:attrName>
                                        </p:attrNameLst>
                                      </p:cBhvr>
                                      <p:to>
                                        <p:strVal val="visible"/>
                                      </p:to>
                                    </p:set>
                                    <p:animEffect transition="in" filter="blinds(vertical)">
                                      <p:cBhvr>
                                        <p:cTn id="96" dur="2000"/>
                                        <p:tgtEl>
                                          <p:spTgt spid="9"/>
                                        </p:tgtEl>
                                      </p:cBhvr>
                                    </p:animEffect>
                                  </p:childTnLst>
                                </p:cTn>
                              </p:par>
                              <p:par>
                                <p:cTn id="97" presetID="3" presetClass="entr" presetSubtype="5" fill="hold" grpId="2" nodeType="with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blinds(vertical)">
                                      <p:cBhvr>
                                        <p:cTn id="99" dur="2000"/>
                                        <p:tgtEl>
                                          <p:spTgt spid="10"/>
                                        </p:tgtEl>
                                      </p:cBhvr>
                                    </p:animEffect>
                                  </p:childTnLst>
                                </p:cTn>
                              </p:par>
                              <p:par>
                                <p:cTn id="100" presetID="3" presetClass="entr" presetSubtype="5" fill="hold" grpId="2"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blinds(vertical)">
                                      <p:cBhvr>
                                        <p:cTn id="102" dur="2000"/>
                                        <p:tgtEl>
                                          <p:spTgt spid="11"/>
                                        </p:tgtEl>
                                      </p:cBhvr>
                                    </p:animEffect>
                                  </p:childTnLst>
                                </p:cTn>
                              </p:par>
                              <p:par>
                                <p:cTn id="103" presetID="3" presetClass="entr" presetSubtype="5" fill="hold" grpId="2" nodeType="with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blinds(vertical)">
                                      <p:cBhvr>
                                        <p:cTn id="105" dur="2000"/>
                                        <p:tgtEl>
                                          <p:spTgt spid="12"/>
                                        </p:tgtEl>
                                      </p:cBhvr>
                                    </p:animEffect>
                                  </p:childTnLst>
                                </p:cTn>
                              </p:par>
                              <p:par>
                                <p:cTn id="106" presetID="3" presetClass="entr" presetSubtype="5" fill="hold" grpId="2" nodeType="withEffect">
                                  <p:stCondLst>
                                    <p:cond delay="0"/>
                                  </p:stCondLst>
                                  <p:childTnLst>
                                    <p:set>
                                      <p:cBhvr>
                                        <p:cTn id="107" dur="1" fill="hold">
                                          <p:stCondLst>
                                            <p:cond delay="0"/>
                                          </p:stCondLst>
                                        </p:cTn>
                                        <p:tgtEl>
                                          <p:spTgt spid="13"/>
                                        </p:tgtEl>
                                        <p:attrNameLst>
                                          <p:attrName>style.visibility</p:attrName>
                                        </p:attrNameLst>
                                      </p:cBhvr>
                                      <p:to>
                                        <p:strVal val="visible"/>
                                      </p:to>
                                    </p:set>
                                    <p:animEffect transition="in" filter="blinds(vertical)">
                                      <p:cBhvr>
                                        <p:cTn id="108" dur="2000"/>
                                        <p:tgtEl>
                                          <p:spTgt spid="13"/>
                                        </p:tgtEl>
                                      </p:cBhvr>
                                    </p:animEffect>
                                  </p:childTnLst>
                                </p:cTn>
                              </p:par>
                              <p:par>
                                <p:cTn id="109" presetID="3" presetClass="entr" presetSubtype="5" fill="hold" grpId="2" nodeType="withEffect">
                                  <p:stCondLst>
                                    <p:cond delay="0"/>
                                  </p:stCondLst>
                                  <p:childTnLst>
                                    <p:set>
                                      <p:cBhvr>
                                        <p:cTn id="110" dur="1" fill="hold">
                                          <p:stCondLst>
                                            <p:cond delay="0"/>
                                          </p:stCondLst>
                                        </p:cTn>
                                        <p:tgtEl>
                                          <p:spTgt spid="14"/>
                                        </p:tgtEl>
                                        <p:attrNameLst>
                                          <p:attrName>style.visibility</p:attrName>
                                        </p:attrNameLst>
                                      </p:cBhvr>
                                      <p:to>
                                        <p:strVal val="visible"/>
                                      </p:to>
                                    </p:set>
                                    <p:animEffect transition="in" filter="blinds(vertical)">
                                      <p:cBhvr>
                                        <p:cTn id="111" dur="2000"/>
                                        <p:tgtEl>
                                          <p:spTgt spid="14"/>
                                        </p:tgtEl>
                                      </p:cBhvr>
                                    </p:animEffect>
                                  </p:childTnLst>
                                </p:cTn>
                              </p:par>
                              <p:par>
                                <p:cTn id="112" presetID="3" presetClass="entr" presetSubtype="5"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Effect transition="in" filter="blinds(vertical)">
                                      <p:cBhvr>
                                        <p:cTn id="114" dur="2000"/>
                                        <p:tgtEl>
                                          <p:spTgt spid="15"/>
                                        </p:tgtEl>
                                      </p:cBhvr>
                                    </p:animEffect>
                                  </p:childTnLst>
                                </p:cTn>
                              </p:par>
                            </p:childTnLst>
                          </p:cTn>
                        </p:par>
                        <p:par>
                          <p:cTn id="115" fill="hold">
                            <p:stCondLst>
                              <p:cond delay="2000"/>
                            </p:stCondLst>
                            <p:childTnLst>
                              <p:par>
                                <p:cTn id="116" presetID="23" presetClass="exit" presetSubtype="544" fill="hold" grpId="3" nodeType="afterEffect">
                                  <p:stCondLst>
                                    <p:cond delay="0"/>
                                  </p:stCondLst>
                                  <p:childTnLst>
                                    <p:anim calcmode="lin" valueType="num">
                                      <p:cBhvr>
                                        <p:cTn id="117" dur="2000"/>
                                        <p:tgtEl>
                                          <p:spTgt spid="4"/>
                                        </p:tgtEl>
                                        <p:attrNameLst>
                                          <p:attrName>ppt_w</p:attrName>
                                        </p:attrNameLst>
                                      </p:cBhvr>
                                      <p:tavLst>
                                        <p:tav tm="0">
                                          <p:val>
                                            <p:strVal val="ppt_w"/>
                                          </p:val>
                                        </p:tav>
                                        <p:tav tm="100000">
                                          <p:val>
                                            <p:fltVal val="0"/>
                                          </p:val>
                                        </p:tav>
                                      </p:tavLst>
                                    </p:anim>
                                    <p:anim calcmode="lin" valueType="num">
                                      <p:cBhvr>
                                        <p:cTn id="118" dur="2000"/>
                                        <p:tgtEl>
                                          <p:spTgt spid="4"/>
                                        </p:tgtEl>
                                        <p:attrNameLst>
                                          <p:attrName>ppt_h</p:attrName>
                                        </p:attrNameLst>
                                      </p:cBhvr>
                                      <p:tavLst>
                                        <p:tav tm="0">
                                          <p:val>
                                            <p:strVal val="ppt_h"/>
                                          </p:val>
                                        </p:tav>
                                        <p:tav tm="100000">
                                          <p:val>
                                            <p:fltVal val="0"/>
                                          </p:val>
                                        </p:tav>
                                      </p:tavLst>
                                    </p:anim>
                                    <p:anim calcmode="lin" valueType="num">
                                      <p:cBhvr>
                                        <p:cTn id="119" dur="2000"/>
                                        <p:tgtEl>
                                          <p:spTgt spid="4"/>
                                        </p:tgtEl>
                                        <p:attrNameLst>
                                          <p:attrName>ppt_x</p:attrName>
                                        </p:attrNameLst>
                                      </p:cBhvr>
                                      <p:tavLst>
                                        <p:tav tm="0">
                                          <p:val>
                                            <p:strVal val="ppt_x"/>
                                          </p:val>
                                        </p:tav>
                                        <p:tav tm="100000">
                                          <p:val>
                                            <p:fltVal val="0.5"/>
                                          </p:val>
                                        </p:tav>
                                      </p:tavLst>
                                    </p:anim>
                                    <p:anim calcmode="lin" valueType="num">
                                      <p:cBhvr>
                                        <p:cTn id="120" dur="2000"/>
                                        <p:tgtEl>
                                          <p:spTgt spid="4"/>
                                        </p:tgtEl>
                                        <p:attrNameLst>
                                          <p:attrName>ppt_y</p:attrName>
                                        </p:attrNameLst>
                                      </p:cBhvr>
                                      <p:tavLst>
                                        <p:tav tm="0">
                                          <p:val>
                                            <p:strVal val="ppt_y"/>
                                          </p:val>
                                        </p:tav>
                                        <p:tav tm="100000">
                                          <p:val>
                                            <p:fltVal val="0.5"/>
                                          </p:val>
                                        </p:tav>
                                      </p:tavLst>
                                    </p:anim>
                                    <p:set>
                                      <p:cBhvr>
                                        <p:cTn id="121" dur="1" fill="hold">
                                          <p:stCondLst>
                                            <p:cond delay="1999"/>
                                          </p:stCondLst>
                                        </p:cTn>
                                        <p:tgtEl>
                                          <p:spTgt spid="4"/>
                                        </p:tgtEl>
                                        <p:attrNameLst>
                                          <p:attrName>style.visibility</p:attrName>
                                        </p:attrNameLst>
                                      </p:cBhvr>
                                      <p:to>
                                        <p:strVal val="hidden"/>
                                      </p:to>
                                    </p:set>
                                  </p:childTnLst>
                                </p:cTn>
                              </p:par>
                              <p:par>
                                <p:cTn id="122" presetID="23" presetClass="exit" presetSubtype="544" fill="hold" grpId="3" nodeType="withEffect">
                                  <p:stCondLst>
                                    <p:cond delay="0"/>
                                  </p:stCondLst>
                                  <p:childTnLst>
                                    <p:anim calcmode="lin" valueType="num">
                                      <p:cBhvr>
                                        <p:cTn id="123" dur="2000"/>
                                        <p:tgtEl>
                                          <p:spTgt spid="5"/>
                                        </p:tgtEl>
                                        <p:attrNameLst>
                                          <p:attrName>ppt_w</p:attrName>
                                        </p:attrNameLst>
                                      </p:cBhvr>
                                      <p:tavLst>
                                        <p:tav tm="0">
                                          <p:val>
                                            <p:strVal val="ppt_w"/>
                                          </p:val>
                                        </p:tav>
                                        <p:tav tm="100000">
                                          <p:val>
                                            <p:fltVal val="0"/>
                                          </p:val>
                                        </p:tav>
                                      </p:tavLst>
                                    </p:anim>
                                    <p:anim calcmode="lin" valueType="num">
                                      <p:cBhvr>
                                        <p:cTn id="124" dur="2000"/>
                                        <p:tgtEl>
                                          <p:spTgt spid="5"/>
                                        </p:tgtEl>
                                        <p:attrNameLst>
                                          <p:attrName>ppt_h</p:attrName>
                                        </p:attrNameLst>
                                      </p:cBhvr>
                                      <p:tavLst>
                                        <p:tav tm="0">
                                          <p:val>
                                            <p:strVal val="ppt_h"/>
                                          </p:val>
                                        </p:tav>
                                        <p:tav tm="100000">
                                          <p:val>
                                            <p:fltVal val="0"/>
                                          </p:val>
                                        </p:tav>
                                      </p:tavLst>
                                    </p:anim>
                                    <p:anim calcmode="lin" valueType="num">
                                      <p:cBhvr>
                                        <p:cTn id="125" dur="2000"/>
                                        <p:tgtEl>
                                          <p:spTgt spid="5"/>
                                        </p:tgtEl>
                                        <p:attrNameLst>
                                          <p:attrName>ppt_x</p:attrName>
                                        </p:attrNameLst>
                                      </p:cBhvr>
                                      <p:tavLst>
                                        <p:tav tm="0">
                                          <p:val>
                                            <p:strVal val="ppt_x"/>
                                          </p:val>
                                        </p:tav>
                                        <p:tav tm="100000">
                                          <p:val>
                                            <p:fltVal val="0.5"/>
                                          </p:val>
                                        </p:tav>
                                      </p:tavLst>
                                    </p:anim>
                                    <p:anim calcmode="lin" valueType="num">
                                      <p:cBhvr>
                                        <p:cTn id="126" dur="2000"/>
                                        <p:tgtEl>
                                          <p:spTgt spid="5"/>
                                        </p:tgtEl>
                                        <p:attrNameLst>
                                          <p:attrName>ppt_y</p:attrName>
                                        </p:attrNameLst>
                                      </p:cBhvr>
                                      <p:tavLst>
                                        <p:tav tm="0">
                                          <p:val>
                                            <p:strVal val="ppt_y"/>
                                          </p:val>
                                        </p:tav>
                                        <p:tav tm="100000">
                                          <p:val>
                                            <p:fltVal val="0.5"/>
                                          </p:val>
                                        </p:tav>
                                      </p:tavLst>
                                    </p:anim>
                                    <p:set>
                                      <p:cBhvr>
                                        <p:cTn id="127" dur="1" fill="hold">
                                          <p:stCondLst>
                                            <p:cond delay="1999"/>
                                          </p:stCondLst>
                                        </p:cTn>
                                        <p:tgtEl>
                                          <p:spTgt spid="5"/>
                                        </p:tgtEl>
                                        <p:attrNameLst>
                                          <p:attrName>style.visibility</p:attrName>
                                        </p:attrNameLst>
                                      </p:cBhvr>
                                      <p:to>
                                        <p:strVal val="hidden"/>
                                      </p:to>
                                    </p:set>
                                  </p:childTnLst>
                                </p:cTn>
                              </p:par>
                              <p:par>
                                <p:cTn id="128" presetID="23" presetClass="exit" presetSubtype="544" fill="hold" grpId="3" nodeType="withEffect">
                                  <p:stCondLst>
                                    <p:cond delay="0"/>
                                  </p:stCondLst>
                                  <p:childTnLst>
                                    <p:anim calcmode="lin" valueType="num">
                                      <p:cBhvr>
                                        <p:cTn id="129" dur="2000"/>
                                        <p:tgtEl>
                                          <p:spTgt spid="6"/>
                                        </p:tgtEl>
                                        <p:attrNameLst>
                                          <p:attrName>ppt_w</p:attrName>
                                        </p:attrNameLst>
                                      </p:cBhvr>
                                      <p:tavLst>
                                        <p:tav tm="0">
                                          <p:val>
                                            <p:strVal val="ppt_w"/>
                                          </p:val>
                                        </p:tav>
                                        <p:tav tm="100000">
                                          <p:val>
                                            <p:fltVal val="0"/>
                                          </p:val>
                                        </p:tav>
                                      </p:tavLst>
                                    </p:anim>
                                    <p:anim calcmode="lin" valueType="num">
                                      <p:cBhvr>
                                        <p:cTn id="130" dur="2000"/>
                                        <p:tgtEl>
                                          <p:spTgt spid="6"/>
                                        </p:tgtEl>
                                        <p:attrNameLst>
                                          <p:attrName>ppt_h</p:attrName>
                                        </p:attrNameLst>
                                      </p:cBhvr>
                                      <p:tavLst>
                                        <p:tav tm="0">
                                          <p:val>
                                            <p:strVal val="ppt_h"/>
                                          </p:val>
                                        </p:tav>
                                        <p:tav tm="100000">
                                          <p:val>
                                            <p:fltVal val="0"/>
                                          </p:val>
                                        </p:tav>
                                      </p:tavLst>
                                    </p:anim>
                                    <p:anim calcmode="lin" valueType="num">
                                      <p:cBhvr>
                                        <p:cTn id="131" dur="2000"/>
                                        <p:tgtEl>
                                          <p:spTgt spid="6"/>
                                        </p:tgtEl>
                                        <p:attrNameLst>
                                          <p:attrName>ppt_x</p:attrName>
                                        </p:attrNameLst>
                                      </p:cBhvr>
                                      <p:tavLst>
                                        <p:tav tm="0">
                                          <p:val>
                                            <p:strVal val="ppt_x"/>
                                          </p:val>
                                        </p:tav>
                                        <p:tav tm="100000">
                                          <p:val>
                                            <p:fltVal val="0.5"/>
                                          </p:val>
                                        </p:tav>
                                      </p:tavLst>
                                    </p:anim>
                                    <p:anim calcmode="lin" valueType="num">
                                      <p:cBhvr>
                                        <p:cTn id="132" dur="2000"/>
                                        <p:tgtEl>
                                          <p:spTgt spid="6"/>
                                        </p:tgtEl>
                                        <p:attrNameLst>
                                          <p:attrName>ppt_y</p:attrName>
                                        </p:attrNameLst>
                                      </p:cBhvr>
                                      <p:tavLst>
                                        <p:tav tm="0">
                                          <p:val>
                                            <p:strVal val="ppt_y"/>
                                          </p:val>
                                        </p:tav>
                                        <p:tav tm="100000">
                                          <p:val>
                                            <p:fltVal val="0.5"/>
                                          </p:val>
                                        </p:tav>
                                      </p:tavLst>
                                    </p:anim>
                                    <p:set>
                                      <p:cBhvr>
                                        <p:cTn id="133" dur="1" fill="hold">
                                          <p:stCondLst>
                                            <p:cond delay="1999"/>
                                          </p:stCondLst>
                                        </p:cTn>
                                        <p:tgtEl>
                                          <p:spTgt spid="6"/>
                                        </p:tgtEl>
                                        <p:attrNameLst>
                                          <p:attrName>style.visibility</p:attrName>
                                        </p:attrNameLst>
                                      </p:cBhvr>
                                      <p:to>
                                        <p:strVal val="hidden"/>
                                      </p:to>
                                    </p:set>
                                  </p:childTnLst>
                                </p:cTn>
                              </p:par>
                              <p:par>
                                <p:cTn id="134" presetID="23" presetClass="exit" presetSubtype="544" fill="hold" grpId="3" nodeType="withEffect">
                                  <p:stCondLst>
                                    <p:cond delay="0"/>
                                  </p:stCondLst>
                                  <p:childTnLst>
                                    <p:anim calcmode="lin" valueType="num">
                                      <p:cBhvr>
                                        <p:cTn id="135" dur="2000"/>
                                        <p:tgtEl>
                                          <p:spTgt spid="7"/>
                                        </p:tgtEl>
                                        <p:attrNameLst>
                                          <p:attrName>ppt_w</p:attrName>
                                        </p:attrNameLst>
                                      </p:cBhvr>
                                      <p:tavLst>
                                        <p:tav tm="0">
                                          <p:val>
                                            <p:strVal val="ppt_w"/>
                                          </p:val>
                                        </p:tav>
                                        <p:tav tm="100000">
                                          <p:val>
                                            <p:fltVal val="0"/>
                                          </p:val>
                                        </p:tav>
                                      </p:tavLst>
                                    </p:anim>
                                    <p:anim calcmode="lin" valueType="num">
                                      <p:cBhvr>
                                        <p:cTn id="136" dur="2000"/>
                                        <p:tgtEl>
                                          <p:spTgt spid="7"/>
                                        </p:tgtEl>
                                        <p:attrNameLst>
                                          <p:attrName>ppt_h</p:attrName>
                                        </p:attrNameLst>
                                      </p:cBhvr>
                                      <p:tavLst>
                                        <p:tav tm="0">
                                          <p:val>
                                            <p:strVal val="ppt_h"/>
                                          </p:val>
                                        </p:tav>
                                        <p:tav tm="100000">
                                          <p:val>
                                            <p:fltVal val="0"/>
                                          </p:val>
                                        </p:tav>
                                      </p:tavLst>
                                    </p:anim>
                                    <p:anim calcmode="lin" valueType="num">
                                      <p:cBhvr>
                                        <p:cTn id="137" dur="2000"/>
                                        <p:tgtEl>
                                          <p:spTgt spid="7"/>
                                        </p:tgtEl>
                                        <p:attrNameLst>
                                          <p:attrName>ppt_x</p:attrName>
                                        </p:attrNameLst>
                                      </p:cBhvr>
                                      <p:tavLst>
                                        <p:tav tm="0">
                                          <p:val>
                                            <p:strVal val="ppt_x"/>
                                          </p:val>
                                        </p:tav>
                                        <p:tav tm="100000">
                                          <p:val>
                                            <p:fltVal val="0.5"/>
                                          </p:val>
                                        </p:tav>
                                      </p:tavLst>
                                    </p:anim>
                                    <p:anim calcmode="lin" valueType="num">
                                      <p:cBhvr>
                                        <p:cTn id="138" dur="2000"/>
                                        <p:tgtEl>
                                          <p:spTgt spid="7"/>
                                        </p:tgtEl>
                                        <p:attrNameLst>
                                          <p:attrName>ppt_y</p:attrName>
                                        </p:attrNameLst>
                                      </p:cBhvr>
                                      <p:tavLst>
                                        <p:tav tm="0">
                                          <p:val>
                                            <p:strVal val="ppt_y"/>
                                          </p:val>
                                        </p:tav>
                                        <p:tav tm="100000">
                                          <p:val>
                                            <p:fltVal val="0.5"/>
                                          </p:val>
                                        </p:tav>
                                      </p:tavLst>
                                    </p:anim>
                                    <p:set>
                                      <p:cBhvr>
                                        <p:cTn id="139" dur="1" fill="hold">
                                          <p:stCondLst>
                                            <p:cond delay="1999"/>
                                          </p:stCondLst>
                                        </p:cTn>
                                        <p:tgtEl>
                                          <p:spTgt spid="7"/>
                                        </p:tgtEl>
                                        <p:attrNameLst>
                                          <p:attrName>style.visibility</p:attrName>
                                        </p:attrNameLst>
                                      </p:cBhvr>
                                      <p:to>
                                        <p:strVal val="hidden"/>
                                      </p:to>
                                    </p:set>
                                  </p:childTnLst>
                                </p:cTn>
                              </p:par>
                              <p:par>
                                <p:cTn id="140" presetID="23" presetClass="exit" presetSubtype="544" fill="hold" grpId="3" nodeType="withEffect">
                                  <p:stCondLst>
                                    <p:cond delay="0"/>
                                  </p:stCondLst>
                                  <p:childTnLst>
                                    <p:anim calcmode="lin" valueType="num">
                                      <p:cBhvr>
                                        <p:cTn id="141" dur="2000"/>
                                        <p:tgtEl>
                                          <p:spTgt spid="8"/>
                                        </p:tgtEl>
                                        <p:attrNameLst>
                                          <p:attrName>ppt_w</p:attrName>
                                        </p:attrNameLst>
                                      </p:cBhvr>
                                      <p:tavLst>
                                        <p:tav tm="0">
                                          <p:val>
                                            <p:strVal val="ppt_w"/>
                                          </p:val>
                                        </p:tav>
                                        <p:tav tm="100000">
                                          <p:val>
                                            <p:fltVal val="0"/>
                                          </p:val>
                                        </p:tav>
                                      </p:tavLst>
                                    </p:anim>
                                    <p:anim calcmode="lin" valueType="num">
                                      <p:cBhvr>
                                        <p:cTn id="142" dur="2000"/>
                                        <p:tgtEl>
                                          <p:spTgt spid="8"/>
                                        </p:tgtEl>
                                        <p:attrNameLst>
                                          <p:attrName>ppt_h</p:attrName>
                                        </p:attrNameLst>
                                      </p:cBhvr>
                                      <p:tavLst>
                                        <p:tav tm="0">
                                          <p:val>
                                            <p:strVal val="ppt_h"/>
                                          </p:val>
                                        </p:tav>
                                        <p:tav tm="100000">
                                          <p:val>
                                            <p:fltVal val="0"/>
                                          </p:val>
                                        </p:tav>
                                      </p:tavLst>
                                    </p:anim>
                                    <p:anim calcmode="lin" valueType="num">
                                      <p:cBhvr>
                                        <p:cTn id="143" dur="2000"/>
                                        <p:tgtEl>
                                          <p:spTgt spid="8"/>
                                        </p:tgtEl>
                                        <p:attrNameLst>
                                          <p:attrName>ppt_x</p:attrName>
                                        </p:attrNameLst>
                                      </p:cBhvr>
                                      <p:tavLst>
                                        <p:tav tm="0">
                                          <p:val>
                                            <p:strVal val="ppt_x"/>
                                          </p:val>
                                        </p:tav>
                                        <p:tav tm="100000">
                                          <p:val>
                                            <p:fltVal val="0.5"/>
                                          </p:val>
                                        </p:tav>
                                      </p:tavLst>
                                    </p:anim>
                                    <p:anim calcmode="lin" valueType="num">
                                      <p:cBhvr>
                                        <p:cTn id="144" dur="2000"/>
                                        <p:tgtEl>
                                          <p:spTgt spid="8"/>
                                        </p:tgtEl>
                                        <p:attrNameLst>
                                          <p:attrName>ppt_y</p:attrName>
                                        </p:attrNameLst>
                                      </p:cBhvr>
                                      <p:tavLst>
                                        <p:tav tm="0">
                                          <p:val>
                                            <p:strVal val="ppt_y"/>
                                          </p:val>
                                        </p:tav>
                                        <p:tav tm="100000">
                                          <p:val>
                                            <p:fltVal val="0.5"/>
                                          </p:val>
                                        </p:tav>
                                      </p:tavLst>
                                    </p:anim>
                                    <p:set>
                                      <p:cBhvr>
                                        <p:cTn id="145" dur="1" fill="hold">
                                          <p:stCondLst>
                                            <p:cond delay="1999"/>
                                          </p:stCondLst>
                                        </p:cTn>
                                        <p:tgtEl>
                                          <p:spTgt spid="8"/>
                                        </p:tgtEl>
                                        <p:attrNameLst>
                                          <p:attrName>style.visibility</p:attrName>
                                        </p:attrNameLst>
                                      </p:cBhvr>
                                      <p:to>
                                        <p:strVal val="hidden"/>
                                      </p:to>
                                    </p:set>
                                  </p:childTnLst>
                                </p:cTn>
                              </p:par>
                              <p:par>
                                <p:cTn id="146" presetID="23" presetClass="exit" presetSubtype="544" fill="hold" grpId="3" nodeType="withEffect">
                                  <p:stCondLst>
                                    <p:cond delay="0"/>
                                  </p:stCondLst>
                                  <p:childTnLst>
                                    <p:anim calcmode="lin" valueType="num">
                                      <p:cBhvr>
                                        <p:cTn id="147" dur="2000"/>
                                        <p:tgtEl>
                                          <p:spTgt spid="9"/>
                                        </p:tgtEl>
                                        <p:attrNameLst>
                                          <p:attrName>ppt_w</p:attrName>
                                        </p:attrNameLst>
                                      </p:cBhvr>
                                      <p:tavLst>
                                        <p:tav tm="0">
                                          <p:val>
                                            <p:strVal val="ppt_w"/>
                                          </p:val>
                                        </p:tav>
                                        <p:tav tm="100000">
                                          <p:val>
                                            <p:fltVal val="0"/>
                                          </p:val>
                                        </p:tav>
                                      </p:tavLst>
                                    </p:anim>
                                    <p:anim calcmode="lin" valueType="num">
                                      <p:cBhvr>
                                        <p:cTn id="148" dur="2000"/>
                                        <p:tgtEl>
                                          <p:spTgt spid="9"/>
                                        </p:tgtEl>
                                        <p:attrNameLst>
                                          <p:attrName>ppt_h</p:attrName>
                                        </p:attrNameLst>
                                      </p:cBhvr>
                                      <p:tavLst>
                                        <p:tav tm="0">
                                          <p:val>
                                            <p:strVal val="ppt_h"/>
                                          </p:val>
                                        </p:tav>
                                        <p:tav tm="100000">
                                          <p:val>
                                            <p:fltVal val="0"/>
                                          </p:val>
                                        </p:tav>
                                      </p:tavLst>
                                    </p:anim>
                                    <p:anim calcmode="lin" valueType="num">
                                      <p:cBhvr>
                                        <p:cTn id="149" dur="2000"/>
                                        <p:tgtEl>
                                          <p:spTgt spid="9"/>
                                        </p:tgtEl>
                                        <p:attrNameLst>
                                          <p:attrName>ppt_x</p:attrName>
                                        </p:attrNameLst>
                                      </p:cBhvr>
                                      <p:tavLst>
                                        <p:tav tm="0">
                                          <p:val>
                                            <p:strVal val="ppt_x"/>
                                          </p:val>
                                        </p:tav>
                                        <p:tav tm="100000">
                                          <p:val>
                                            <p:fltVal val="0.5"/>
                                          </p:val>
                                        </p:tav>
                                      </p:tavLst>
                                    </p:anim>
                                    <p:anim calcmode="lin" valueType="num">
                                      <p:cBhvr>
                                        <p:cTn id="150" dur="2000"/>
                                        <p:tgtEl>
                                          <p:spTgt spid="9"/>
                                        </p:tgtEl>
                                        <p:attrNameLst>
                                          <p:attrName>ppt_y</p:attrName>
                                        </p:attrNameLst>
                                      </p:cBhvr>
                                      <p:tavLst>
                                        <p:tav tm="0">
                                          <p:val>
                                            <p:strVal val="ppt_y"/>
                                          </p:val>
                                        </p:tav>
                                        <p:tav tm="100000">
                                          <p:val>
                                            <p:fltVal val="0.5"/>
                                          </p:val>
                                        </p:tav>
                                      </p:tavLst>
                                    </p:anim>
                                    <p:set>
                                      <p:cBhvr>
                                        <p:cTn id="151" dur="1" fill="hold">
                                          <p:stCondLst>
                                            <p:cond delay="1999"/>
                                          </p:stCondLst>
                                        </p:cTn>
                                        <p:tgtEl>
                                          <p:spTgt spid="9"/>
                                        </p:tgtEl>
                                        <p:attrNameLst>
                                          <p:attrName>style.visibility</p:attrName>
                                        </p:attrNameLst>
                                      </p:cBhvr>
                                      <p:to>
                                        <p:strVal val="hidden"/>
                                      </p:to>
                                    </p:set>
                                  </p:childTnLst>
                                </p:cTn>
                              </p:par>
                              <p:par>
                                <p:cTn id="152" presetID="23" presetClass="exit" presetSubtype="544" fill="hold" grpId="3" nodeType="withEffect">
                                  <p:stCondLst>
                                    <p:cond delay="0"/>
                                  </p:stCondLst>
                                  <p:childTnLst>
                                    <p:anim calcmode="lin" valueType="num">
                                      <p:cBhvr>
                                        <p:cTn id="153" dur="2000"/>
                                        <p:tgtEl>
                                          <p:spTgt spid="10"/>
                                        </p:tgtEl>
                                        <p:attrNameLst>
                                          <p:attrName>ppt_w</p:attrName>
                                        </p:attrNameLst>
                                      </p:cBhvr>
                                      <p:tavLst>
                                        <p:tav tm="0">
                                          <p:val>
                                            <p:strVal val="ppt_w"/>
                                          </p:val>
                                        </p:tav>
                                        <p:tav tm="100000">
                                          <p:val>
                                            <p:fltVal val="0"/>
                                          </p:val>
                                        </p:tav>
                                      </p:tavLst>
                                    </p:anim>
                                    <p:anim calcmode="lin" valueType="num">
                                      <p:cBhvr>
                                        <p:cTn id="154" dur="2000"/>
                                        <p:tgtEl>
                                          <p:spTgt spid="10"/>
                                        </p:tgtEl>
                                        <p:attrNameLst>
                                          <p:attrName>ppt_h</p:attrName>
                                        </p:attrNameLst>
                                      </p:cBhvr>
                                      <p:tavLst>
                                        <p:tav tm="0">
                                          <p:val>
                                            <p:strVal val="ppt_h"/>
                                          </p:val>
                                        </p:tav>
                                        <p:tav tm="100000">
                                          <p:val>
                                            <p:fltVal val="0"/>
                                          </p:val>
                                        </p:tav>
                                      </p:tavLst>
                                    </p:anim>
                                    <p:anim calcmode="lin" valueType="num">
                                      <p:cBhvr>
                                        <p:cTn id="155" dur="2000"/>
                                        <p:tgtEl>
                                          <p:spTgt spid="10"/>
                                        </p:tgtEl>
                                        <p:attrNameLst>
                                          <p:attrName>ppt_x</p:attrName>
                                        </p:attrNameLst>
                                      </p:cBhvr>
                                      <p:tavLst>
                                        <p:tav tm="0">
                                          <p:val>
                                            <p:strVal val="ppt_x"/>
                                          </p:val>
                                        </p:tav>
                                        <p:tav tm="100000">
                                          <p:val>
                                            <p:fltVal val="0.5"/>
                                          </p:val>
                                        </p:tav>
                                      </p:tavLst>
                                    </p:anim>
                                    <p:anim calcmode="lin" valueType="num">
                                      <p:cBhvr>
                                        <p:cTn id="156" dur="2000"/>
                                        <p:tgtEl>
                                          <p:spTgt spid="10"/>
                                        </p:tgtEl>
                                        <p:attrNameLst>
                                          <p:attrName>ppt_y</p:attrName>
                                        </p:attrNameLst>
                                      </p:cBhvr>
                                      <p:tavLst>
                                        <p:tav tm="0">
                                          <p:val>
                                            <p:strVal val="ppt_y"/>
                                          </p:val>
                                        </p:tav>
                                        <p:tav tm="100000">
                                          <p:val>
                                            <p:fltVal val="0.5"/>
                                          </p:val>
                                        </p:tav>
                                      </p:tavLst>
                                    </p:anim>
                                    <p:set>
                                      <p:cBhvr>
                                        <p:cTn id="157" dur="1" fill="hold">
                                          <p:stCondLst>
                                            <p:cond delay="1999"/>
                                          </p:stCondLst>
                                        </p:cTn>
                                        <p:tgtEl>
                                          <p:spTgt spid="10"/>
                                        </p:tgtEl>
                                        <p:attrNameLst>
                                          <p:attrName>style.visibility</p:attrName>
                                        </p:attrNameLst>
                                      </p:cBhvr>
                                      <p:to>
                                        <p:strVal val="hidden"/>
                                      </p:to>
                                    </p:set>
                                  </p:childTnLst>
                                </p:cTn>
                              </p:par>
                              <p:par>
                                <p:cTn id="158" presetID="23" presetClass="exit" presetSubtype="544" fill="hold" grpId="3" nodeType="withEffect">
                                  <p:stCondLst>
                                    <p:cond delay="0"/>
                                  </p:stCondLst>
                                  <p:childTnLst>
                                    <p:anim calcmode="lin" valueType="num">
                                      <p:cBhvr>
                                        <p:cTn id="159" dur="2000"/>
                                        <p:tgtEl>
                                          <p:spTgt spid="11"/>
                                        </p:tgtEl>
                                        <p:attrNameLst>
                                          <p:attrName>ppt_w</p:attrName>
                                        </p:attrNameLst>
                                      </p:cBhvr>
                                      <p:tavLst>
                                        <p:tav tm="0">
                                          <p:val>
                                            <p:strVal val="ppt_w"/>
                                          </p:val>
                                        </p:tav>
                                        <p:tav tm="100000">
                                          <p:val>
                                            <p:fltVal val="0"/>
                                          </p:val>
                                        </p:tav>
                                      </p:tavLst>
                                    </p:anim>
                                    <p:anim calcmode="lin" valueType="num">
                                      <p:cBhvr>
                                        <p:cTn id="160" dur="2000"/>
                                        <p:tgtEl>
                                          <p:spTgt spid="11"/>
                                        </p:tgtEl>
                                        <p:attrNameLst>
                                          <p:attrName>ppt_h</p:attrName>
                                        </p:attrNameLst>
                                      </p:cBhvr>
                                      <p:tavLst>
                                        <p:tav tm="0">
                                          <p:val>
                                            <p:strVal val="ppt_h"/>
                                          </p:val>
                                        </p:tav>
                                        <p:tav tm="100000">
                                          <p:val>
                                            <p:fltVal val="0"/>
                                          </p:val>
                                        </p:tav>
                                      </p:tavLst>
                                    </p:anim>
                                    <p:anim calcmode="lin" valueType="num">
                                      <p:cBhvr>
                                        <p:cTn id="161" dur="2000"/>
                                        <p:tgtEl>
                                          <p:spTgt spid="11"/>
                                        </p:tgtEl>
                                        <p:attrNameLst>
                                          <p:attrName>ppt_x</p:attrName>
                                        </p:attrNameLst>
                                      </p:cBhvr>
                                      <p:tavLst>
                                        <p:tav tm="0">
                                          <p:val>
                                            <p:strVal val="ppt_x"/>
                                          </p:val>
                                        </p:tav>
                                        <p:tav tm="100000">
                                          <p:val>
                                            <p:fltVal val="0.5"/>
                                          </p:val>
                                        </p:tav>
                                      </p:tavLst>
                                    </p:anim>
                                    <p:anim calcmode="lin" valueType="num">
                                      <p:cBhvr>
                                        <p:cTn id="162" dur="2000"/>
                                        <p:tgtEl>
                                          <p:spTgt spid="11"/>
                                        </p:tgtEl>
                                        <p:attrNameLst>
                                          <p:attrName>ppt_y</p:attrName>
                                        </p:attrNameLst>
                                      </p:cBhvr>
                                      <p:tavLst>
                                        <p:tav tm="0">
                                          <p:val>
                                            <p:strVal val="ppt_y"/>
                                          </p:val>
                                        </p:tav>
                                        <p:tav tm="100000">
                                          <p:val>
                                            <p:fltVal val="0.5"/>
                                          </p:val>
                                        </p:tav>
                                      </p:tavLst>
                                    </p:anim>
                                    <p:set>
                                      <p:cBhvr>
                                        <p:cTn id="163" dur="1" fill="hold">
                                          <p:stCondLst>
                                            <p:cond delay="1999"/>
                                          </p:stCondLst>
                                        </p:cTn>
                                        <p:tgtEl>
                                          <p:spTgt spid="11"/>
                                        </p:tgtEl>
                                        <p:attrNameLst>
                                          <p:attrName>style.visibility</p:attrName>
                                        </p:attrNameLst>
                                      </p:cBhvr>
                                      <p:to>
                                        <p:strVal val="hidden"/>
                                      </p:to>
                                    </p:set>
                                  </p:childTnLst>
                                </p:cTn>
                              </p:par>
                              <p:par>
                                <p:cTn id="164" presetID="23" presetClass="exit" presetSubtype="544" fill="hold" grpId="3" nodeType="withEffect">
                                  <p:stCondLst>
                                    <p:cond delay="0"/>
                                  </p:stCondLst>
                                  <p:childTnLst>
                                    <p:anim calcmode="lin" valueType="num">
                                      <p:cBhvr>
                                        <p:cTn id="165" dur="2000"/>
                                        <p:tgtEl>
                                          <p:spTgt spid="12"/>
                                        </p:tgtEl>
                                        <p:attrNameLst>
                                          <p:attrName>ppt_w</p:attrName>
                                        </p:attrNameLst>
                                      </p:cBhvr>
                                      <p:tavLst>
                                        <p:tav tm="0">
                                          <p:val>
                                            <p:strVal val="ppt_w"/>
                                          </p:val>
                                        </p:tav>
                                        <p:tav tm="100000">
                                          <p:val>
                                            <p:fltVal val="0"/>
                                          </p:val>
                                        </p:tav>
                                      </p:tavLst>
                                    </p:anim>
                                    <p:anim calcmode="lin" valueType="num">
                                      <p:cBhvr>
                                        <p:cTn id="166" dur="2000"/>
                                        <p:tgtEl>
                                          <p:spTgt spid="12"/>
                                        </p:tgtEl>
                                        <p:attrNameLst>
                                          <p:attrName>ppt_h</p:attrName>
                                        </p:attrNameLst>
                                      </p:cBhvr>
                                      <p:tavLst>
                                        <p:tav tm="0">
                                          <p:val>
                                            <p:strVal val="ppt_h"/>
                                          </p:val>
                                        </p:tav>
                                        <p:tav tm="100000">
                                          <p:val>
                                            <p:fltVal val="0"/>
                                          </p:val>
                                        </p:tav>
                                      </p:tavLst>
                                    </p:anim>
                                    <p:anim calcmode="lin" valueType="num">
                                      <p:cBhvr>
                                        <p:cTn id="167" dur="2000"/>
                                        <p:tgtEl>
                                          <p:spTgt spid="12"/>
                                        </p:tgtEl>
                                        <p:attrNameLst>
                                          <p:attrName>ppt_x</p:attrName>
                                        </p:attrNameLst>
                                      </p:cBhvr>
                                      <p:tavLst>
                                        <p:tav tm="0">
                                          <p:val>
                                            <p:strVal val="ppt_x"/>
                                          </p:val>
                                        </p:tav>
                                        <p:tav tm="100000">
                                          <p:val>
                                            <p:fltVal val="0.5"/>
                                          </p:val>
                                        </p:tav>
                                      </p:tavLst>
                                    </p:anim>
                                    <p:anim calcmode="lin" valueType="num">
                                      <p:cBhvr>
                                        <p:cTn id="168" dur="2000"/>
                                        <p:tgtEl>
                                          <p:spTgt spid="12"/>
                                        </p:tgtEl>
                                        <p:attrNameLst>
                                          <p:attrName>ppt_y</p:attrName>
                                        </p:attrNameLst>
                                      </p:cBhvr>
                                      <p:tavLst>
                                        <p:tav tm="0">
                                          <p:val>
                                            <p:strVal val="ppt_y"/>
                                          </p:val>
                                        </p:tav>
                                        <p:tav tm="100000">
                                          <p:val>
                                            <p:fltVal val="0.5"/>
                                          </p:val>
                                        </p:tav>
                                      </p:tavLst>
                                    </p:anim>
                                    <p:set>
                                      <p:cBhvr>
                                        <p:cTn id="169" dur="1" fill="hold">
                                          <p:stCondLst>
                                            <p:cond delay="1999"/>
                                          </p:stCondLst>
                                        </p:cTn>
                                        <p:tgtEl>
                                          <p:spTgt spid="12"/>
                                        </p:tgtEl>
                                        <p:attrNameLst>
                                          <p:attrName>style.visibility</p:attrName>
                                        </p:attrNameLst>
                                      </p:cBhvr>
                                      <p:to>
                                        <p:strVal val="hidden"/>
                                      </p:to>
                                    </p:set>
                                  </p:childTnLst>
                                </p:cTn>
                              </p:par>
                              <p:par>
                                <p:cTn id="170" presetID="23" presetClass="exit" presetSubtype="544" fill="hold" grpId="3" nodeType="withEffect">
                                  <p:stCondLst>
                                    <p:cond delay="0"/>
                                  </p:stCondLst>
                                  <p:childTnLst>
                                    <p:anim calcmode="lin" valueType="num">
                                      <p:cBhvr>
                                        <p:cTn id="171" dur="2000"/>
                                        <p:tgtEl>
                                          <p:spTgt spid="13"/>
                                        </p:tgtEl>
                                        <p:attrNameLst>
                                          <p:attrName>ppt_w</p:attrName>
                                        </p:attrNameLst>
                                      </p:cBhvr>
                                      <p:tavLst>
                                        <p:tav tm="0">
                                          <p:val>
                                            <p:strVal val="ppt_w"/>
                                          </p:val>
                                        </p:tav>
                                        <p:tav tm="100000">
                                          <p:val>
                                            <p:fltVal val="0"/>
                                          </p:val>
                                        </p:tav>
                                      </p:tavLst>
                                    </p:anim>
                                    <p:anim calcmode="lin" valueType="num">
                                      <p:cBhvr>
                                        <p:cTn id="172" dur="2000"/>
                                        <p:tgtEl>
                                          <p:spTgt spid="13"/>
                                        </p:tgtEl>
                                        <p:attrNameLst>
                                          <p:attrName>ppt_h</p:attrName>
                                        </p:attrNameLst>
                                      </p:cBhvr>
                                      <p:tavLst>
                                        <p:tav tm="0">
                                          <p:val>
                                            <p:strVal val="ppt_h"/>
                                          </p:val>
                                        </p:tav>
                                        <p:tav tm="100000">
                                          <p:val>
                                            <p:fltVal val="0"/>
                                          </p:val>
                                        </p:tav>
                                      </p:tavLst>
                                    </p:anim>
                                    <p:anim calcmode="lin" valueType="num">
                                      <p:cBhvr>
                                        <p:cTn id="173" dur="2000"/>
                                        <p:tgtEl>
                                          <p:spTgt spid="13"/>
                                        </p:tgtEl>
                                        <p:attrNameLst>
                                          <p:attrName>ppt_x</p:attrName>
                                        </p:attrNameLst>
                                      </p:cBhvr>
                                      <p:tavLst>
                                        <p:tav tm="0">
                                          <p:val>
                                            <p:strVal val="ppt_x"/>
                                          </p:val>
                                        </p:tav>
                                        <p:tav tm="100000">
                                          <p:val>
                                            <p:fltVal val="0.5"/>
                                          </p:val>
                                        </p:tav>
                                      </p:tavLst>
                                    </p:anim>
                                    <p:anim calcmode="lin" valueType="num">
                                      <p:cBhvr>
                                        <p:cTn id="174" dur="2000"/>
                                        <p:tgtEl>
                                          <p:spTgt spid="13"/>
                                        </p:tgtEl>
                                        <p:attrNameLst>
                                          <p:attrName>ppt_y</p:attrName>
                                        </p:attrNameLst>
                                      </p:cBhvr>
                                      <p:tavLst>
                                        <p:tav tm="0">
                                          <p:val>
                                            <p:strVal val="ppt_y"/>
                                          </p:val>
                                        </p:tav>
                                        <p:tav tm="100000">
                                          <p:val>
                                            <p:fltVal val="0.5"/>
                                          </p:val>
                                        </p:tav>
                                      </p:tavLst>
                                    </p:anim>
                                    <p:set>
                                      <p:cBhvr>
                                        <p:cTn id="175" dur="1" fill="hold">
                                          <p:stCondLst>
                                            <p:cond delay="1999"/>
                                          </p:stCondLst>
                                        </p:cTn>
                                        <p:tgtEl>
                                          <p:spTgt spid="13"/>
                                        </p:tgtEl>
                                        <p:attrNameLst>
                                          <p:attrName>style.visibility</p:attrName>
                                        </p:attrNameLst>
                                      </p:cBhvr>
                                      <p:to>
                                        <p:strVal val="hidden"/>
                                      </p:to>
                                    </p:set>
                                  </p:childTnLst>
                                </p:cTn>
                              </p:par>
                              <p:par>
                                <p:cTn id="176" presetID="23" presetClass="exit" presetSubtype="544" fill="hold" grpId="3" nodeType="withEffect">
                                  <p:stCondLst>
                                    <p:cond delay="0"/>
                                  </p:stCondLst>
                                  <p:childTnLst>
                                    <p:anim calcmode="lin" valueType="num">
                                      <p:cBhvr>
                                        <p:cTn id="177" dur="2000"/>
                                        <p:tgtEl>
                                          <p:spTgt spid="14"/>
                                        </p:tgtEl>
                                        <p:attrNameLst>
                                          <p:attrName>ppt_w</p:attrName>
                                        </p:attrNameLst>
                                      </p:cBhvr>
                                      <p:tavLst>
                                        <p:tav tm="0">
                                          <p:val>
                                            <p:strVal val="ppt_w"/>
                                          </p:val>
                                        </p:tav>
                                        <p:tav tm="100000">
                                          <p:val>
                                            <p:fltVal val="0"/>
                                          </p:val>
                                        </p:tav>
                                      </p:tavLst>
                                    </p:anim>
                                    <p:anim calcmode="lin" valueType="num">
                                      <p:cBhvr>
                                        <p:cTn id="178" dur="2000"/>
                                        <p:tgtEl>
                                          <p:spTgt spid="14"/>
                                        </p:tgtEl>
                                        <p:attrNameLst>
                                          <p:attrName>ppt_h</p:attrName>
                                        </p:attrNameLst>
                                      </p:cBhvr>
                                      <p:tavLst>
                                        <p:tav tm="0">
                                          <p:val>
                                            <p:strVal val="ppt_h"/>
                                          </p:val>
                                        </p:tav>
                                        <p:tav tm="100000">
                                          <p:val>
                                            <p:fltVal val="0"/>
                                          </p:val>
                                        </p:tav>
                                      </p:tavLst>
                                    </p:anim>
                                    <p:anim calcmode="lin" valueType="num">
                                      <p:cBhvr>
                                        <p:cTn id="179" dur="2000"/>
                                        <p:tgtEl>
                                          <p:spTgt spid="14"/>
                                        </p:tgtEl>
                                        <p:attrNameLst>
                                          <p:attrName>ppt_x</p:attrName>
                                        </p:attrNameLst>
                                      </p:cBhvr>
                                      <p:tavLst>
                                        <p:tav tm="0">
                                          <p:val>
                                            <p:strVal val="ppt_x"/>
                                          </p:val>
                                        </p:tav>
                                        <p:tav tm="100000">
                                          <p:val>
                                            <p:fltVal val="0.5"/>
                                          </p:val>
                                        </p:tav>
                                      </p:tavLst>
                                    </p:anim>
                                    <p:anim calcmode="lin" valueType="num">
                                      <p:cBhvr>
                                        <p:cTn id="180" dur="2000"/>
                                        <p:tgtEl>
                                          <p:spTgt spid="14"/>
                                        </p:tgtEl>
                                        <p:attrNameLst>
                                          <p:attrName>ppt_y</p:attrName>
                                        </p:attrNameLst>
                                      </p:cBhvr>
                                      <p:tavLst>
                                        <p:tav tm="0">
                                          <p:val>
                                            <p:strVal val="ppt_y"/>
                                          </p:val>
                                        </p:tav>
                                        <p:tav tm="100000">
                                          <p:val>
                                            <p:fltVal val="0.5"/>
                                          </p:val>
                                        </p:tav>
                                      </p:tavLst>
                                    </p:anim>
                                    <p:set>
                                      <p:cBhvr>
                                        <p:cTn id="181" dur="1" fill="hold">
                                          <p:stCondLst>
                                            <p:cond delay="1999"/>
                                          </p:stCondLst>
                                        </p:cTn>
                                        <p:tgtEl>
                                          <p:spTgt spid="14"/>
                                        </p:tgtEl>
                                        <p:attrNameLst>
                                          <p:attrName>style.visibility</p:attrName>
                                        </p:attrNameLst>
                                      </p:cBhvr>
                                      <p:to>
                                        <p:strVal val="hidden"/>
                                      </p:to>
                                    </p:set>
                                  </p:childTnLst>
                                </p:cTn>
                              </p:par>
                              <p:par>
                                <p:cTn id="182" presetID="23" presetClass="exit" presetSubtype="544" fill="hold" grpId="3" nodeType="withEffect">
                                  <p:stCondLst>
                                    <p:cond delay="0"/>
                                  </p:stCondLst>
                                  <p:childTnLst>
                                    <p:anim calcmode="lin" valueType="num">
                                      <p:cBhvr>
                                        <p:cTn id="183" dur="2000"/>
                                        <p:tgtEl>
                                          <p:spTgt spid="15"/>
                                        </p:tgtEl>
                                        <p:attrNameLst>
                                          <p:attrName>ppt_w</p:attrName>
                                        </p:attrNameLst>
                                      </p:cBhvr>
                                      <p:tavLst>
                                        <p:tav tm="0">
                                          <p:val>
                                            <p:strVal val="ppt_w"/>
                                          </p:val>
                                        </p:tav>
                                        <p:tav tm="100000">
                                          <p:val>
                                            <p:fltVal val="0"/>
                                          </p:val>
                                        </p:tav>
                                      </p:tavLst>
                                    </p:anim>
                                    <p:anim calcmode="lin" valueType="num">
                                      <p:cBhvr>
                                        <p:cTn id="184" dur="2000"/>
                                        <p:tgtEl>
                                          <p:spTgt spid="15"/>
                                        </p:tgtEl>
                                        <p:attrNameLst>
                                          <p:attrName>ppt_h</p:attrName>
                                        </p:attrNameLst>
                                      </p:cBhvr>
                                      <p:tavLst>
                                        <p:tav tm="0">
                                          <p:val>
                                            <p:strVal val="ppt_h"/>
                                          </p:val>
                                        </p:tav>
                                        <p:tav tm="100000">
                                          <p:val>
                                            <p:fltVal val="0"/>
                                          </p:val>
                                        </p:tav>
                                      </p:tavLst>
                                    </p:anim>
                                    <p:anim calcmode="lin" valueType="num">
                                      <p:cBhvr>
                                        <p:cTn id="185" dur="2000"/>
                                        <p:tgtEl>
                                          <p:spTgt spid="15"/>
                                        </p:tgtEl>
                                        <p:attrNameLst>
                                          <p:attrName>ppt_x</p:attrName>
                                        </p:attrNameLst>
                                      </p:cBhvr>
                                      <p:tavLst>
                                        <p:tav tm="0">
                                          <p:val>
                                            <p:strVal val="ppt_x"/>
                                          </p:val>
                                        </p:tav>
                                        <p:tav tm="100000">
                                          <p:val>
                                            <p:fltVal val="0.5"/>
                                          </p:val>
                                        </p:tav>
                                      </p:tavLst>
                                    </p:anim>
                                    <p:anim calcmode="lin" valueType="num">
                                      <p:cBhvr>
                                        <p:cTn id="186" dur="2000"/>
                                        <p:tgtEl>
                                          <p:spTgt spid="15"/>
                                        </p:tgtEl>
                                        <p:attrNameLst>
                                          <p:attrName>ppt_y</p:attrName>
                                        </p:attrNameLst>
                                      </p:cBhvr>
                                      <p:tavLst>
                                        <p:tav tm="0">
                                          <p:val>
                                            <p:strVal val="ppt_y"/>
                                          </p:val>
                                        </p:tav>
                                        <p:tav tm="100000">
                                          <p:val>
                                            <p:fltVal val="0.5"/>
                                          </p:val>
                                        </p:tav>
                                      </p:tavLst>
                                    </p:anim>
                                    <p:set>
                                      <p:cBhvr>
                                        <p:cTn id="187" dur="1" fill="hold">
                                          <p:stCondLst>
                                            <p:cond delay="1999"/>
                                          </p:stCondLst>
                                        </p:cTn>
                                        <p:tgtEl>
                                          <p:spTgt spid="15"/>
                                        </p:tgtEl>
                                        <p:attrNameLst>
                                          <p:attrName>style.visibility</p:attrName>
                                        </p:attrNameLst>
                                      </p:cBhvr>
                                      <p:to>
                                        <p:strVal val="hidden"/>
                                      </p:to>
                                    </p:set>
                                  </p:childTnLst>
                                </p:cTn>
                              </p:par>
                              <p:par>
                                <p:cTn id="188" presetID="8" presetClass="emph" presetSubtype="0" fill="hold" grpId="4"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grpId="4"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fill="hold" grpId="4" nodeType="withEffect">
                                  <p:stCondLst>
                                    <p:cond delay="0"/>
                                  </p:stCondLst>
                                  <p:childTnLst>
                                    <p:animRot by="21600000">
                                      <p:cBhvr>
                                        <p:cTn id="193" dur="2000" fill="hold"/>
                                        <p:tgtEl>
                                          <p:spTgt spid="6"/>
                                        </p:tgtEl>
                                        <p:attrNameLst>
                                          <p:attrName>r</p:attrName>
                                        </p:attrNameLst>
                                      </p:cBhvr>
                                    </p:animRot>
                                  </p:childTnLst>
                                </p:cTn>
                              </p:par>
                              <p:par>
                                <p:cTn id="194" presetID="8" presetClass="emph" presetSubtype="0" fill="hold" grpId="4" nodeType="withEffect">
                                  <p:stCondLst>
                                    <p:cond delay="0"/>
                                  </p:stCondLst>
                                  <p:childTnLst>
                                    <p:animRot by="21600000">
                                      <p:cBhvr>
                                        <p:cTn id="195" dur="2000" fill="hold"/>
                                        <p:tgtEl>
                                          <p:spTgt spid="7"/>
                                        </p:tgtEl>
                                        <p:attrNameLst>
                                          <p:attrName>r</p:attrName>
                                        </p:attrNameLst>
                                      </p:cBhvr>
                                    </p:animRot>
                                  </p:childTnLst>
                                </p:cTn>
                              </p:par>
                              <p:par>
                                <p:cTn id="196" presetID="8" presetClass="emph" presetSubtype="0" fill="hold" grpId="4" nodeType="withEffect">
                                  <p:stCondLst>
                                    <p:cond delay="0"/>
                                  </p:stCondLst>
                                  <p:childTnLst>
                                    <p:animRot by="21600000">
                                      <p:cBhvr>
                                        <p:cTn id="197" dur="2000" fill="hold"/>
                                        <p:tgtEl>
                                          <p:spTgt spid="8"/>
                                        </p:tgtEl>
                                        <p:attrNameLst>
                                          <p:attrName>r</p:attrName>
                                        </p:attrNameLst>
                                      </p:cBhvr>
                                    </p:animRot>
                                  </p:childTnLst>
                                </p:cTn>
                              </p:par>
                              <p:par>
                                <p:cTn id="198" presetID="8" presetClass="emph" presetSubtype="0" fill="hold" grpId="4" nodeType="withEffect">
                                  <p:stCondLst>
                                    <p:cond delay="0"/>
                                  </p:stCondLst>
                                  <p:childTnLst>
                                    <p:animRot by="21600000">
                                      <p:cBhvr>
                                        <p:cTn id="199" dur="2000" fill="hold"/>
                                        <p:tgtEl>
                                          <p:spTgt spid="9"/>
                                        </p:tgtEl>
                                        <p:attrNameLst>
                                          <p:attrName>r</p:attrName>
                                        </p:attrNameLst>
                                      </p:cBhvr>
                                    </p:animRot>
                                  </p:childTnLst>
                                </p:cTn>
                              </p:par>
                              <p:par>
                                <p:cTn id="200" presetID="8" presetClass="emph" presetSubtype="0" fill="hold" grpId="4" nodeType="withEffect">
                                  <p:stCondLst>
                                    <p:cond delay="0"/>
                                  </p:stCondLst>
                                  <p:childTnLst>
                                    <p:animRot by="21600000">
                                      <p:cBhvr>
                                        <p:cTn id="201" dur="2000" fill="hold"/>
                                        <p:tgtEl>
                                          <p:spTgt spid="10"/>
                                        </p:tgtEl>
                                        <p:attrNameLst>
                                          <p:attrName>r</p:attrName>
                                        </p:attrNameLst>
                                      </p:cBhvr>
                                    </p:animRot>
                                  </p:childTnLst>
                                </p:cTn>
                              </p:par>
                              <p:par>
                                <p:cTn id="202" presetID="8" presetClass="emph" presetSubtype="0" fill="hold" grpId="4" nodeType="withEffect">
                                  <p:stCondLst>
                                    <p:cond delay="0"/>
                                  </p:stCondLst>
                                  <p:childTnLst>
                                    <p:animRot by="21600000">
                                      <p:cBhvr>
                                        <p:cTn id="203" dur="2000" fill="hold"/>
                                        <p:tgtEl>
                                          <p:spTgt spid="11"/>
                                        </p:tgtEl>
                                        <p:attrNameLst>
                                          <p:attrName>r</p:attrName>
                                        </p:attrNameLst>
                                      </p:cBhvr>
                                    </p:animRot>
                                  </p:childTnLst>
                                </p:cTn>
                              </p:par>
                              <p:par>
                                <p:cTn id="204" presetID="8" presetClass="emph" presetSubtype="0" fill="hold" grpId="4" nodeType="withEffect">
                                  <p:stCondLst>
                                    <p:cond delay="0"/>
                                  </p:stCondLst>
                                  <p:childTnLst>
                                    <p:animRot by="21600000">
                                      <p:cBhvr>
                                        <p:cTn id="205" dur="2000" fill="hold"/>
                                        <p:tgtEl>
                                          <p:spTgt spid="12"/>
                                        </p:tgtEl>
                                        <p:attrNameLst>
                                          <p:attrName>r</p:attrName>
                                        </p:attrNameLst>
                                      </p:cBhvr>
                                    </p:animRot>
                                  </p:childTnLst>
                                </p:cTn>
                              </p:par>
                              <p:par>
                                <p:cTn id="206" presetID="8" presetClass="emph" presetSubtype="0" fill="hold" grpId="4" nodeType="withEffect">
                                  <p:stCondLst>
                                    <p:cond delay="0"/>
                                  </p:stCondLst>
                                  <p:childTnLst>
                                    <p:animRot by="21600000">
                                      <p:cBhvr>
                                        <p:cTn id="207" dur="2000" fill="hold"/>
                                        <p:tgtEl>
                                          <p:spTgt spid="13"/>
                                        </p:tgtEl>
                                        <p:attrNameLst>
                                          <p:attrName>r</p:attrName>
                                        </p:attrNameLst>
                                      </p:cBhvr>
                                    </p:animRot>
                                  </p:childTnLst>
                                </p:cTn>
                              </p:par>
                              <p:par>
                                <p:cTn id="208" presetID="8" presetClass="emph" presetSubtype="0" fill="hold" grpId="4"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grpId="4" nodeType="withEffect">
                                  <p:stCondLst>
                                    <p:cond delay="0"/>
                                  </p:stCondLst>
                                  <p:childTnLst>
                                    <p:animRot by="21600000">
                                      <p:cBhvr>
                                        <p:cTn id="211" dur="2000" fill="hold"/>
                                        <p:tgtEl>
                                          <p:spTgt spid="15"/>
                                        </p:tgtEl>
                                        <p:attrNameLst>
                                          <p:attrName>r</p:attrName>
                                        </p:attrNameLst>
                                      </p:cBhvr>
                                    </p:animRot>
                                  </p:childTnLst>
                                </p:cTn>
                              </p:par>
                              <p:par>
                                <p:cTn id="212" presetID="23" presetClass="entr" presetSubtype="288"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 calcmode="lin" valueType="num">
                                      <p:cBhvr>
                                        <p:cTn id="214" dur="2000" fill="hold"/>
                                        <p:tgtEl>
                                          <p:spTgt spid="2"/>
                                        </p:tgtEl>
                                        <p:attrNameLst>
                                          <p:attrName>ppt_w</p:attrName>
                                        </p:attrNameLst>
                                      </p:cBhvr>
                                      <p:tavLst>
                                        <p:tav tm="0">
                                          <p:val>
                                            <p:strVal val="4/3*#ppt_w"/>
                                          </p:val>
                                        </p:tav>
                                        <p:tav tm="100000">
                                          <p:val>
                                            <p:strVal val="#ppt_w"/>
                                          </p:val>
                                        </p:tav>
                                      </p:tavLst>
                                    </p:anim>
                                    <p:anim calcmode="lin" valueType="num">
                                      <p:cBhvr>
                                        <p:cTn id="215" dur="2000" fill="hold"/>
                                        <p:tgtEl>
                                          <p:spTgt spid="2"/>
                                        </p:tgtEl>
                                        <p:attrNameLst>
                                          <p:attrName>ppt_h</p:attrName>
                                        </p:attrNameLst>
                                      </p:cBhvr>
                                      <p:tavLst>
                                        <p:tav tm="0">
                                          <p:val>
                                            <p:strVal val="4/3*#ppt_h"/>
                                          </p:val>
                                        </p:tav>
                                        <p:tav tm="100000">
                                          <p:val>
                                            <p:strVal val="#ppt_h"/>
                                          </p:val>
                                        </p:tav>
                                      </p:tavLst>
                                    </p:anim>
                                  </p:childTnLst>
                                </p:cTn>
                              </p:par>
                              <p:par>
                                <p:cTn id="216" presetID="21" presetClass="entr" presetSubtype="2"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Effect transition="in" filter="wheel(2)">
                                      <p:cBhvr>
                                        <p:cTn id="2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993366"/>
            </a:gs>
            <a:gs pos="50000">
              <a:schemeClr val="bg1">
                <a:shade val="67500"/>
                <a:satMod val="115000"/>
              </a:schemeClr>
            </a:gs>
            <a:gs pos="100000">
              <a:schemeClr val="bg1">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stock-photo-1079435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2096237">
            <a:off x="738474" y="429844"/>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845283">
            <a:off x="782643" y="1226489"/>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96237">
            <a:off x="738473" y="2144357"/>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845283">
            <a:off x="782642" y="2941002"/>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96237">
            <a:off x="750970" y="3882168"/>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845283">
            <a:off x="795139" y="4678813"/>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96237">
            <a:off x="7142259" y="4787546"/>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845283">
            <a:off x="7110587" y="3984495"/>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96237">
            <a:off x="7142258" y="1358541"/>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845283">
            <a:off x="7110586" y="555490"/>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96237">
            <a:off x="7142259" y="3073034"/>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845283">
            <a:off x="7110587" y="2269983"/>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96237">
            <a:off x="1810012" y="429844"/>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845283">
            <a:off x="1854181" y="1226489"/>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96237">
            <a:off x="1810011" y="2144357"/>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9845283">
            <a:off x="1854180" y="2941002"/>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96237">
            <a:off x="1822508" y="3882168"/>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9845283">
            <a:off x="1866677" y="4678813"/>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96237">
            <a:off x="5965912" y="4787545"/>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9845283">
            <a:off x="5934240" y="3984494"/>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96237">
            <a:off x="5965911" y="1358540"/>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9845283">
            <a:off x="5934239" y="555489"/>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96237">
            <a:off x="5965912" y="3073033"/>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9845283">
            <a:off x="5934240" y="2269982"/>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96237">
            <a:off x="4680028" y="4787545"/>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9845283">
            <a:off x="4648356" y="3984494"/>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96237">
            <a:off x="4680027" y="1358540"/>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9845283">
            <a:off x="4648355" y="555489"/>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96237">
            <a:off x="4680028" y="3073033"/>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9845283">
            <a:off x="4648356" y="2269982"/>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96237">
            <a:off x="3310209" y="429844"/>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9845283">
            <a:off x="3354378" y="1226489"/>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96237">
            <a:off x="3310208" y="2144357"/>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9845283">
            <a:off x="3354377" y="2941002"/>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96237">
            <a:off x="3322705" y="3882168"/>
            <a:ext cx="1536524" cy="112349"/>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9845283">
            <a:off x="3366874" y="4678813"/>
            <a:ext cx="1536524" cy="95435"/>
          </a:xfrm>
          <a:prstGeom prst="rect">
            <a:avLst/>
          </a:prstGeom>
          <a:blipFill>
            <a:blip r:embed="rId3">
              <a:duotone>
                <a:prstClr val="black"/>
                <a:srgbClr val="FF66CC">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1+#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2000" fill="hold"/>
                                        <p:tgtEl>
                                          <p:spTgt spid="34"/>
                                        </p:tgtEl>
                                        <p:attrNameLst>
                                          <p:attrName>ppt_x</p:attrName>
                                        </p:attrNameLst>
                                      </p:cBhvr>
                                      <p:tavLst>
                                        <p:tav tm="0">
                                          <p:val>
                                            <p:strVal val="1+#ppt_w/2"/>
                                          </p:val>
                                        </p:tav>
                                        <p:tav tm="100000">
                                          <p:val>
                                            <p:strVal val="#ppt_x"/>
                                          </p:val>
                                        </p:tav>
                                      </p:tavLst>
                                    </p:anim>
                                    <p:anim calcmode="lin" valueType="num">
                                      <p:cBhvr additive="base">
                                        <p:cTn id="18" dur="2000" fill="hold"/>
                                        <p:tgtEl>
                                          <p:spTgt spid="34"/>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1+#ppt_w/2"/>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2000" fill="hold"/>
                                        <p:tgtEl>
                                          <p:spTgt spid="36"/>
                                        </p:tgtEl>
                                        <p:attrNameLst>
                                          <p:attrName>ppt_x</p:attrName>
                                        </p:attrNameLst>
                                      </p:cBhvr>
                                      <p:tavLst>
                                        <p:tav tm="0">
                                          <p:val>
                                            <p:strVal val="1+#ppt_w/2"/>
                                          </p:val>
                                        </p:tav>
                                        <p:tav tm="100000">
                                          <p:val>
                                            <p:strVal val="#ppt_x"/>
                                          </p:val>
                                        </p:tav>
                                      </p:tavLst>
                                    </p:anim>
                                    <p:anim calcmode="lin" valueType="num">
                                      <p:cBhvr additive="base">
                                        <p:cTn id="30" dur="2000" fill="hold"/>
                                        <p:tgtEl>
                                          <p:spTgt spid="36"/>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1+#ppt_w/2"/>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000" fill="hold"/>
                                        <p:tgtEl>
                                          <p:spTgt spid="38"/>
                                        </p:tgtEl>
                                        <p:attrNameLst>
                                          <p:attrName>ppt_x</p:attrName>
                                        </p:attrNameLst>
                                      </p:cBhvr>
                                      <p:tavLst>
                                        <p:tav tm="0">
                                          <p:val>
                                            <p:strVal val="1+#ppt_w/2"/>
                                          </p:val>
                                        </p:tav>
                                        <p:tav tm="100000">
                                          <p:val>
                                            <p:strVal val="#ppt_x"/>
                                          </p:val>
                                        </p:tav>
                                      </p:tavLst>
                                    </p:anim>
                                    <p:anim calcmode="lin" valueType="num">
                                      <p:cBhvr additive="base">
                                        <p:cTn id="42" dur="2000" fill="hold"/>
                                        <p:tgtEl>
                                          <p:spTgt spid="3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0-#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2000" fill="hold"/>
                                        <p:tgtEl>
                                          <p:spTgt spid="31"/>
                                        </p:tgtEl>
                                        <p:attrNameLst>
                                          <p:attrName>ppt_x</p:attrName>
                                        </p:attrNameLst>
                                      </p:cBhvr>
                                      <p:tavLst>
                                        <p:tav tm="0">
                                          <p:val>
                                            <p:strVal val="0-#ppt_w/2"/>
                                          </p:val>
                                        </p:tav>
                                        <p:tav tm="100000">
                                          <p:val>
                                            <p:strVal val="#ppt_x"/>
                                          </p:val>
                                        </p:tav>
                                      </p:tavLst>
                                    </p:anim>
                                    <p:anim calcmode="lin" valueType="num">
                                      <p:cBhvr additive="base">
                                        <p:cTn id="54" dur="2000" fill="hold"/>
                                        <p:tgtEl>
                                          <p:spTgt spid="31"/>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0-#ppt_w/2"/>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2000" fill="hold"/>
                                        <p:tgtEl>
                                          <p:spTgt spid="33"/>
                                        </p:tgtEl>
                                        <p:attrNameLst>
                                          <p:attrName>ppt_x</p:attrName>
                                        </p:attrNameLst>
                                      </p:cBhvr>
                                      <p:tavLst>
                                        <p:tav tm="0">
                                          <p:val>
                                            <p:strVal val="0-#ppt_w/2"/>
                                          </p:val>
                                        </p:tav>
                                        <p:tav tm="100000">
                                          <p:val>
                                            <p:strVal val="#ppt_x"/>
                                          </p:val>
                                        </p:tav>
                                      </p:tavLst>
                                    </p:anim>
                                    <p:anim calcmode="lin" valueType="num">
                                      <p:cBhvr additive="base">
                                        <p:cTn id="66" dur="20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0-#ppt_w/2"/>
                                          </p:val>
                                        </p:tav>
                                        <p:tav tm="100000">
                                          <p:val>
                                            <p:strVal val="#ppt_x"/>
                                          </p:val>
                                        </p:tav>
                                      </p:tavLst>
                                    </p:anim>
                                    <p:anim calcmode="lin" valueType="num">
                                      <p:cBhvr additive="base">
                                        <p:cTn id="70" dur="2000" fill="hold"/>
                                        <p:tgtEl>
                                          <p:spTgt spid="11"/>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2000" fill="hold"/>
                                        <p:tgtEl>
                                          <p:spTgt spid="23"/>
                                        </p:tgtEl>
                                        <p:attrNameLst>
                                          <p:attrName>ppt_x</p:attrName>
                                        </p:attrNameLst>
                                      </p:cBhvr>
                                      <p:tavLst>
                                        <p:tav tm="0">
                                          <p:val>
                                            <p:strVal val="0-#ppt_w/2"/>
                                          </p:val>
                                        </p:tav>
                                        <p:tav tm="100000">
                                          <p:val>
                                            <p:strVal val="#ppt_x"/>
                                          </p:val>
                                        </p:tav>
                                      </p:tavLst>
                                    </p:anim>
                                    <p:anim calcmode="lin" valueType="num">
                                      <p:cBhvr additive="base">
                                        <p:cTn id="74" dur="2000" fill="hold"/>
                                        <p:tgtEl>
                                          <p:spTgt spid="23"/>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additive="base">
                                        <p:cTn id="77" dur="2000" fill="hold"/>
                                        <p:tgtEl>
                                          <p:spTgt spid="29"/>
                                        </p:tgtEl>
                                        <p:attrNameLst>
                                          <p:attrName>ppt_x</p:attrName>
                                        </p:attrNameLst>
                                      </p:cBhvr>
                                      <p:tavLst>
                                        <p:tav tm="0">
                                          <p:val>
                                            <p:strVal val="0-#ppt_w/2"/>
                                          </p:val>
                                        </p:tav>
                                        <p:tav tm="100000">
                                          <p:val>
                                            <p:strVal val="#ppt_x"/>
                                          </p:val>
                                        </p:tav>
                                      </p:tavLst>
                                    </p:anim>
                                    <p:anim calcmode="lin" valueType="num">
                                      <p:cBhvr additive="base">
                                        <p:cTn id="78" dur="2000" fill="hold"/>
                                        <p:tgtEl>
                                          <p:spTgt spid="29"/>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0-#ppt_w/2"/>
                                          </p:val>
                                        </p:tav>
                                        <p:tav tm="100000">
                                          <p:val>
                                            <p:strVal val="#ppt_x"/>
                                          </p:val>
                                        </p:tav>
                                      </p:tavLst>
                                    </p:anim>
                                    <p:anim calcmode="lin" valueType="num">
                                      <p:cBhvr additive="base">
                                        <p:cTn id="82" dur="2000" fill="hold"/>
                                        <p:tgtEl>
                                          <p:spTgt spid="5"/>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0-#ppt_w/2"/>
                                          </p:val>
                                        </p:tav>
                                        <p:tav tm="100000">
                                          <p:val>
                                            <p:strVal val="#ppt_x"/>
                                          </p:val>
                                        </p:tav>
                                      </p:tavLst>
                                    </p:anim>
                                    <p:anim calcmode="lin" valueType="num">
                                      <p:cBhvr additive="base">
                                        <p:cTn id="86" dur="20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additive="base">
                                        <p:cTn id="89" dur="2000" fill="hold"/>
                                        <p:tgtEl>
                                          <p:spTgt spid="35"/>
                                        </p:tgtEl>
                                        <p:attrNameLst>
                                          <p:attrName>ppt_x</p:attrName>
                                        </p:attrNameLst>
                                      </p:cBhvr>
                                      <p:tavLst>
                                        <p:tav tm="0">
                                          <p:val>
                                            <p:strVal val="0-#ppt_w/2"/>
                                          </p:val>
                                        </p:tav>
                                        <p:tav tm="100000">
                                          <p:val>
                                            <p:strVal val="#ppt_x"/>
                                          </p:val>
                                        </p:tav>
                                      </p:tavLst>
                                    </p:anim>
                                    <p:anim calcmode="lin" valueType="num">
                                      <p:cBhvr additive="base">
                                        <p:cTn id="90" dur="2000" fill="hold"/>
                                        <p:tgtEl>
                                          <p:spTgt spid="35"/>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additive="base">
                                        <p:cTn id="93" dur="2000" fill="hold"/>
                                        <p:tgtEl>
                                          <p:spTgt spid="7"/>
                                        </p:tgtEl>
                                        <p:attrNameLst>
                                          <p:attrName>ppt_x</p:attrName>
                                        </p:attrNameLst>
                                      </p:cBhvr>
                                      <p:tavLst>
                                        <p:tav tm="0">
                                          <p:val>
                                            <p:strVal val="0-#ppt_w/2"/>
                                          </p:val>
                                        </p:tav>
                                        <p:tav tm="100000">
                                          <p:val>
                                            <p:strVal val="#ppt_x"/>
                                          </p:val>
                                        </p:tav>
                                      </p:tavLst>
                                    </p:anim>
                                    <p:anim calcmode="lin" valueType="num">
                                      <p:cBhvr additive="base">
                                        <p:cTn id="94" dur="2000" fill="hold"/>
                                        <p:tgtEl>
                                          <p:spTgt spid="7"/>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37"/>
                                        </p:tgtEl>
                                        <p:attrNameLst>
                                          <p:attrName>style.visibility</p:attrName>
                                        </p:attrNameLst>
                                      </p:cBhvr>
                                      <p:to>
                                        <p:strVal val="visible"/>
                                      </p:to>
                                    </p:set>
                                    <p:anim calcmode="lin" valueType="num">
                                      <p:cBhvr additive="base">
                                        <p:cTn id="101" dur="2000" fill="hold"/>
                                        <p:tgtEl>
                                          <p:spTgt spid="37"/>
                                        </p:tgtEl>
                                        <p:attrNameLst>
                                          <p:attrName>ppt_x</p:attrName>
                                        </p:attrNameLst>
                                      </p:cBhvr>
                                      <p:tavLst>
                                        <p:tav tm="0">
                                          <p:val>
                                            <p:strVal val="0-#ppt_w/2"/>
                                          </p:val>
                                        </p:tav>
                                        <p:tav tm="100000">
                                          <p:val>
                                            <p:strVal val="#ppt_x"/>
                                          </p:val>
                                        </p:tav>
                                      </p:tavLst>
                                    </p:anim>
                                    <p:anim calcmode="lin" valueType="num">
                                      <p:cBhvr additive="base">
                                        <p:cTn id="102" dur="2000" fill="hold"/>
                                        <p:tgtEl>
                                          <p:spTgt spid="37"/>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2000" fill="hold"/>
                                        <p:tgtEl>
                                          <p:spTgt spid="9"/>
                                        </p:tgtEl>
                                        <p:attrNameLst>
                                          <p:attrName>ppt_x</p:attrName>
                                        </p:attrNameLst>
                                      </p:cBhvr>
                                      <p:tavLst>
                                        <p:tav tm="0">
                                          <p:val>
                                            <p:strVal val="0-#ppt_w/2"/>
                                          </p:val>
                                        </p:tav>
                                        <p:tav tm="100000">
                                          <p:val>
                                            <p:strVal val="#ppt_x"/>
                                          </p:val>
                                        </p:tav>
                                      </p:tavLst>
                                    </p:anim>
                                    <p:anim calcmode="lin" valueType="num">
                                      <p:cBhvr additive="base">
                                        <p:cTn id="106" dur="2000" fill="hold"/>
                                        <p:tgtEl>
                                          <p:spTgt spid="9"/>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9"/>
                                        </p:tgtEl>
                                        <p:attrNameLst>
                                          <p:attrName>style.visibility</p:attrName>
                                        </p:attrNameLst>
                                      </p:cBhvr>
                                      <p:to>
                                        <p:strVal val="visible"/>
                                      </p:to>
                                    </p:set>
                                    <p:anim calcmode="lin" valueType="num">
                                      <p:cBhvr additive="base">
                                        <p:cTn id="113" dur="2000" fill="hold"/>
                                        <p:tgtEl>
                                          <p:spTgt spid="39"/>
                                        </p:tgtEl>
                                        <p:attrNameLst>
                                          <p:attrName>ppt_x</p:attrName>
                                        </p:attrNameLst>
                                      </p:cBhvr>
                                      <p:tavLst>
                                        <p:tav tm="0">
                                          <p:val>
                                            <p:strVal val="0-#ppt_w/2"/>
                                          </p:val>
                                        </p:tav>
                                        <p:tav tm="100000">
                                          <p:val>
                                            <p:strVal val="#ppt_x"/>
                                          </p:val>
                                        </p:tav>
                                      </p:tavLst>
                                    </p:anim>
                                    <p:anim calcmode="lin" valueType="num">
                                      <p:cBhvr additive="base">
                                        <p:cTn id="114" dur="2000" fill="hold"/>
                                        <p:tgtEl>
                                          <p:spTgt spid="39"/>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additive="base">
                                        <p:cTn id="117" dur="2000" fill="hold"/>
                                        <p:tgtEl>
                                          <p:spTgt spid="12"/>
                                        </p:tgtEl>
                                        <p:attrNameLst>
                                          <p:attrName>ppt_x</p:attrName>
                                        </p:attrNameLst>
                                      </p:cBhvr>
                                      <p:tavLst>
                                        <p:tav tm="0">
                                          <p:val>
                                            <p:strVal val="1+#ppt_w/2"/>
                                          </p:val>
                                        </p:tav>
                                        <p:tav tm="100000">
                                          <p:val>
                                            <p:strVal val="#ppt_x"/>
                                          </p:val>
                                        </p:tav>
                                      </p:tavLst>
                                    </p:anim>
                                    <p:anim calcmode="lin" valueType="num">
                                      <p:cBhvr additive="base">
                                        <p:cTn id="118" dur="2000" fill="hold"/>
                                        <p:tgtEl>
                                          <p:spTgt spid="12"/>
                                        </p:tgtEl>
                                        <p:attrNameLst>
                                          <p:attrName>ppt_y</p:attrName>
                                        </p:attrNameLst>
                                      </p:cBhvr>
                                      <p:tavLst>
                                        <p:tav tm="0">
                                          <p:val>
                                            <p:strVal val="1+#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1+#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2000" fill="hold"/>
                                        <p:tgtEl>
                                          <p:spTgt spid="30"/>
                                        </p:tgtEl>
                                        <p:attrNameLst>
                                          <p:attrName>ppt_x</p:attrName>
                                        </p:attrNameLst>
                                      </p:cBhvr>
                                      <p:tavLst>
                                        <p:tav tm="0">
                                          <p:val>
                                            <p:strVal val="1+#ppt_w/2"/>
                                          </p:val>
                                        </p:tav>
                                        <p:tav tm="100000">
                                          <p:val>
                                            <p:strVal val="#ppt_x"/>
                                          </p:val>
                                        </p:tav>
                                      </p:tavLst>
                                    </p:anim>
                                    <p:anim calcmode="lin" valueType="num">
                                      <p:cBhvr additive="base">
                                        <p:cTn id="126" dur="2000" fill="hold"/>
                                        <p:tgtEl>
                                          <p:spTgt spid="30"/>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14"/>
                                        </p:tgtEl>
                                        <p:attrNameLst>
                                          <p:attrName>style.visibility</p:attrName>
                                        </p:attrNameLst>
                                      </p:cBhvr>
                                      <p:to>
                                        <p:strVal val="visible"/>
                                      </p:to>
                                    </p:set>
                                    <p:anim calcmode="lin" valueType="num">
                                      <p:cBhvr additive="base">
                                        <p:cTn id="129" dur="2000" fill="hold"/>
                                        <p:tgtEl>
                                          <p:spTgt spid="14"/>
                                        </p:tgtEl>
                                        <p:attrNameLst>
                                          <p:attrName>ppt_x</p:attrName>
                                        </p:attrNameLst>
                                      </p:cBhvr>
                                      <p:tavLst>
                                        <p:tav tm="0">
                                          <p:val>
                                            <p:strVal val="1+#ppt_w/2"/>
                                          </p:val>
                                        </p:tav>
                                        <p:tav tm="100000">
                                          <p:val>
                                            <p:strVal val="#ppt_x"/>
                                          </p:val>
                                        </p:tav>
                                      </p:tavLst>
                                    </p:anim>
                                    <p:anim calcmode="lin" valueType="num">
                                      <p:cBhvr additive="base">
                                        <p:cTn id="130" dur="2000" fill="hold"/>
                                        <p:tgtEl>
                                          <p:spTgt spid="14"/>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2000" fill="hold"/>
                                        <p:tgtEl>
                                          <p:spTgt spid="32"/>
                                        </p:tgtEl>
                                        <p:attrNameLst>
                                          <p:attrName>ppt_x</p:attrName>
                                        </p:attrNameLst>
                                      </p:cBhvr>
                                      <p:tavLst>
                                        <p:tav tm="0">
                                          <p:val>
                                            <p:strVal val="1+#ppt_w/2"/>
                                          </p:val>
                                        </p:tav>
                                        <p:tav tm="100000">
                                          <p:val>
                                            <p:strVal val="#ppt_x"/>
                                          </p:val>
                                        </p:tav>
                                      </p:tavLst>
                                    </p:anim>
                                    <p:anim calcmode="lin" valueType="num">
                                      <p:cBhvr additive="base">
                                        <p:cTn id="138" dur="2000" fill="hold"/>
                                        <p:tgtEl>
                                          <p:spTgt spid="32"/>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10"/>
                                        </p:tgtEl>
                                        <p:attrNameLst>
                                          <p:attrName>style.visibility</p:attrName>
                                        </p:attrNameLst>
                                      </p:cBhvr>
                                      <p:to>
                                        <p:strVal val="visible"/>
                                      </p:to>
                                    </p:set>
                                    <p:anim calcmode="lin" valueType="num">
                                      <p:cBhvr additive="base">
                                        <p:cTn id="141" dur="2000" fill="hold"/>
                                        <p:tgtEl>
                                          <p:spTgt spid="10"/>
                                        </p:tgtEl>
                                        <p:attrNameLst>
                                          <p:attrName>ppt_x</p:attrName>
                                        </p:attrNameLst>
                                      </p:cBhvr>
                                      <p:tavLst>
                                        <p:tav tm="0">
                                          <p:val>
                                            <p:strVal val="1+#ppt_w/2"/>
                                          </p:val>
                                        </p:tav>
                                        <p:tav tm="100000">
                                          <p:val>
                                            <p:strVal val="#ppt_x"/>
                                          </p:val>
                                        </p:tav>
                                      </p:tavLst>
                                    </p:anim>
                                    <p:anim calcmode="lin" valueType="num">
                                      <p:cBhvr additive="base">
                                        <p:cTn id="142" dur="2000" fill="hold"/>
                                        <p:tgtEl>
                                          <p:spTgt spid="10"/>
                                        </p:tgtEl>
                                        <p:attrNameLst>
                                          <p:attrName>ppt_y</p:attrName>
                                        </p:attrNameLst>
                                      </p:cBhvr>
                                      <p:tavLst>
                                        <p:tav tm="0">
                                          <p:val>
                                            <p:strVal val="1+#ppt_h/2"/>
                                          </p:val>
                                        </p:tav>
                                        <p:tav tm="100000">
                                          <p:val>
                                            <p:strVal val="#ppt_y"/>
                                          </p:val>
                                        </p:tav>
                                      </p:tavLst>
                                    </p:anim>
                                  </p:childTnLst>
                                </p:cTn>
                              </p:par>
                              <p:par>
                                <p:cTn id="143" presetID="2" presetClass="entr" presetSubtype="6" fill="hold" grpId="0" nodeType="withEffect">
                                  <p:stCondLst>
                                    <p:cond delay="0"/>
                                  </p:stCondLst>
                                  <p:childTnLst>
                                    <p:set>
                                      <p:cBhvr>
                                        <p:cTn id="144" dur="1" fill="hold">
                                          <p:stCondLst>
                                            <p:cond delay="0"/>
                                          </p:stCondLst>
                                        </p:cTn>
                                        <p:tgtEl>
                                          <p:spTgt spid="22"/>
                                        </p:tgtEl>
                                        <p:attrNameLst>
                                          <p:attrName>style.visibility</p:attrName>
                                        </p:attrNameLst>
                                      </p:cBhvr>
                                      <p:to>
                                        <p:strVal val="visible"/>
                                      </p:to>
                                    </p:set>
                                    <p:anim calcmode="lin" valueType="num">
                                      <p:cBhvr additive="base">
                                        <p:cTn id="145" dur="2000" fill="hold"/>
                                        <p:tgtEl>
                                          <p:spTgt spid="22"/>
                                        </p:tgtEl>
                                        <p:attrNameLst>
                                          <p:attrName>ppt_x</p:attrName>
                                        </p:attrNameLst>
                                      </p:cBhvr>
                                      <p:tavLst>
                                        <p:tav tm="0">
                                          <p:val>
                                            <p:strVal val="1+#ppt_w/2"/>
                                          </p:val>
                                        </p:tav>
                                        <p:tav tm="100000">
                                          <p:val>
                                            <p:strVal val="#ppt_x"/>
                                          </p:val>
                                        </p:tav>
                                      </p:tavLst>
                                    </p:anim>
                                    <p:anim calcmode="lin" valueType="num">
                                      <p:cBhvr additive="base">
                                        <p:cTn id="146" dur="2000" fill="hold"/>
                                        <p:tgtEl>
                                          <p:spTgt spid="22"/>
                                        </p:tgtEl>
                                        <p:attrNameLst>
                                          <p:attrName>ppt_y</p:attrName>
                                        </p:attrNameLst>
                                      </p:cBhvr>
                                      <p:tavLst>
                                        <p:tav tm="0">
                                          <p:val>
                                            <p:strVal val="1+#ppt_h/2"/>
                                          </p:val>
                                        </p:tav>
                                        <p:tav tm="100000">
                                          <p:val>
                                            <p:strVal val="#ppt_y"/>
                                          </p:val>
                                        </p:tav>
                                      </p:tavLst>
                                    </p:anim>
                                  </p:childTnLst>
                                </p:cTn>
                              </p:par>
                              <p:par>
                                <p:cTn id="147" presetID="2" presetClass="entr" presetSubtype="6" fill="hold" grpId="0" nodeType="withEffect">
                                  <p:stCondLst>
                                    <p:cond delay="0"/>
                                  </p:stCondLst>
                                  <p:childTnLst>
                                    <p:set>
                                      <p:cBhvr>
                                        <p:cTn id="148" dur="1" fill="hold">
                                          <p:stCondLst>
                                            <p:cond delay="0"/>
                                          </p:stCondLst>
                                        </p:cTn>
                                        <p:tgtEl>
                                          <p:spTgt spid="28"/>
                                        </p:tgtEl>
                                        <p:attrNameLst>
                                          <p:attrName>style.visibility</p:attrName>
                                        </p:attrNameLst>
                                      </p:cBhvr>
                                      <p:to>
                                        <p:strVal val="visible"/>
                                      </p:to>
                                    </p:set>
                                    <p:anim calcmode="lin" valueType="num">
                                      <p:cBhvr additive="base">
                                        <p:cTn id="149" dur="2000" fill="hold"/>
                                        <p:tgtEl>
                                          <p:spTgt spid="28"/>
                                        </p:tgtEl>
                                        <p:attrNameLst>
                                          <p:attrName>ppt_x</p:attrName>
                                        </p:attrNameLst>
                                      </p:cBhvr>
                                      <p:tavLst>
                                        <p:tav tm="0">
                                          <p:val>
                                            <p:strVal val="1+#ppt_w/2"/>
                                          </p:val>
                                        </p:tav>
                                        <p:tav tm="100000">
                                          <p:val>
                                            <p:strVal val="#ppt_x"/>
                                          </p:val>
                                        </p:tav>
                                      </p:tavLst>
                                    </p:anim>
                                    <p:anim calcmode="lin" valueType="num">
                                      <p:cBhvr additive="base">
                                        <p:cTn id="150" dur="2000" fill="hold"/>
                                        <p:tgtEl>
                                          <p:spTgt spid="28"/>
                                        </p:tgtEl>
                                        <p:attrNameLst>
                                          <p:attrName>ppt_y</p:attrName>
                                        </p:attrNameLst>
                                      </p:cBhvr>
                                      <p:tavLst>
                                        <p:tav tm="0">
                                          <p:val>
                                            <p:strVal val="1+#ppt_h/2"/>
                                          </p:val>
                                        </p:tav>
                                        <p:tav tm="100000">
                                          <p:val>
                                            <p:strVal val="#ppt_y"/>
                                          </p:val>
                                        </p:tav>
                                      </p:tavLst>
                                    </p:anim>
                                  </p:childTnLst>
                                </p:cTn>
                              </p:par>
                            </p:childTnLst>
                          </p:cTn>
                        </p:par>
                        <p:par>
                          <p:cTn id="151" fill="hold">
                            <p:stCondLst>
                              <p:cond delay="2000"/>
                            </p:stCondLst>
                            <p:childTnLst>
                              <p:par>
                                <p:cTn id="152" presetID="2" presetClass="exit" presetSubtype="2" fill="hold" grpId="1"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2" fill="hold" grpId="1"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2" fill="hold" grpId="1" nodeType="withEffect">
                                  <p:stCondLst>
                                    <p:cond delay="0"/>
                                  </p:stCondLst>
                                  <p:childTnLst>
                                    <p:anim calcmode="lin" valueType="num">
                                      <p:cBhvr additive="base">
                                        <p:cTn id="161" dur="2000"/>
                                        <p:tgtEl>
                                          <p:spTgt spid="6"/>
                                        </p:tgtEl>
                                        <p:attrNameLst>
                                          <p:attrName>ppt_x</p:attrName>
                                        </p:attrNameLst>
                                      </p:cBhvr>
                                      <p:tavLst>
                                        <p:tav tm="0">
                                          <p:val>
                                            <p:strVal val="ppt_x"/>
                                          </p:val>
                                        </p:tav>
                                        <p:tav tm="100000">
                                          <p:val>
                                            <p:strVal val="1+ppt_w/2"/>
                                          </p:val>
                                        </p:tav>
                                      </p:tavLst>
                                    </p:anim>
                                    <p:anim calcmode="lin" valueType="num">
                                      <p:cBhvr additive="base">
                                        <p:cTn id="162" dur="2000"/>
                                        <p:tgtEl>
                                          <p:spTgt spid="6"/>
                                        </p:tgtEl>
                                        <p:attrNameLst>
                                          <p:attrName>ppt_y</p:attrName>
                                        </p:attrNameLst>
                                      </p:cBhvr>
                                      <p:tavLst>
                                        <p:tav tm="0">
                                          <p:val>
                                            <p:strVal val="ppt_y"/>
                                          </p:val>
                                        </p:tav>
                                        <p:tav tm="100000">
                                          <p:val>
                                            <p:strVal val="ppt_y"/>
                                          </p:val>
                                        </p:tav>
                                      </p:tavLst>
                                    </p:anim>
                                    <p:set>
                                      <p:cBhvr>
                                        <p:cTn id="163" dur="1" fill="hold">
                                          <p:stCondLst>
                                            <p:cond delay="1999"/>
                                          </p:stCondLst>
                                        </p:cTn>
                                        <p:tgtEl>
                                          <p:spTgt spid="6"/>
                                        </p:tgtEl>
                                        <p:attrNameLst>
                                          <p:attrName>style.visibility</p:attrName>
                                        </p:attrNameLst>
                                      </p:cBhvr>
                                      <p:to>
                                        <p:strVal val="hidden"/>
                                      </p:to>
                                    </p:set>
                                  </p:childTnLst>
                                </p:cTn>
                              </p:par>
                              <p:par>
                                <p:cTn id="164" presetID="2" presetClass="exit" presetSubtype="2" fill="hold" grpId="1" nodeType="withEffect">
                                  <p:stCondLst>
                                    <p:cond delay="0"/>
                                  </p:stCondLst>
                                  <p:childTnLst>
                                    <p:anim calcmode="lin" valueType="num">
                                      <p:cBhvr additive="base">
                                        <p:cTn id="165" dur="2000"/>
                                        <p:tgtEl>
                                          <p:spTgt spid="7"/>
                                        </p:tgtEl>
                                        <p:attrNameLst>
                                          <p:attrName>ppt_x</p:attrName>
                                        </p:attrNameLst>
                                      </p:cBhvr>
                                      <p:tavLst>
                                        <p:tav tm="0">
                                          <p:val>
                                            <p:strVal val="ppt_x"/>
                                          </p:val>
                                        </p:tav>
                                        <p:tav tm="100000">
                                          <p:val>
                                            <p:strVal val="1+ppt_w/2"/>
                                          </p:val>
                                        </p:tav>
                                      </p:tavLst>
                                    </p:anim>
                                    <p:anim calcmode="lin" valueType="num">
                                      <p:cBhvr additive="base">
                                        <p:cTn id="166" dur="2000"/>
                                        <p:tgtEl>
                                          <p:spTgt spid="7"/>
                                        </p:tgtEl>
                                        <p:attrNameLst>
                                          <p:attrName>ppt_y</p:attrName>
                                        </p:attrNameLst>
                                      </p:cBhvr>
                                      <p:tavLst>
                                        <p:tav tm="0">
                                          <p:val>
                                            <p:strVal val="ppt_y"/>
                                          </p:val>
                                        </p:tav>
                                        <p:tav tm="100000">
                                          <p:val>
                                            <p:strVal val="ppt_y"/>
                                          </p:val>
                                        </p:tav>
                                      </p:tavLst>
                                    </p:anim>
                                    <p:set>
                                      <p:cBhvr>
                                        <p:cTn id="167" dur="1" fill="hold">
                                          <p:stCondLst>
                                            <p:cond delay="1999"/>
                                          </p:stCondLst>
                                        </p:cTn>
                                        <p:tgtEl>
                                          <p:spTgt spid="7"/>
                                        </p:tgtEl>
                                        <p:attrNameLst>
                                          <p:attrName>style.visibility</p:attrName>
                                        </p:attrNameLst>
                                      </p:cBhvr>
                                      <p:to>
                                        <p:strVal val="hidden"/>
                                      </p:to>
                                    </p:set>
                                  </p:childTnLst>
                                </p:cTn>
                              </p:par>
                              <p:par>
                                <p:cTn id="168" presetID="2" presetClass="exit" presetSubtype="2" fill="hold" grpId="1"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1+ppt_w/2"/>
                                          </p:val>
                                        </p:tav>
                                      </p:tavLst>
                                    </p:anim>
                                    <p:anim calcmode="lin" valueType="num">
                                      <p:cBhvr additive="base">
                                        <p:cTn id="170" dur="2000"/>
                                        <p:tgtEl>
                                          <p:spTgt spid="8"/>
                                        </p:tgtEl>
                                        <p:attrNameLst>
                                          <p:attrName>ppt_y</p:attrName>
                                        </p:attrNameLst>
                                      </p:cBhvr>
                                      <p:tavLst>
                                        <p:tav tm="0">
                                          <p:val>
                                            <p:strVal val="ppt_y"/>
                                          </p:val>
                                        </p:tav>
                                        <p:tav tm="100000">
                                          <p:val>
                                            <p:strVal val="ppt_y"/>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2" fill="hold" grpId="1"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1+ppt_w/2"/>
                                          </p:val>
                                        </p:tav>
                                      </p:tavLst>
                                    </p:anim>
                                    <p:anim calcmode="lin" valueType="num">
                                      <p:cBhvr additive="base">
                                        <p:cTn id="174" dur="2000"/>
                                        <p:tgtEl>
                                          <p:spTgt spid="9"/>
                                        </p:tgtEl>
                                        <p:attrNameLst>
                                          <p:attrName>ppt_y</p:attrName>
                                        </p:attrNameLst>
                                      </p:cBhvr>
                                      <p:tavLst>
                                        <p:tav tm="0">
                                          <p:val>
                                            <p:strVal val="ppt_y"/>
                                          </p:val>
                                        </p:tav>
                                        <p:tav tm="100000">
                                          <p:val>
                                            <p:strVal val="ppt_y"/>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2" fill="hold" grpId="1"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1+ppt_w/2"/>
                                          </p:val>
                                        </p:tav>
                                      </p:tavLst>
                                    </p:anim>
                                    <p:anim calcmode="lin" valueType="num">
                                      <p:cBhvr additive="base">
                                        <p:cTn id="178" dur="2000"/>
                                        <p:tgtEl>
                                          <p:spTgt spid="16"/>
                                        </p:tgtEl>
                                        <p:attrNameLst>
                                          <p:attrName>ppt_y</p:attrName>
                                        </p:attrNameLst>
                                      </p:cBhvr>
                                      <p:tavLst>
                                        <p:tav tm="0">
                                          <p:val>
                                            <p:strVal val="ppt_y"/>
                                          </p:val>
                                        </p:tav>
                                        <p:tav tm="100000">
                                          <p:val>
                                            <p:strVal val="ppt_y"/>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2" fill="hold" grpId="1"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1+ppt_w/2"/>
                                          </p:val>
                                        </p:tav>
                                      </p:tavLst>
                                    </p:anim>
                                    <p:anim calcmode="lin" valueType="num">
                                      <p:cBhvr additive="base">
                                        <p:cTn id="182" dur="2000"/>
                                        <p:tgtEl>
                                          <p:spTgt spid="17"/>
                                        </p:tgtEl>
                                        <p:attrNameLst>
                                          <p:attrName>ppt_y</p:attrName>
                                        </p:attrNameLst>
                                      </p:cBhvr>
                                      <p:tavLst>
                                        <p:tav tm="0">
                                          <p:val>
                                            <p:strVal val="ppt_y"/>
                                          </p:val>
                                        </p:tav>
                                        <p:tav tm="100000">
                                          <p:val>
                                            <p:strVal val="ppt_y"/>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2" fill="hold" grpId="1" nodeType="withEffect">
                                  <p:stCondLst>
                                    <p:cond delay="0"/>
                                  </p:stCondLst>
                                  <p:childTnLst>
                                    <p:anim calcmode="lin" valueType="num">
                                      <p:cBhvr additive="base">
                                        <p:cTn id="185" dur="2000"/>
                                        <p:tgtEl>
                                          <p:spTgt spid="18"/>
                                        </p:tgtEl>
                                        <p:attrNameLst>
                                          <p:attrName>ppt_x</p:attrName>
                                        </p:attrNameLst>
                                      </p:cBhvr>
                                      <p:tavLst>
                                        <p:tav tm="0">
                                          <p:val>
                                            <p:strVal val="ppt_x"/>
                                          </p:val>
                                        </p:tav>
                                        <p:tav tm="100000">
                                          <p:val>
                                            <p:strVal val="1+ppt_w/2"/>
                                          </p:val>
                                        </p:tav>
                                      </p:tavLst>
                                    </p:anim>
                                    <p:anim calcmode="lin" valueType="num">
                                      <p:cBhvr additive="base">
                                        <p:cTn id="186" dur="2000"/>
                                        <p:tgtEl>
                                          <p:spTgt spid="18"/>
                                        </p:tgtEl>
                                        <p:attrNameLst>
                                          <p:attrName>ppt_y</p:attrName>
                                        </p:attrNameLst>
                                      </p:cBhvr>
                                      <p:tavLst>
                                        <p:tav tm="0">
                                          <p:val>
                                            <p:strVal val="ppt_y"/>
                                          </p:val>
                                        </p:tav>
                                        <p:tav tm="100000">
                                          <p:val>
                                            <p:strVal val="ppt_y"/>
                                          </p:val>
                                        </p:tav>
                                      </p:tavLst>
                                    </p:anim>
                                    <p:set>
                                      <p:cBhvr>
                                        <p:cTn id="187" dur="1" fill="hold">
                                          <p:stCondLst>
                                            <p:cond delay="1999"/>
                                          </p:stCondLst>
                                        </p:cTn>
                                        <p:tgtEl>
                                          <p:spTgt spid="18"/>
                                        </p:tgtEl>
                                        <p:attrNameLst>
                                          <p:attrName>style.visibility</p:attrName>
                                        </p:attrNameLst>
                                      </p:cBhvr>
                                      <p:to>
                                        <p:strVal val="hidden"/>
                                      </p:to>
                                    </p:set>
                                  </p:childTnLst>
                                </p:cTn>
                              </p:par>
                              <p:par>
                                <p:cTn id="188" presetID="2" presetClass="exit" presetSubtype="2" fill="hold" grpId="1"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1+ppt_w/2"/>
                                          </p:val>
                                        </p:tav>
                                      </p:tavLst>
                                    </p:anim>
                                    <p:anim calcmode="lin" valueType="num">
                                      <p:cBhvr additive="base">
                                        <p:cTn id="190" dur="2000"/>
                                        <p:tgtEl>
                                          <p:spTgt spid="19"/>
                                        </p:tgtEl>
                                        <p:attrNameLst>
                                          <p:attrName>ppt_y</p:attrName>
                                        </p:attrNameLst>
                                      </p:cBhvr>
                                      <p:tavLst>
                                        <p:tav tm="0">
                                          <p:val>
                                            <p:strVal val="ppt_y"/>
                                          </p:val>
                                        </p:tav>
                                        <p:tav tm="100000">
                                          <p:val>
                                            <p:strVal val="ppt_y"/>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2" fill="hold" grpId="1"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1+ppt_w/2"/>
                                          </p:val>
                                        </p:tav>
                                      </p:tavLst>
                                    </p:anim>
                                    <p:anim calcmode="lin" valueType="num">
                                      <p:cBhvr additive="base">
                                        <p:cTn id="194" dur="2000"/>
                                        <p:tgtEl>
                                          <p:spTgt spid="20"/>
                                        </p:tgtEl>
                                        <p:attrNameLst>
                                          <p:attrName>ppt_y</p:attrName>
                                        </p:attrNameLst>
                                      </p:cBhvr>
                                      <p:tavLst>
                                        <p:tav tm="0">
                                          <p:val>
                                            <p:strVal val="ppt_y"/>
                                          </p:val>
                                        </p:tav>
                                        <p:tav tm="100000">
                                          <p:val>
                                            <p:strVal val="ppt_y"/>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2" fill="hold" grpId="1"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1+ppt_w/2"/>
                                          </p:val>
                                        </p:tav>
                                      </p:tavLst>
                                    </p:anim>
                                    <p:anim calcmode="lin" valueType="num">
                                      <p:cBhvr additive="base">
                                        <p:cTn id="198" dur="2000"/>
                                        <p:tgtEl>
                                          <p:spTgt spid="21"/>
                                        </p:tgtEl>
                                        <p:attrNameLst>
                                          <p:attrName>ppt_y</p:attrName>
                                        </p:attrNameLst>
                                      </p:cBhvr>
                                      <p:tavLst>
                                        <p:tav tm="0">
                                          <p:val>
                                            <p:strVal val="ppt_y"/>
                                          </p:val>
                                        </p:tav>
                                        <p:tav tm="100000">
                                          <p:val>
                                            <p:strVal val="ppt_y"/>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2" fill="hold" grpId="1" nodeType="withEffect">
                                  <p:stCondLst>
                                    <p:cond delay="0"/>
                                  </p:stCondLst>
                                  <p:childTnLst>
                                    <p:anim calcmode="lin" valueType="num">
                                      <p:cBhvr additive="base">
                                        <p:cTn id="201" dur="2000"/>
                                        <p:tgtEl>
                                          <p:spTgt spid="34"/>
                                        </p:tgtEl>
                                        <p:attrNameLst>
                                          <p:attrName>ppt_x</p:attrName>
                                        </p:attrNameLst>
                                      </p:cBhvr>
                                      <p:tavLst>
                                        <p:tav tm="0">
                                          <p:val>
                                            <p:strVal val="ppt_x"/>
                                          </p:val>
                                        </p:tav>
                                        <p:tav tm="100000">
                                          <p:val>
                                            <p:strVal val="1+ppt_w/2"/>
                                          </p:val>
                                        </p:tav>
                                      </p:tavLst>
                                    </p:anim>
                                    <p:anim calcmode="lin" valueType="num">
                                      <p:cBhvr additive="base">
                                        <p:cTn id="202" dur="2000"/>
                                        <p:tgtEl>
                                          <p:spTgt spid="34"/>
                                        </p:tgtEl>
                                        <p:attrNameLst>
                                          <p:attrName>ppt_y</p:attrName>
                                        </p:attrNameLst>
                                      </p:cBhvr>
                                      <p:tavLst>
                                        <p:tav tm="0">
                                          <p:val>
                                            <p:strVal val="ppt_y"/>
                                          </p:val>
                                        </p:tav>
                                        <p:tav tm="100000">
                                          <p:val>
                                            <p:strVal val="ppt_y"/>
                                          </p:val>
                                        </p:tav>
                                      </p:tavLst>
                                    </p:anim>
                                    <p:set>
                                      <p:cBhvr>
                                        <p:cTn id="203" dur="1" fill="hold">
                                          <p:stCondLst>
                                            <p:cond delay="1999"/>
                                          </p:stCondLst>
                                        </p:cTn>
                                        <p:tgtEl>
                                          <p:spTgt spid="34"/>
                                        </p:tgtEl>
                                        <p:attrNameLst>
                                          <p:attrName>style.visibility</p:attrName>
                                        </p:attrNameLst>
                                      </p:cBhvr>
                                      <p:to>
                                        <p:strVal val="hidden"/>
                                      </p:to>
                                    </p:set>
                                  </p:childTnLst>
                                </p:cTn>
                              </p:par>
                              <p:par>
                                <p:cTn id="204" presetID="2" presetClass="exit" presetSubtype="2" fill="hold" grpId="1" nodeType="withEffect">
                                  <p:stCondLst>
                                    <p:cond delay="0"/>
                                  </p:stCondLst>
                                  <p:childTnLst>
                                    <p:anim calcmode="lin" valueType="num">
                                      <p:cBhvr additive="base">
                                        <p:cTn id="205" dur="2000"/>
                                        <p:tgtEl>
                                          <p:spTgt spid="35"/>
                                        </p:tgtEl>
                                        <p:attrNameLst>
                                          <p:attrName>ppt_x</p:attrName>
                                        </p:attrNameLst>
                                      </p:cBhvr>
                                      <p:tavLst>
                                        <p:tav tm="0">
                                          <p:val>
                                            <p:strVal val="ppt_x"/>
                                          </p:val>
                                        </p:tav>
                                        <p:tav tm="100000">
                                          <p:val>
                                            <p:strVal val="1+ppt_w/2"/>
                                          </p:val>
                                        </p:tav>
                                      </p:tavLst>
                                    </p:anim>
                                    <p:anim calcmode="lin" valueType="num">
                                      <p:cBhvr additive="base">
                                        <p:cTn id="206" dur="2000"/>
                                        <p:tgtEl>
                                          <p:spTgt spid="35"/>
                                        </p:tgtEl>
                                        <p:attrNameLst>
                                          <p:attrName>ppt_y</p:attrName>
                                        </p:attrNameLst>
                                      </p:cBhvr>
                                      <p:tavLst>
                                        <p:tav tm="0">
                                          <p:val>
                                            <p:strVal val="ppt_y"/>
                                          </p:val>
                                        </p:tav>
                                        <p:tav tm="100000">
                                          <p:val>
                                            <p:strVal val="ppt_y"/>
                                          </p:val>
                                        </p:tav>
                                      </p:tavLst>
                                    </p:anim>
                                    <p:set>
                                      <p:cBhvr>
                                        <p:cTn id="207" dur="1" fill="hold">
                                          <p:stCondLst>
                                            <p:cond delay="1999"/>
                                          </p:stCondLst>
                                        </p:cTn>
                                        <p:tgtEl>
                                          <p:spTgt spid="35"/>
                                        </p:tgtEl>
                                        <p:attrNameLst>
                                          <p:attrName>style.visibility</p:attrName>
                                        </p:attrNameLst>
                                      </p:cBhvr>
                                      <p:to>
                                        <p:strVal val="hidden"/>
                                      </p:to>
                                    </p:set>
                                  </p:childTnLst>
                                </p:cTn>
                              </p:par>
                              <p:par>
                                <p:cTn id="208" presetID="2" presetClass="exit" presetSubtype="2" fill="hold" grpId="1" nodeType="withEffect">
                                  <p:stCondLst>
                                    <p:cond delay="0"/>
                                  </p:stCondLst>
                                  <p:childTnLst>
                                    <p:anim calcmode="lin" valueType="num">
                                      <p:cBhvr additive="base">
                                        <p:cTn id="209" dur="2000"/>
                                        <p:tgtEl>
                                          <p:spTgt spid="36"/>
                                        </p:tgtEl>
                                        <p:attrNameLst>
                                          <p:attrName>ppt_x</p:attrName>
                                        </p:attrNameLst>
                                      </p:cBhvr>
                                      <p:tavLst>
                                        <p:tav tm="0">
                                          <p:val>
                                            <p:strVal val="ppt_x"/>
                                          </p:val>
                                        </p:tav>
                                        <p:tav tm="100000">
                                          <p:val>
                                            <p:strVal val="1+ppt_w/2"/>
                                          </p:val>
                                        </p:tav>
                                      </p:tavLst>
                                    </p:anim>
                                    <p:anim calcmode="lin" valueType="num">
                                      <p:cBhvr additive="base">
                                        <p:cTn id="210" dur="2000"/>
                                        <p:tgtEl>
                                          <p:spTgt spid="36"/>
                                        </p:tgtEl>
                                        <p:attrNameLst>
                                          <p:attrName>ppt_y</p:attrName>
                                        </p:attrNameLst>
                                      </p:cBhvr>
                                      <p:tavLst>
                                        <p:tav tm="0">
                                          <p:val>
                                            <p:strVal val="ppt_y"/>
                                          </p:val>
                                        </p:tav>
                                        <p:tav tm="100000">
                                          <p:val>
                                            <p:strVal val="ppt_y"/>
                                          </p:val>
                                        </p:tav>
                                      </p:tavLst>
                                    </p:anim>
                                    <p:set>
                                      <p:cBhvr>
                                        <p:cTn id="211" dur="1" fill="hold">
                                          <p:stCondLst>
                                            <p:cond delay="1999"/>
                                          </p:stCondLst>
                                        </p:cTn>
                                        <p:tgtEl>
                                          <p:spTgt spid="36"/>
                                        </p:tgtEl>
                                        <p:attrNameLst>
                                          <p:attrName>style.visibility</p:attrName>
                                        </p:attrNameLst>
                                      </p:cBhvr>
                                      <p:to>
                                        <p:strVal val="hidden"/>
                                      </p:to>
                                    </p:set>
                                  </p:childTnLst>
                                </p:cTn>
                              </p:par>
                              <p:par>
                                <p:cTn id="212" presetID="2" presetClass="exit" presetSubtype="2" fill="hold" grpId="1" nodeType="withEffect">
                                  <p:stCondLst>
                                    <p:cond delay="0"/>
                                  </p:stCondLst>
                                  <p:childTnLst>
                                    <p:anim calcmode="lin" valueType="num">
                                      <p:cBhvr additive="base">
                                        <p:cTn id="213" dur="2000"/>
                                        <p:tgtEl>
                                          <p:spTgt spid="37"/>
                                        </p:tgtEl>
                                        <p:attrNameLst>
                                          <p:attrName>ppt_x</p:attrName>
                                        </p:attrNameLst>
                                      </p:cBhvr>
                                      <p:tavLst>
                                        <p:tav tm="0">
                                          <p:val>
                                            <p:strVal val="ppt_x"/>
                                          </p:val>
                                        </p:tav>
                                        <p:tav tm="100000">
                                          <p:val>
                                            <p:strVal val="1+ppt_w/2"/>
                                          </p:val>
                                        </p:tav>
                                      </p:tavLst>
                                    </p:anim>
                                    <p:anim calcmode="lin" valueType="num">
                                      <p:cBhvr additive="base">
                                        <p:cTn id="214" dur="2000"/>
                                        <p:tgtEl>
                                          <p:spTgt spid="37"/>
                                        </p:tgtEl>
                                        <p:attrNameLst>
                                          <p:attrName>ppt_y</p:attrName>
                                        </p:attrNameLst>
                                      </p:cBhvr>
                                      <p:tavLst>
                                        <p:tav tm="0">
                                          <p:val>
                                            <p:strVal val="ppt_y"/>
                                          </p:val>
                                        </p:tav>
                                        <p:tav tm="100000">
                                          <p:val>
                                            <p:strVal val="ppt_y"/>
                                          </p:val>
                                        </p:tav>
                                      </p:tavLst>
                                    </p:anim>
                                    <p:set>
                                      <p:cBhvr>
                                        <p:cTn id="215" dur="1" fill="hold">
                                          <p:stCondLst>
                                            <p:cond delay="1999"/>
                                          </p:stCondLst>
                                        </p:cTn>
                                        <p:tgtEl>
                                          <p:spTgt spid="37"/>
                                        </p:tgtEl>
                                        <p:attrNameLst>
                                          <p:attrName>style.visibility</p:attrName>
                                        </p:attrNameLst>
                                      </p:cBhvr>
                                      <p:to>
                                        <p:strVal val="hidden"/>
                                      </p:to>
                                    </p:set>
                                  </p:childTnLst>
                                </p:cTn>
                              </p:par>
                              <p:par>
                                <p:cTn id="216" presetID="2" presetClass="exit" presetSubtype="2" fill="hold" grpId="1" nodeType="withEffect">
                                  <p:stCondLst>
                                    <p:cond delay="0"/>
                                  </p:stCondLst>
                                  <p:childTnLst>
                                    <p:anim calcmode="lin" valueType="num">
                                      <p:cBhvr additive="base">
                                        <p:cTn id="217" dur="2000"/>
                                        <p:tgtEl>
                                          <p:spTgt spid="38"/>
                                        </p:tgtEl>
                                        <p:attrNameLst>
                                          <p:attrName>ppt_x</p:attrName>
                                        </p:attrNameLst>
                                      </p:cBhvr>
                                      <p:tavLst>
                                        <p:tav tm="0">
                                          <p:val>
                                            <p:strVal val="ppt_x"/>
                                          </p:val>
                                        </p:tav>
                                        <p:tav tm="100000">
                                          <p:val>
                                            <p:strVal val="1+ppt_w/2"/>
                                          </p:val>
                                        </p:tav>
                                      </p:tavLst>
                                    </p:anim>
                                    <p:anim calcmode="lin" valueType="num">
                                      <p:cBhvr additive="base">
                                        <p:cTn id="218" dur="2000"/>
                                        <p:tgtEl>
                                          <p:spTgt spid="38"/>
                                        </p:tgtEl>
                                        <p:attrNameLst>
                                          <p:attrName>ppt_y</p:attrName>
                                        </p:attrNameLst>
                                      </p:cBhvr>
                                      <p:tavLst>
                                        <p:tav tm="0">
                                          <p:val>
                                            <p:strVal val="ppt_y"/>
                                          </p:val>
                                        </p:tav>
                                        <p:tav tm="100000">
                                          <p:val>
                                            <p:strVal val="ppt_y"/>
                                          </p:val>
                                        </p:tav>
                                      </p:tavLst>
                                    </p:anim>
                                    <p:set>
                                      <p:cBhvr>
                                        <p:cTn id="219" dur="1" fill="hold">
                                          <p:stCondLst>
                                            <p:cond delay="1999"/>
                                          </p:stCondLst>
                                        </p:cTn>
                                        <p:tgtEl>
                                          <p:spTgt spid="38"/>
                                        </p:tgtEl>
                                        <p:attrNameLst>
                                          <p:attrName>style.visibility</p:attrName>
                                        </p:attrNameLst>
                                      </p:cBhvr>
                                      <p:to>
                                        <p:strVal val="hidden"/>
                                      </p:to>
                                    </p:set>
                                  </p:childTnLst>
                                </p:cTn>
                              </p:par>
                              <p:par>
                                <p:cTn id="220" presetID="2" presetClass="exit" presetSubtype="2" fill="hold" grpId="1" nodeType="withEffect">
                                  <p:stCondLst>
                                    <p:cond delay="0"/>
                                  </p:stCondLst>
                                  <p:childTnLst>
                                    <p:anim calcmode="lin" valueType="num">
                                      <p:cBhvr additive="base">
                                        <p:cTn id="221" dur="2000"/>
                                        <p:tgtEl>
                                          <p:spTgt spid="39"/>
                                        </p:tgtEl>
                                        <p:attrNameLst>
                                          <p:attrName>ppt_x</p:attrName>
                                        </p:attrNameLst>
                                      </p:cBhvr>
                                      <p:tavLst>
                                        <p:tav tm="0">
                                          <p:val>
                                            <p:strVal val="ppt_x"/>
                                          </p:val>
                                        </p:tav>
                                        <p:tav tm="100000">
                                          <p:val>
                                            <p:strVal val="1+ppt_w/2"/>
                                          </p:val>
                                        </p:tav>
                                      </p:tavLst>
                                    </p:anim>
                                    <p:anim calcmode="lin" valueType="num">
                                      <p:cBhvr additive="base">
                                        <p:cTn id="222" dur="2000"/>
                                        <p:tgtEl>
                                          <p:spTgt spid="39"/>
                                        </p:tgtEl>
                                        <p:attrNameLst>
                                          <p:attrName>ppt_y</p:attrName>
                                        </p:attrNameLst>
                                      </p:cBhvr>
                                      <p:tavLst>
                                        <p:tav tm="0">
                                          <p:val>
                                            <p:strVal val="ppt_y"/>
                                          </p:val>
                                        </p:tav>
                                        <p:tav tm="100000">
                                          <p:val>
                                            <p:strVal val="ppt_y"/>
                                          </p:val>
                                        </p:tav>
                                      </p:tavLst>
                                    </p:anim>
                                    <p:set>
                                      <p:cBhvr>
                                        <p:cTn id="223" dur="1" fill="hold">
                                          <p:stCondLst>
                                            <p:cond delay="1999"/>
                                          </p:stCondLst>
                                        </p:cTn>
                                        <p:tgtEl>
                                          <p:spTgt spid="39"/>
                                        </p:tgtEl>
                                        <p:attrNameLst>
                                          <p:attrName>style.visibility</p:attrName>
                                        </p:attrNameLst>
                                      </p:cBhvr>
                                      <p:to>
                                        <p:strVal val="hidden"/>
                                      </p:to>
                                    </p:set>
                                  </p:childTnLst>
                                </p:cTn>
                              </p:par>
                              <p:par>
                                <p:cTn id="224" presetID="2" presetClass="exit" presetSubtype="8" fill="hold" grpId="1"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0-ppt_w/2"/>
                                          </p:val>
                                        </p:tav>
                                      </p:tavLst>
                                    </p:anim>
                                    <p:anim calcmode="lin" valueType="num">
                                      <p:cBhvr additive="base">
                                        <p:cTn id="226" dur="2000"/>
                                        <p:tgtEl>
                                          <p:spTgt spid="10"/>
                                        </p:tgtEl>
                                        <p:attrNameLst>
                                          <p:attrName>ppt_y</p:attrName>
                                        </p:attrNameLst>
                                      </p:cBhvr>
                                      <p:tavLst>
                                        <p:tav tm="0">
                                          <p:val>
                                            <p:strVal val="ppt_y"/>
                                          </p:val>
                                        </p:tav>
                                        <p:tav tm="100000">
                                          <p:val>
                                            <p:strVal val="ppt_y"/>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8" fill="hold" grpId="1"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0-ppt_w/2"/>
                                          </p:val>
                                        </p:tav>
                                      </p:tavLst>
                                    </p:anim>
                                    <p:anim calcmode="lin" valueType="num">
                                      <p:cBhvr additive="base">
                                        <p:cTn id="230" dur="2000"/>
                                        <p:tgtEl>
                                          <p:spTgt spid="11"/>
                                        </p:tgtEl>
                                        <p:attrNameLst>
                                          <p:attrName>ppt_y</p:attrName>
                                        </p:attrNameLst>
                                      </p:cBhvr>
                                      <p:tavLst>
                                        <p:tav tm="0">
                                          <p:val>
                                            <p:strVal val="ppt_y"/>
                                          </p:val>
                                        </p:tav>
                                        <p:tav tm="100000">
                                          <p:val>
                                            <p:strVal val="ppt_y"/>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8" fill="hold" grpId="1"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0-ppt_w/2"/>
                                          </p:val>
                                        </p:tav>
                                      </p:tavLst>
                                    </p:anim>
                                    <p:anim calcmode="lin" valueType="num">
                                      <p:cBhvr additive="base">
                                        <p:cTn id="234" dur="2000"/>
                                        <p:tgtEl>
                                          <p:spTgt spid="12"/>
                                        </p:tgtEl>
                                        <p:attrNameLst>
                                          <p:attrName>ppt_y</p:attrName>
                                        </p:attrNameLst>
                                      </p:cBhvr>
                                      <p:tavLst>
                                        <p:tav tm="0">
                                          <p:val>
                                            <p:strVal val="ppt_y"/>
                                          </p:val>
                                        </p:tav>
                                        <p:tav tm="100000">
                                          <p:val>
                                            <p:strVal val="ppt_y"/>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8" fill="hold" grpId="1" nodeType="withEffect">
                                  <p:stCondLst>
                                    <p:cond delay="0"/>
                                  </p:stCondLst>
                                  <p:childTnLst>
                                    <p:anim calcmode="lin" valueType="num">
                                      <p:cBhvr additive="base">
                                        <p:cTn id="237" dur="2000"/>
                                        <p:tgtEl>
                                          <p:spTgt spid="13"/>
                                        </p:tgtEl>
                                        <p:attrNameLst>
                                          <p:attrName>ppt_x</p:attrName>
                                        </p:attrNameLst>
                                      </p:cBhvr>
                                      <p:tavLst>
                                        <p:tav tm="0">
                                          <p:val>
                                            <p:strVal val="ppt_x"/>
                                          </p:val>
                                        </p:tav>
                                        <p:tav tm="100000">
                                          <p:val>
                                            <p:strVal val="0-ppt_w/2"/>
                                          </p:val>
                                        </p:tav>
                                      </p:tavLst>
                                    </p:anim>
                                    <p:anim calcmode="lin" valueType="num">
                                      <p:cBhvr additive="base">
                                        <p:cTn id="238" dur="2000"/>
                                        <p:tgtEl>
                                          <p:spTgt spid="13"/>
                                        </p:tgtEl>
                                        <p:attrNameLst>
                                          <p:attrName>ppt_y</p:attrName>
                                        </p:attrNameLst>
                                      </p:cBhvr>
                                      <p:tavLst>
                                        <p:tav tm="0">
                                          <p:val>
                                            <p:strVal val="ppt_y"/>
                                          </p:val>
                                        </p:tav>
                                        <p:tav tm="100000">
                                          <p:val>
                                            <p:strVal val="ppt_y"/>
                                          </p:val>
                                        </p:tav>
                                      </p:tavLst>
                                    </p:anim>
                                    <p:set>
                                      <p:cBhvr>
                                        <p:cTn id="239" dur="1" fill="hold">
                                          <p:stCondLst>
                                            <p:cond delay="1999"/>
                                          </p:stCondLst>
                                        </p:cTn>
                                        <p:tgtEl>
                                          <p:spTgt spid="13"/>
                                        </p:tgtEl>
                                        <p:attrNameLst>
                                          <p:attrName>style.visibility</p:attrName>
                                        </p:attrNameLst>
                                      </p:cBhvr>
                                      <p:to>
                                        <p:strVal val="hidden"/>
                                      </p:to>
                                    </p:set>
                                  </p:childTnLst>
                                </p:cTn>
                              </p:par>
                              <p:par>
                                <p:cTn id="240" presetID="2" presetClass="exit" presetSubtype="8" fill="hold" grpId="1" nodeType="withEffect">
                                  <p:stCondLst>
                                    <p:cond delay="0"/>
                                  </p:stCondLst>
                                  <p:childTnLst>
                                    <p:anim calcmode="lin" valueType="num">
                                      <p:cBhvr additive="base">
                                        <p:cTn id="241" dur="2000"/>
                                        <p:tgtEl>
                                          <p:spTgt spid="14"/>
                                        </p:tgtEl>
                                        <p:attrNameLst>
                                          <p:attrName>ppt_x</p:attrName>
                                        </p:attrNameLst>
                                      </p:cBhvr>
                                      <p:tavLst>
                                        <p:tav tm="0">
                                          <p:val>
                                            <p:strVal val="ppt_x"/>
                                          </p:val>
                                        </p:tav>
                                        <p:tav tm="100000">
                                          <p:val>
                                            <p:strVal val="0-ppt_w/2"/>
                                          </p:val>
                                        </p:tav>
                                      </p:tavLst>
                                    </p:anim>
                                    <p:anim calcmode="lin" valueType="num">
                                      <p:cBhvr additive="base">
                                        <p:cTn id="242" dur="2000"/>
                                        <p:tgtEl>
                                          <p:spTgt spid="14"/>
                                        </p:tgtEl>
                                        <p:attrNameLst>
                                          <p:attrName>ppt_y</p:attrName>
                                        </p:attrNameLst>
                                      </p:cBhvr>
                                      <p:tavLst>
                                        <p:tav tm="0">
                                          <p:val>
                                            <p:strVal val="ppt_y"/>
                                          </p:val>
                                        </p:tav>
                                        <p:tav tm="100000">
                                          <p:val>
                                            <p:strVal val="ppt_y"/>
                                          </p:val>
                                        </p:tav>
                                      </p:tavLst>
                                    </p:anim>
                                    <p:set>
                                      <p:cBhvr>
                                        <p:cTn id="243" dur="1" fill="hold">
                                          <p:stCondLst>
                                            <p:cond delay="1999"/>
                                          </p:stCondLst>
                                        </p:cTn>
                                        <p:tgtEl>
                                          <p:spTgt spid="14"/>
                                        </p:tgtEl>
                                        <p:attrNameLst>
                                          <p:attrName>style.visibility</p:attrName>
                                        </p:attrNameLst>
                                      </p:cBhvr>
                                      <p:to>
                                        <p:strVal val="hidden"/>
                                      </p:to>
                                    </p:set>
                                  </p:childTnLst>
                                </p:cTn>
                              </p:par>
                              <p:par>
                                <p:cTn id="244" presetID="2" presetClass="exit" presetSubtype="8" fill="hold" grpId="1" nodeType="withEffect">
                                  <p:stCondLst>
                                    <p:cond delay="0"/>
                                  </p:stCondLst>
                                  <p:childTnLst>
                                    <p:anim calcmode="lin" valueType="num">
                                      <p:cBhvr additive="base">
                                        <p:cTn id="245" dur="2000"/>
                                        <p:tgtEl>
                                          <p:spTgt spid="15"/>
                                        </p:tgtEl>
                                        <p:attrNameLst>
                                          <p:attrName>ppt_x</p:attrName>
                                        </p:attrNameLst>
                                      </p:cBhvr>
                                      <p:tavLst>
                                        <p:tav tm="0">
                                          <p:val>
                                            <p:strVal val="ppt_x"/>
                                          </p:val>
                                        </p:tav>
                                        <p:tav tm="100000">
                                          <p:val>
                                            <p:strVal val="0-ppt_w/2"/>
                                          </p:val>
                                        </p:tav>
                                      </p:tavLst>
                                    </p:anim>
                                    <p:anim calcmode="lin" valueType="num">
                                      <p:cBhvr additive="base">
                                        <p:cTn id="246" dur="2000"/>
                                        <p:tgtEl>
                                          <p:spTgt spid="15"/>
                                        </p:tgtEl>
                                        <p:attrNameLst>
                                          <p:attrName>ppt_y</p:attrName>
                                        </p:attrNameLst>
                                      </p:cBhvr>
                                      <p:tavLst>
                                        <p:tav tm="0">
                                          <p:val>
                                            <p:strVal val="ppt_y"/>
                                          </p:val>
                                        </p:tav>
                                        <p:tav tm="100000">
                                          <p:val>
                                            <p:strVal val="ppt_y"/>
                                          </p:val>
                                        </p:tav>
                                      </p:tavLst>
                                    </p:anim>
                                    <p:set>
                                      <p:cBhvr>
                                        <p:cTn id="247" dur="1" fill="hold">
                                          <p:stCondLst>
                                            <p:cond delay="1999"/>
                                          </p:stCondLst>
                                        </p:cTn>
                                        <p:tgtEl>
                                          <p:spTgt spid="15"/>
                                        </p:tgtEl>
                                        <p:attrNameLst>
                                          <p:attrName>style.visibility</p:attrName>
                                        </p:attrNameLst>
                                      </p:cBhvr>
                                      <p:to>
                                        <p:strVal val="hidden"/>
                                      </p:to>
                                    </p:set>
                                  </p:childTnLst>
                                </p:cTn>
                              </p:par>
                              <p:par>
                                <p:cTn id="248" presetID="2" presetClass="exit" presetSubtype="8" fill="hold" grpId="1" nodeType="withEffect">
                                  <p:stCondLst>
                                    <p:cond delay="0"/>
                                  </p:stCondLst>
                                  <p:childTnLst>
                                    <p:anim calcmode="lin" valueType="num">
                                      <p:cBhvr additive="base">
                                        <p:cTn id="249" dur="2000"/>
                                        <p:tgtEl>
                                          <p:spTgt spid="22"/>
                                        </p:tgtEl>
                                        <p:attrNameLst>
                                          <p:attrName>ppt_x</p:attrName>
                                        </p:attrNameLst>
                                      </p:cBhvr>
                                      <p:tavLst>
                                        <p:tav tm="0">
                                          <p:val>
                                            <p:strVal val="ppt_x"/>
                                          </p:val>
                                        </p:tav>
                                        <p:tav tm="100000">
                                          <p:val>
                                            <p:strVal val="0-ppt_w/2"/>
                                          </p:val>
                                        </p:tav>
                                      </p:tavLst>
                                    </p:anim>
                                    <p:anim calcmode="lin" valueType="num">
                                      <p:cBhvr additive="base">
                                        <p:cTn id="250" dur="2000"/>
                                        <p:tgtEl>
                                          <p:spTgt spid="22"/>
                                        </p:tgtEl>
                                        <p:attrNameLst>
                                          <p:attrName>ppt_y</p:attrName>
                                        </p:attrNameLst>
                                      </p:cBhvr>
                                      <p:tavLst>
                                        <p:tav tm="0">
                                          <p:val>
                                            <p:strVal val="ppt_y"/>
                                          </p:val>
                                        </p:tav>
                                        <p:tav tm="100000">
                                          <p:val>
                                            <p:strVal val="ppt_y"/>
                                          </p:val>
                                        </p:tav>
                                      </p:tavLst>
                                    </p:anim>
                                    <p:set>
                                      <p:cBhvr>
                                        <p:cTn id="251" dur="1" fill="hold">
                                          <p:stCondLst>
                                            <p:cond delay="1999"/>
                                          </p:stCondLst>
                                        </p:cTn>
                                        <p:tgtEl>
                                          <p:spTgt spid="22"/>
                                        </p:tgtEl>
                                        <p:attrNameLst>
                                          <p:attrName>style.visibility</p:attrName>
                                        </p:attrNameLst>
                                      </p:cBhvr>
                                      <p:to>
                                        <p:strVal val="hidden"/>
                                      </p:to>
                                    </p:set>
                                  </p:childTnLst>
                                </p:cTn>
                              </p:par>
                              <p:par>
                                <p:cTn id="252" presetID="2" presetClass="exit" presetSubtype="8" fill="hold" grpId="1"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0-ppt_w/2"/>
                                          </p:val>
                                        </p:tav>
                                      </p:tavLst>
                                    </p:anim>
                                    <p:anim calcmode="lin" valueType="num">
                                      <p:cBhvr additive="base">
                                        <p:cTn id="254" dur="2000"/>
                                        <p:tgtEl>
                                          <p:spTgt spid="23"/>
                                        </p:tgtEl>
                                        <p:attrNameLst>
                                          <p:attrName>ppt_y</p:attrName>
                                        </p:attrNameLst>
                                      </p:cBhvr>
                                      <p:tavLst>
                                        <p:tav tm="0">
                                          <p:val>
                                            <p:strVal val="ppt_y"/>
                                          </p:val>
                                        </p:tav>
                                        <p:tav tm="100000">
                                          <p:val>
                                            <p:strVal val="ppt_y"/>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8" fill="hold" grpId="1" nodeType="withEffect">
                                  <p:stCondLst>
                                    <p:cond delay="0"/>
                                  </p:stCondLst>
                                  <p:childTnLst>
                                    <p:anim calcmode="lin" valueType="num">
                                      <p:cBhvr additive="base">
                                        <p:cTn id="257" dur="2000"/>
                                        <p:tgtEl>
                                          <p:spTgt spid="24"/>
                                        </p:tgtEl>
                                        <p:attrNameLst>
                                          <p:attrName>ppt_x</p:attrName>
                                        </p:attrNameLst>
                                      </p:cBhvr>
                                      <p:tavLst>
                                        <p:tav tm="0">
                                          <p:val>
                                            <p:strVal val="ppt_x"/>
                                          </p:val>
                                        </p:tav>
                                        <p:tav tm="100000">
                                          <p:val>
                                            <p:strVal val="0-ppt_w/2"/>
                                          </p:val>
                                        </p:tav>
                                      </p:tavLst>
                                    </p:anim>
                                    <p:anim calcmode="lin" valueType="num">
                                      <p:cBhvr additive="base">
                                        <p:cTn id="258" dur="2000"/>
                                        <p:tgtEl>
                                          <p:spTgt spid="24"/>
                                        </p:tgtEl>
                                        <p:attrNameLst>
                                          <p:attrName>ppt_y</p:attrName>
                                        </p:attrNameLst>
                                      </p:cBhvr>
                                      <p:tavLst>
                                        <p:tav tm="0">
                                          <p:val>
                                            <p:strVal val="ppt_y"/>
                                          </p:val>
                                        </p:tav>
                                        <p:tav tm="100000">
                                          <p:val>
                                            <p:strVal val="ppt_y"/>
                                          </p:val>
                                        </p:tav>
                                      </p:tavLst>
                                    </p:anim>
                                    <p:set>
                                      <p:cBhvr>
                                        <p:cTn id="259" dur="1" fill="hold">
                                          <p:stCondLst>
                                            <p:cond delay="1999"/>
                                          </p:stCondLst>
                                        </p:cTn>
                                        <p:tgtEl>
                                          <p:spTgt spid="24"/>
                                        </p:tgtEl>
                                        <p:attrNameLst>
                                          <p:attrName>style.visibility</p:attrName>
                                        </p:attrNameLst>
                                      </p:cBhvr>
                                      <p:to>
                                        <p:strVal val="hidden"/>
                                      </p:to>
                                    </p:set>
                                  </p:childTnLst>
                                </p:cTn>
                              </p:par>
                              <p:par>
                                <p:cTn id="260" presetID="2" presetClass="exit" presetSubtype="8" fill="hold" grpId="1" nodeType="withEffect">
                                  <p:stCondLst>
                                    <p:cond delay="0"/>
                                  </p:stCondLst>
                                  <p:childTnLst>
                                    <p:anim calcmode="lin" valueType="num">
                                      <p:cBhvr additive="base">
                                        <p:cTn id="261" dur="2000"/>
                                        <p:tgtEl>
                                          <p:spTgt spid="25"/>
                                        </p:tgtEl>
                                        <p:attrNameLst>
                                          <p:attrName>ppt_x</p:attrName>
                                        </p:attrNameLst>
                                      </p:cBhvr>
                                      <p:tavLst>
                                        <p:tav tm="0">
                                          <p:val>
                                            <p:strVal val="ppt_x"/>
                                          </p:val>
                                        </p:tav>
                                        <p:tav tm="100000">
                                          <p:val>
                                            <p:strVal val="0-ppt_w/2"/>
                                          </p:val>
                                        </p:tav>
                                      </p:tavLst>
                                    </p:anim>
                                    <p:anim calcmode="lin" valueType="num">
                                      <p:cBhvr additive="base">
                                        <p:cTn id="262" dur="2000"/>
                                        <p:tgtEl>
                                          <p:spTgt spid="25"/>
                                        </p:tgtEl>
                                        <p:attrNameLst>
                                          <p:attrName>ppt_y</p:attrName>
                                        </p:attrNameLst>
                                      </p:cBhvr>
                                      <p:tavLst>
                                        <p:tav tm="0">
                                          <p:val>
                                            <p:strVal val="ppt_y"/>
                                          </p:val>
                                        </p:tav>
                                        <p:tav tm="100000">
                                          <p:val>
                                            <p:strVal val="ppt_y"/>
                                          </p:val>
                                        </p:tav>
                                      </p:tavLst>
                                    </p:anim>
                                    <p:set>
                                      <p:cBhvr>
                                        <p:cTn id="263" dur="1" fill="hold">
                                          <p:stCondLst>
                                            <p:cond delay="1999"/>
                                          </p:stCondLst>
                                        </p:cTn>
                                        <p:tgtEl>
                                          <p:spTgt spid="25"/>
                                        </p:tgtEl>
                                        <p:attrNameLst>
                                          <p:attrName>style.visibility</p:attrName>
                                        </p:attrNameLst>
                                      </p:cBhvr>
                                      <p:to>
                                        <p:strVal val="hidden"/>
                                      </p:to>
                                    </p:set>
                                  </p:childTnLst>
                                </p:cTn>
                              </p:par>
                              <p:par>
                                <p:cTn id="264" presetID="2" presetClass="exit" presetSubtype="8" fill="hold" grpId="1"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0-ppt_w/2"/>
                                          </p:val>
                                        </p:tav>
                                      </p:tavLst>
                                    </p:anim>
                                    <p:anim calcmode="lin" valueType="num">
                                      <p:cBhvr additive="base">
                                        <p:cTn id="266" dur="2000"/>
                                        <p:tgtEl>
                                          <p:spTgt spid="26"/>
                                        </p:tgtEl>
                                        <p:attrNameLst>
                                          <p:attrName>ppt_y</p:attrName>
                                        </p:attrNameLst>
                                      </p:cBhvr>
                                      <p:tavLst>
                                        <p:tav tm="0">
                                          <p:val>
                                            <p:strVal val="ppt_y"/>
                                          </p:val>
                                        </p:tav>
                                        <p:tav tm="100000">
                                          <p:val>
                                            <p:strVal val="ppt_y"/>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8" fill="hold" grpId="1"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0-ppt_w/2"/>
                                          </p:val>
                                        </p:tav>
                                      </p:tavLst>
                                    </p:anim>
                                    <p:anim calcmode="lin" valueType="num">
                                      <p:cBhvr additive="base">
                                        <p:cTn id="270" dur="2000"/>
                                        <p:tgtEl>
                                          <p:spTgt spid="27"/>
                                        </p:tgtEl>
                                        <p:attrNameLst>
                                          <p:attrName>ppt_y</p:attrName>
                                        </p:attrNameLst>
                                      </p:cBhvr>
                                      <p:tavLst>
                                        <p:tav tm="0">
                                          <p:val>
                                            <p:strVal val="ppt_y"/>
                                          </p:val>
                                        </p:tav>
                                        <p:tav tm="100000">
                                          <p:val>
                                            <p:strVal val="ppt_y"/>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8" fill="hold" grpId="1"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0-ppt_w/2"/>
                                          </p:val>
                                        </p:tav>
                                      </p:tavLst>
                                    </p:anim>
                                    <p:anim calcmode="lin" valueType="num">
                                      <p:cBhvr additive="base">
                                        <p:cTn id="274" dur="2000"/>
                                        <p:tgtEl>
                                          <p:spTgt spid="28"/>
                                        </p:tgtEl>
                                        <p:attrNameLst>
                                          <p:attrName>ppt_y</p:attrName>
                                        </p:attrNameLst>
                                      </p:cBhvr>
                                      <p:tavLst>
                                        <p:tav tm="0">
                                          <p:val>
                                            <p:strVal val="ppt_y"/>
                                          </p:val>
                                        </p:tav>
                                        <p:tav tm="100000">
                                          <p:val>
                                            <p:strVal val="ppt_y"/>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8" fill="hold" grpId="1"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0-ppt_w/2"/>
                                          </p:val>
                                        </p:tav>
                                      </p:tavLst>
                                    </p:anim>
                                    <p:anim calcmode="lin" valueType="num">
                                      <p:cBhvr additive="base">
                                        <p:cTn id="278" dur="2000"/>
                                        <p:tgtEl>
                                          <p:spTgt spid="29"/>
                                        </p:tgtEl>
                                        <p:attrNameLst>
                                          <p:attrName>ppt_y</p:attrName>
                                        </p:attrNameLst>
                                      </p:cBhvr>
                                      <p:tavLst>
                                        <p:tav tm="0">
                                          <p:val>
                                            <p:strVal val="ppt_y"/>
                                          </p:val>
                                        </p:tav>
                                        <p:tav tm="100000">
                                          <p:val>
                                            <p:strVal val="ppt_y"/>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8" fill="hold" grpId="1"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0-ppt_w/2"/>
                                          </p:val>
                                        </p:tav>
                                      </p:tavLst>
                                    </p:anim>
                                    <p:anim calcmode="lin" valueType="num">
                                      <p:cBhvr additive="base">
                                        <p:cTn id="282" dur="2000"/>
                                        <p:tgtEl>
                                          <p:spTgt spid="30"/>
                                        </p:tgtEl>
                                        <p:attrNameLst>
                                          <p:attrName>ppt_y</p:attrName>
                                        </p:attrNameLst>
                                      </p:cBhvr>
                                      <p:tavLst>
                                        <p:tav tm="0">
                                          <p:val>
                                            <p:strVal val="ppt_y"/>
                                          </p:val>
                                        </p:tav>
                                        <p:tav tm="100000">
                                          <p:val>
                                            <p:strVal val="ppt_y"/>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8" fill="hold" grpId="1"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0-ppt_w/2"/>
                                          </p:val>
                                        </p:tav>
                                      </p:tavLst>
                                    </p:anim>
                                    <p:anim calcmode="lin" valueType="num">
                                      <p:cBhvr additive="base">
                                        <p:cTn id="286" dur="2000"/>
                                        <p:tgtEl>
                                          <p:spTgt spid="31"/>
                                        </p:tgtEl>
                                        <p:attrNameLst>
                                          <p:attrName>ppt_y</p:attrName>
                                        </p:attrNameLst>
                                      </p:cBhvr>
                                      <p:tavLst>
                                        <p:tav tm="0">
                                          <p:val>
                                            <p:strVal val="ppt_y"/>
                                          </p:val>
                                        </p:tav>
                                        <p:tav tm="100000">
                                          <p:val>
                                            <p:strVal val="ppt_y"/>
                                          </p:val>
                                        </p:tav>
                                      </p:tavLst>
                                    </p:anim>
                                    <p:set>
                                      <p:cBhvr>
                                        <p:cTn id="287" dur="1" fill="hold">
                                          <p:stCondLst>
                                            <p:cond delay="1999"/>
                                          </p:stCondLst>
                                        </p:cTn>
                                        <p:tgtEl>
                                          <p:spTgt spid="31"/>
                                        </p:tgtEl>
                                        <p:attrNameLst>
                                          <p:attrName>style.visibility</p:attrName>
                                        </p:attrNameLst>
                                      </p:cBhvr>
                                      <p:to>
                                        <p:strVal val="hidden"/>
                                      </p:to>
                                    </p:set>
                                  </p:childTnLst>
                                </p:cTn>
                              </p:par>
                              <p:par>
                                <p:cTn id="288" presetID="2" presetClass="exit" presetSubtype="8" fill="hold" grpId="1" nodeType="withEffect">
                                  <p:stCondLst>
                                    <p:cond delay="0"/>
                                  </p:stCondLst>
                                  <p:childTnLst>
                                    <p:anim calcmode="lin" valueType="num">
                                      <p:cBhvr additive="base">
                                        <p:cTn id="289" dur="2000"/>
                                        <p:tgtEl>
                                          <p:spTgt spid="32"/>
                                        </p:tgtEl>
                                        <p:attrNameLst>
                                          <p:attrName>ppt_x</p:attrName>
                                        </p:attrNameLst>
                                      </p:cBhvr>
                                      <p:tavLst>
                                        <p:tav tm="0">
                                          <p:val>
                                            <p:strVal val="ppt_x"/>
                                          </p:val>
                                        </p:tav>
                                        <p:tav tm="100000">
                                          <p:val>
                                            <p:strVal val="0-ppt_w/2"/>
                                          </p:val>
                                        </p:tav>
                                      </p:tavLst>
                                    </p:anim>
                                    <p:anim calcmode="lin" valueType="num">
                                      <p:cBhvr additive="base">
                                        <p:cTn id="290" dur="2000"/>
                                        <p:tgtEl>
                                          <p:spTgt spid="32"/>
                                        </p:tgtEl>
                                        <p:attrNameLst>
                                          <p:attrName>ppt_y</p:attrName>
                                        </p:attrNameLst>
                                      </p:cBhvr>
                                      <p:tavLst>
                                        <p:tav tm="0">
                                          <p:val>
                                            <p:strVal val="ppt_y"/>
                                          </p:val>
                                        </p:tav>
                                        <p:tav tm="100000">
                                          <p:val>
                                            <p:strVal val="ppt_y"/>
                                          </p:val>
                                        </p:tav>
                                      </p:tavLst>
                                    </p:anim>
                                    <p:set>
                                      <p:cBhvr>
                                        <p:cTn id="291" dur="1" fill="hold">
                                          <p:stCondLst>
                                            <p:cond delay="1999"/>
                                          </p:stCondLst>
                                        </p:cTn>
                                        <p:tgtEl>
                                          <p:spTgt spid="32"/>
                                        </p:tgtEl>
                                        <p:attrNameLst>
                                          <p:attrName>style.visibility</p:attrName>
                                        </p:attrNameLst>
                                      </p:cBhvr>
                                      <p:to>
                                        <p:strVal val="hidden"/>
                                      </p:to>
                                    </p:set>
                                  </p:childTnLst>
                                </p:cTn>
                              </p:par>
                              <p:par>
                                <p:cTn id="292" presetID="2" presetClass="exit" presetSubtype="8" fill="hold" grpId="1" nodeType="withEffect">
                                  <p:stCondLst>
                                    <p:cond delay="0"/>
                                  </p:stCondLst>
                                  <p:childTnLst>
                                    <p:anim calcmode="lin" valueType="num">
                                      <p:cBhvr additive="base">
                                        <p:cTn id="293" dur="2000"/>
                                        <p:tgtEl>
                                          <p:spTgt spid="33"/>
                                        </p:tgtEl>
                                        <p:attrNameLst>
                                          <p:attrName>ppt_x</p:attrName>
                                        </p:attrNameLst>
                                      </p:cBhvr>
                                      <p:tavLst>
                                        <p:tav tm="0">
                                          <p:val>
                                            <p:strVal val="ppt_x"/>
                                          </p:val>
                                        </p:tav>
                                        <p:tav tm="100000">
                                          <p:val>
                                            <p:strVal val="0-ppt_w/2"/>
                                          </p:val>
                                        </p:tav>
                                      </p:tavLst>
                                    </p:anim>
                                    <p:anim calcmode="lin" valueType="num">
                                      <p:cBhvr additive="base">
                                        <p:cTn id="294" dur="2000"/>
                                        <p:tgtEl>
                                          <p:spTgt spid="33"/>
                                        </p:tgtEl>
                                        <p:attrNameLst>
                                          <p:attrName>ppt_y</p:attrName>
                                        </p:attrNameLst>
                                      </p:cBhvr>
                                      <p:tavLst>
                                        <p:tav tm="0">
                                          <p:val>
                                            <p:strVal val="ppt_y"/>
                                          </p:val>
                                        </p:tav>
                                        <p:tav tm="100000">
                                          <p:val>
                                            <p:strVal val="ppt_y"/>
                                          </p:val>
                                        </p:tav>
                                      </p:tavLst>
                                    </p:anim>
                                    <p:set>
                                      <p:cBhvr>
                                        <p:cTn id="295" dur="1" fill="hold">
                                          <p:stCondLst>
                                            <p:cond delay="1999"/>
                                          </p:stCondLst>
                                        </p:cTn>
                                        <p:tgtEl>
                                          <p:spTgt spid="33"/>
                                        </p:tgtEl>
                                        <p:attrNameLst>
                                          <p:attrName>style.visibility</p:attrName>
                                        </p:attrNameLst>
                                      </p:cBhvr>
                                      <p:to>
                                        <p:strVal val="hidden"/>
                                      </p:to>
                                    </p:set>
                                  </p:childTnLst>
                                </p:cTn>
                              </p:par>
                              <p:par>
                                <p:cTn id="296" presetID="19" presetClass="exit" presetSubtype="5" fill="hold" grpId="2" nodeType="withEffect">
                                  <p:stCondLst>
                                    <p:cond delay="0"/>
                                  </p:stCondLst>
                                  <p:childTnLst>
                                    <p:anim calcmode="lin" valueType="num">
                                      <p:cBhvr>
                                        <p:cTn id="297" dur="2000"/>
                                        <p:tgtEl>
                                          <p:spTgt spid="10"/>
                                        </p:tgtEl>
                                        <p:attrNameLst>
                                          <p:attrName>ppt_w</p:attrName>
                                        </p:attrNameLst>
                                      </p:cBhvr>
                                      <p:tavLst>
                                        <p:tav tm="0">
                                          <p:val>
                                            <p:strVal val="ppt_w"/>
                                          </p:val>
                                        </p:tav>
                                        <p:tav tm="100000">
                                          <p:val>
                                            <p:strVal val="ppt_w"/>
                                          </p:val>
                                        </p:tav>
                                      </p:tavLst>
                                    </p:anim>
                                    <p:anim calcmode="lin" valueType="num">
                                      <p:cBhvr>
                                        <p:cTn id="29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1999"/>
                                          </p:stCondLst>
                                        </p:cTn>
                                        <p:tgtEl>
                                          <p:spTgt spid="10"/>
                                        </p:tgtEl>
                                        <p:attrNameLst>
                                          <p:attrName>style.visibility</p:attrName>
                                        </p:attrNameLst>
                                      </p:cBhvr>
                                      <p:to>
                                        <p:strVal val="hidden"/>
                                      </p:to>
                                    </p:set>
                                  </p:childTnLst>
                                </p:cTn>
                              </p:par>
                              <p:par>
                                <p:cTn id="300" presetID="19" presetClass="exit" presetSubtype="5" fill="hold" grpId="2" nodeType="withEffect">
                                  <p:stCondLst>
                                    <p:cond delay="0"/>
                                  </p:stCondLst>
                                  <p:childTnLst>
                                    <p:anim calcmode="lin" valueType="num">
                                      <p:cBhvr>
                                        <p:cTn id="301" dur="2000"/>
                                        <p:tgtEl>
                                          <p:spTgt spid="11"/>
                                        </p:tgtEl>
                                        <p:attrNameLst>
                                          <p:attrName>ppt_w</p:attrName>
                                        </p:attrNameLst>
                                      </p:cBhvr>
                                      <p:tavLst>
                                        <p:tav tm="0">
                                          <p:val>
                                            <p:strVal val="ppt_w"/>
                                          </p:val>
                                        </p:tav>
                                        <p:tav tm="100000">
                                          <p:val>
                                            <p:strVal val="ppt_w"/>
                                          </p:val>
                                        </p:tav>
                                      </p:tavLst>
                                    </p:anim>
                                    <p:anim calcmode="lin" valueType="num">
                                      <p:cBhvr>
                                        <p:cTn id="30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1999"/>
                                          </p:stCondLst>
                                        </p:cTn>
                                        <p:tgtEl>
                                          <p:spTgt spid="11"/>
                                        </p:tgtEl>
                                        <p:attrNameLst>
                                          <p:attrName>style.visibility</p:attrName>
                                        </p:attrNameLst>
                                      </p:cBhvr>
                                      <p:to>
                                        <p:strVal val="hidden"/>
                                      </p:to>
                                    </p:set>
                                  </p:childTnLst>
                                </p:cTn>
                              </p:par>
                              <p:par>
                                <p:cTn id="304" presetID="19" presetClass="exit" presetSubtype="5" fill="hold" grpId="2" nodeType="withEffect">
                                  <p:stCondLst>
                                    <p:cond delay="0"/>
                                  </p:stCondLst>
                                  <p:childTnLst>
                                    <p:anim calcmode="lin" valueType="num">
                                      <p:cBhvr>
                                        <p:cTn id="305" dur="2000"/>
                                        <p:tgtEl>
                                          <p:spTgt spid="12"/>
                                        </p:tgtEl>
                                        <p:attrNameLst>
                                          <p:attrName>ppt_w</p:attrName>
                                        </p:attrNameLst>
                                      </p:cBhvr>
                                      <p:tavLst>
                                        <p:tav tm="0">
                                          <p:val>
                                            <p:strVal val="ppt_w"/>
                                          </p:val>
                                        </p:tav>
                                        <p:tav tm="100000">
                                          <p:val>
                                            <p:strVal val="ppt_w"/>
                                          </p:val>
                                        </p:tav>
                                      </p:tavLst>
                                    </p:anim>
                                    <p:anim calcmode="lin" valueType="num">
                                      <p:cBhvr>
                                        <p:cTn id="30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1999"/>
                                          </p:stCondLst>
                                        </p:cTn>
                                        <p:tgtEl>
                                          <p:spTgt spid="12"/>
                                        </p:tgtEl>
                                        <p:attrNameLst>
                                          <p:attrName>style.visibility</p:attrName>
                                        </p:attrNameLst>
                                      </p:cBhvr>
                                      <p:to>
                                        <p:strVal val="hidden"/>
                                      </p:to>
                                    </p:set>
                                  </p:childTnLst>
                                </p:cTn>
                              </p:par>
                              <p:par>
                                <p:cTn id="308" presetID="19" presetClass="exit" presetSubtype="5" fill="hold" grpId="2" nodeType="withEffect">
                                  <p:stCondLst>
                                    <p:cond delay="0"/>
                                  </p:stCondLst>
                                  <p:childTnLst>
                                    <p:anim calcmode="lin" valueType="num">
                                      <p:cBhvr>
                                        <p:cTn id="309" dur="2000"/>
                                        <p:tgtEl>
                                          <p:spTgt spid="13"/>
                                        </p:tgtEl>
                                        <p:attrNameLst>
                                          <p:attrName>ppt_w</p:attrName>
                                        </p:attrNameLst>
                                      </p:cBhvr>
                                      <p:tavLst>
                                        <p:tav tm="0">
                                          <p:val>
                                            <p:strVal val="ppt_w"/>
                                          </p:val>
                                        </p:tav>
                                        <p:tav tm="100000">
                                          <p:val>
                                            <p:strVal val="ppt_w"/>
                                          </p:val>
                                        </p:tav>
                                      </p:tavLst>
                                    </p:anim>
                                    <p:anim calcmode="lin" valueType="num">
                                      <p:cBhvr>
                                        <p:cTn id="31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1999"/>
                                          </p:stCondLst>
                                        </p:cTn>
                                        <p:tgtEl>
                                          <p:spTgt spid="13"/>
                                        </p:tgtEl>
                                        <p:attrNameLst>
                                          <p:attrName>style.visibility</p:attrName>
                                        </p:attrNameLst>
                                      </p:cBhvr>
                                      <p:to>
                                        <p:strVal val="hidden"/>
                                      </p:to>
                                    </p:set>
                                  </p:childTnLst>
                                </p:cTn>
                              </p:par>
                              <p:par>
                                <p:cTn id="312" presetID="19" presetClass="exit" presetSubtype="5" fill="hold" grpId="2" nodeType="withEffect">
                                  <p:stCondLst>
                                    <p:cond delay="0"/>
                                  </p:stCondLst>
                                  <p:childTnLst>
                                    <p:anim calcmode="lin" valueType="num">
                                      <p:cBhvr>
                                        <p:cTn id="313" dur="2000"/>
                                        <p:tgtEl>
                                          <p:spTgt spid="14"/>
                                        </p:tgtEl>
                                        <p:attrNameLst>
                                          <p:attrName>ppt_w</p:attrName>
                                        </p:attrNameLst>
                                      </p:cBhvr>
                                      <p:tavLst>
                                        <p:tav tm="0">
                                          <p:val>
                                            <p:strVal val="ppt_w"/>
                                          </p:val>
                                        </p:tav>
                                        <p:tav tm="100000">
                                          <p:val>
                                            <p:strVal val="ppt_w"/>
                                          </p:val>
                                        </p:tav>
                                      </p:tavLst>
                                    </p:anim>
                                    <p:anim calcmode="lin" valueType="num">
                                      <p:cBhvr>
                                        <p:cTn id="31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1999"/>
                                          </p:stCondLst>
                                        </p:cTn>
                                        <p:tgtEl>
                                          <p:spTgt spid="14"/>
                                        </p:tgtEl>
                                        <p:attrNameLst>
                                          <p:attrName>style.visibility</p:attrName>
                                        </p:attrNameLst>
                                      </p:cBhvr>
                                      <p:to>
                                        <p:strVal val="hidden"/>
                                      </p:to>
                                    </p:set>
                                  </p:childTnLst>
                                </p:cTn>
                              </p:par>
                              <p:par>
                                <p:cTn id="316" presetID="19" presetClass="exit" presetSubtype="5" fill="hold" grpId="2" nodeType="withEffect">
                                  <p:stCondLst>
                                    <p:cond delay="0"/>
                                  </p:stCondLst>
                                  <p:childTnLst>
                                    <p:anim calcmode="lin" valueType="num">
                                      <p:cBhvr>
                                        <p:cTn id="317" dur="2000"/>
                                        <p:tgtEl>
                                          <p:spTgt spid="15"/>
                                        </p:tgtEl>
                                        <p:attrNameLst>
                                          <p:attrName>ppt_w</p:attrName>
                                        </p:attrNameLst>
                                      </p:cBhvr>
                                      <p:tavLst>
                                        <p:tav tm="0">
                                          <p:val>
                                            <p:strVal val="ppt_w"/>
                                          </p:val>
                                        </p:tav>
                                        <p:tav tm="100000">
                                          <p:val>
                                            <p:strVal val="ppt_w"/>
                                          </p:val>
                                        </p:tav>
                                      </p:tavLst>
                                    </p:anim>
                                    <p:anim calcmode="lin" valueType="num">
                                      <p:cBhvr>
                                        <p:cTn id="318"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1999"/>
                                          </p:stCondLst>
                                        </p:cTn>
                                        <p:tgtEl>
                                          <p:spTgt spid="15"/>
                                        </p:tgtEl>
                                        <p:attrNameLst>
                                          <p:attrName>style.visibility</p:attrName>
                                        </p:attrNameLst>
                                      </p:cBhvr>
                                      <p:to>
                                        <p:strVal val="hidden"/>
                                      </p:to>
                                    </p:set>
                                  </p:childTnLst>
                                </p:cTn>
                              </p:par>
                              <p:par>
                                <p:cTn id="320" presetID="19" presetClass="exit" presetSubtype="5" fill="hold" grpId="2" nodeType="withEffect">
                                  <p:stCondLst>
                                    <p:cond delay="0"/>
                                  </p:stCondLst>
                                  <p:childTnLst>
                                    <p:anim calcmode="lin" valueType="num">
                                      <p:cBhvr>
                                        <p:cTn id="321" dur="2000"/>
                                        <p:tgtEl>
                                          <p:spTgt spid="22"/>
                                        </p:tgtEl>
                                        <p:attrNameLst>
                                          <p:attrName>ppt_w</p:attrName>
                                        </p:attrNameLst>
                                      </p:cBhvr>
                                      <p:tavLst>
                                        <p:tav tm="0">
                                          <p:val>
                                            <p:strVal val="ppt_w"/>
                                          </p:val>
                                        </p:tav>
                                        <p:tav tm="100000">
                                          <p:val>
                                            <p:strVal val="ppt_w"/>
                                          </p:val>
                                        </p:tav>
                                      </p:tavLst>
                                    </p:anim>
                                    <p:anim calcmode="lin" valueType="num">
                                      <p:cBhvr>
                                        <p:cTn id="322"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1999"/>
                                          </p:stCondLst>
                                        </p:cTn>
                                        <p:tgtEl>
                                          <p:spTgt spid="22"/>
                                        </p:tgtEl>
                                        <p:attrNameLst>
                                          <p:attrName>style.visibility</p:attrName>
                                        </p:attrNameLst>
                                      </p:cBhvr>
                                      <p:to>
                                        <p:strVal val="hidden"/>
                                      </p:to>
                                    </p:set>
                                  </p:childTnLst>
                                </p:cTn>
                              </p:par>
                              <p:par>
                                <p:cTn id="324" presetID="19" presetClass="exit" presetSubtype="5" fill="hold" grpId="2" nodeType="withEffect">
                                  <p:stCondLst>
                                    <p:cond delay="0"/>
                                  </p:stCondLst>
                                  <p:childTnLst>
                                    <p:anim calcmode="lin" valueType="num">
                                      <p:cBhvr>
                                        <p:cTn id="325" dur="2000"/>
                                        <p:tgtEl>
                                          <p:spTgt spid="23"/>
                                        </p:tgtEl>
                                        <p:attrNameLst>
                                          <p:attrName>ppt_w</p:attrName>
                                        </p:attrNameLst>
                                      </p:cBhvr>
                                      <p:tavLst>
                                        <p:tav tm="0">
                                          <p:val>
                                            <p:strVal val="ppt_w"/>
                                          </p:val>
                                        </p:tav>
                                        <p:tav tm="100000">
                                          <p:val>
                                            <p:strVal val="ppt_w"/>
                                          </p:val>
                                        </p:tav>
                                      </p:tavLst>
                                    </p:anim>
                                    <p:anim calcmode="lin" valueType="num">
                                      <p:cBhvr>
                                        <p:cTn id="326"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1999"/>
                                          </p:stCondLst>
                                        </p:cTn>
                                        <p:tgtEl>
                                          <p:spTgt spid="23"/>
                                        </p:tgtEl>
                                        <p:attrNameLst>
                                          <p:attrName>style.visibility</p:attrName>
                                        </p:attrNameLst>
                                      </p:cBhvr>
                                      <p:to>
                                        <p:strVal val="hidden"/>
                                      </p:to>
                                    </p:set>
                                  </p:childTnLst>
                                </p:cTn>
                              </p:par>
                              <p:par>
                                <p:cTn id="328" presetID="19" presetClass="exit" presetSubtype="5" fill="hold" grpId="2" nodeType="withEffect">
                                  <p:stCondLst>
                                    <p:cond delay="0"/>
                                  </p:stCondLst>
                                  <p:childTnLst>
                                    <p:anim calcmode="lin" valueType="num">
                                      <p:cBhvr>
                                        <p:cTn id="329" dur="2000"/>
                                        <p:tgtEl>
                                          <p:spTgt spid="24"/>
                                        </p:tgtEl>
                                        <p:attrNameLst>
                                          <p:attrName>ppt_w</p:attrName>
                                        </p:attrNameLst>
                                      </p:cBhvr>
                                      <p:tavLst>
                                        <p:tav tm="0">
                                          <p:val>
                                            <p:strVal val="ppt_w"/>
                                          </p:val>
                                        </p:tav>
                                        <p:tav tm="100000">
                                          <p:val>
                                            <p:strVal val="ppt_w"/>
                                          </p:val>
                                        </p:tav>
                                      </p:tavLst>
                                    </p:anim>
                                    <p:anim calcmode="lin" valueType="num">
                                      <p:cBhvr>
                                        <p:cTn id="330"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1999"/>
                                          </p:stCondLst>
                                        </p:cTn>
                                        <p:tgtEl>
                                          <p:spTgt spid="24"/>
                                        </p:tgtEl>
                                        <p:attrNameLst>
                                          <p:attrName>style.visibility</p:attrName>
                                        </p:attrNameLst>
                                      </p:cBhvr>
                                      <p:to>
                                        <p:strVal val="hidden"/>
                                      </p:to>
                                    </p:set>
                                  </p:childTnLst>
                                </p:cTn>
                              </p:par>
                              <p:par>
                                <p:cTn id="332" presetID="19" presetClass="exit" presetSubtype="5" fill="hold" grpId="2" nodeType="withEffect">
                                  <p:stCondLst>
                                    <p:cond delay="0"/>
                                  </p:stCondLst>
                                  <p:childTnLst>
                                    <p:anim calcmode="lin" valueType="num">
                                      <p:cBhvr>
                                        <p:cTn id="333" dur="2000"/>
                                        <p:tgtEl>
                                          <p:spTgt spid="25"/>
                                        </p:tgtEl>
                                        <p:attrNameLst>
                                          <p:attrName>ppt_w</p:attrName>
                                        </p:attrNameLst>
                                      </p:cBhvr>
                                      <p:tavLst>
                                        <p:tav tm="0">
                                          <p:val>
                                            <p:strVal val="ppt_w"/>
                                          </p:val>
                                        </p:tav>
                                        <p:tav tm="100000">
                                          <p:val>
                                            <p:strVal val="ppt_w"/>
                                          </p:val>
                                        </p:tav>
                                      </p:tavLst>
                                    </p:anim>
                                    <p:anim calcmode="lin" valueType="num">
                                      <p:cBhvr>
                                        <p:cTn id="334"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1999"/>
                                          </p:stCondLst>
                                        </p:cTn>
                                        <p:tgtEl>
                                          <p:spTgt spid="25"/>
                                        </p:tgtEl>
                                        <p:attrNameLst>
                                          <p:attrName>style.visibility</p:attrName>
                                        </p:attrNameLst>
                                      </p:cBhvr>
                                      <p:to>
                                        <p:strVal val="hidden"/>
                                      </p:to>
                                    </p:set>
                                  </p:childTnLst>
                                </p:cTn>
                              </p:par>
                              <p:par>
                                <p:cTn id="336" presetID="19" presetClass="exit" presetSubtype="5" fill="hold" grpId="2" nodeType="withEffect">
                                  <p:stCondLst>
                                    <p:cond delay="0"/>
                                  </p:stCondLst>
                                  <p:childTnLst>
                                    <p:anim calcmode="lin" valueType="num">
                                      <p:cBhvr>
                                        <p:cTn id="337" dur="2000"/>
                                        <p:tgtEl>
                                          <p:spTgt spid="26"/>
                                        </p:tgtEl>
                                        <p:attrNameLst>
                                          <p:attrName>ppt_w</p:attrName>
                                        </p:attrNameLst>
                                      </p:cBhvr>
                                      <p:tavLst>
                                        <p:tav tm="0">
                                          <p:val>
                                            <p:strVal val="ppt_w"/>
                                          </p:val>
                                        </p:tav>
                                        <p:tav tm="100000">
                                          <p:val>
                                            <p:strVal val="ppt_w"/>
                                          </p:val>
                                        </p:tav>
                                      </p:tavLst>
                                    </p:anim>
                                    <p:anim calcmode="lin" valueType="num">
                                      <p:cBhvr>
                                        <p:cTn id="338"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1999"/>
                                          </p:stCondLst>
                                        </p:cTn>
                                        <p:tgtEl>
                                          <p:spTgt spid="26"/>
                                        </p:tgtEl>
                                        <p:attrNameLst>
                                          <p:attrName>style.visibility</p:attrName>
                                        </p:attrNameLst>
                                      </p:cBhvr>
                                      <p:to>
                                        <p:strVal val="hidden"/>
                                      </p:to>
                                    </p:set>
                                  </p:childTnLst>
                                </p:cTn>
                              </p:par>
                              <p:par>
                                <p:cTn id="340" presetID="19" presetClass="exit" presetSubtype="5" fill="hold" grpId="2" nodeType="withEffect">
                                  <p:stCondLst>
                                    <p:cond delay="0"/>
                                  </p:stCondLst>
                                  <p:childTnLst>
                                    <p:anim calcmode="lin" valueType="num">
                                      <p:cBhvr>
                                        <p:cTn id="341" dur="2000"/>
                                        <p:tgtEl>
                                          <p:spTgt spid="27"/>
                                        </p:tgtEl>
                                        <p:attrNameLst>
                                          <p:attrName>ppt_w</p:attrName>
                                        </p:attrNameLst>
                                      </p:cBhvr>
                                      <p:tavLst>
                                        <p:tav tm="0">
                                          <p:val>
                                            <p:strVal val="ppt_w"/>
                                          </p:val>
                                        </p:tav>
                                        <p:tav tm="100000">
                                          <p:val>
                                            <p:strVal val="ppt_w"/>
                                          </p:val>
                                        </p:tav>
                                      </p:tavLst>
                                    </p:anim>
                                    <p:anim calcmode="lin" valueType="num">
                                      <p:cBhvr>
                                        <p:cTn id="342"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1999"/>
                                          </p:stCondLst>
                                        </p:cTn>
                                        <p:tgtEl>
                                          <p:spTgt spid="27"/>
                                        </p:tgtEl>
                                        <p:attrNameLst>
                                          <p:attrName>style.visibility</p:attrName>
                                        </p:attrNameLst>
                                      </p:cBhvr>
                                      <p:to>
                                        <p:strVal val="hidden"/>
                                      </p:to>
                                    </p:set>
                                  </p:childTnLst>
                                </p:cTn>
                              </p:par>
                              <p:par>
                                <p:cTn id="344" presetID="19" presetClass="exit" presetSubtype="5" fill="hold" grpId="2" nodeType="withEffect">
                                  <p:stCondLst>
                                    <p:cond delay="0"/>
                                  </p:stCondLst>
                                  <p:childTnLst>
                                    <p:anim calcmode="lin" valueType="num">
                                      <p:cBhvr>
                                        <p:cTn id="345" dur="2000"/>
                                        <p:tgtEl>
                                          <p:spTgt spid="28"/>
                                        </p:tgtEl>
                                        <p:attrNameLst>
                                          <p:attrName>ppt_w</p:attrName>
                                        </p:attrNameLst>
                                      </p:cBhvr>
                                      <p:tavLst>
                                        <p:tav tm="0">
                                          <p:val>
                                            <p:strVal val="ppt_w"/>
                                          </p:val>
                                        </p:tav>
                                        <p:tav tm="100000">
                                          <p:val>
                                            <p:strVal val="ppt_w"/>
                                          </p:val>
                                        </p:tav>
                                      </p:tavLst>
                                    </p:anim>
                                    <p:anim calcmode="lin" valueType="num">
                                      <p:cBhvr>
                                        <p:cTn id="346"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1999"/>
                                          </p:stCondLst>
                                        </p:cTn>
                                        <p:tgtEl>
                                          <p:spTgt spid="28"/>
                                        </p:tgtEl>
                                        <p:attrNameLst>
                                          <p:attrName>style.visibility</p:attrName>
                                        </p:attrNameLst>
                                      </p:cBhvr>
                                      <p:to>
                                        <p:strVal val="hidden"/>
                                      </p:to>
                                    </p:set>
                                  </p:childTnLst>
                                </p:cTn>
                              </p:par>
                              <p:par>
                                <p:cTn id="348" presetID="19" presetClass="exit" presetSubtype="5" fill="hold" grpId="2" nodeType="withEffect">
                                  <p:stCondLst>
                                    <p:cond delay="0"/>
                                  </p:stCondLst>
                                  <p:childTnLst>
                                    <p:anim calcmode="lin" valueType="num">
                                      <p:cBhvr>
                                        <p:cTn id="349" dur="2000"/>
                                        <p:tgtEl>
                                          <p:spTgt spid="29"/>
                                        </p:tgtEl>
                                        <p:attrNameLst>
                                          <p:attrName>ppt_w</p:attrName>
                                        </p:attrNameLst>
                                      </p:cBhvr>
                                      <p:tavLst>
                                        <p:tav tm="0">
                                          <p:val>
                                            <p:strVal val="ppt_w"/>
                                          </p:val>
                                        </p:tav>
                                        <p:tav tm="100000">
                                          <p:val>
                                            <p:strVal val="ppt_w"/>
                                          </p:val>
                                        </p:tav>
                                      </p:tavLst>
                                    </p:anim>
                                    <p:anim calcmode="lin" valueType="num">
                                      <p:cBhvr>
                                        <p:cTn id="350"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1999"/>
                                          </p:stCondLst>
                                        </p:cTn>
                                        <p:tgtEl>
                                          <p:spTgt spid="29"/>
                                        </p:tgtEl>
                                        <p:attrNameLst>
                                          <p:attrName>style.visibility</p:attrName>
                                        </p:attrNameLst>
                                      </p:cBhvr>
                                      <p:to>
                                        <p:strVal val="hidden"/>
                                      </p:to>
                                    </p:set>
                                  </p:childTnLst>
                                </p:cTn>
                              </p:par>
                              <p:par>
                                <p:cTn id="352" presetID="19" presetClass="exit" presetSubtype="5" fill="hold" grpId="2" nodeType="withEffect">
                                  <p:stCondLst>
                                    <p:cond delay="0"/>
                                  </p:stCondLst>
                                  <p:childTnLst>
                                    <p:anim calcmode="lin" valueType="num">
                                      <p:cBhvr>
                                        <p:cTn id="353" dur="2000"/>
                                        <p:tgtEl>
                                          <p:spTgt spid="30"/>
                                        </p:tgtEl>
                                        <p:attrNameLst>
                                          <p:attrName>ppt_w</p:attrName>
                                        </p:attrNameLst>
                                      </p:cBhvr>
                                      <p:tavLst>
                                        <p:tav tm="0">
                                          <p:val>
                                            <p:strVal val="ppt_w"/>
                                          </p:val>
                                        </p:tav>
                                        <p:tav tm="100000">
                                          <p:val>
                                            <p:strVal val="ppt_w"/>
                                          </p:val>
                                        </p:tav>
                                      </p:tavLst>
                                    </p:anim>
                                    <p:anim calcmode="lin" valueType="num">
                                      <p:cBhvr>
                                        <p:cTn id="354"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1999"/>
                                          </p:stCondLst>
                                        </p:cTn>
                                        <p:tgtEl>
                                          <p:spTgt spid="30"/>
                                        </p:tgtEl>
                                        <p:attrNameLst>
                                          <p:attrName>style.visibility</p:attrName>
                                        </p:attrNameLst>
                                      </p:cBhvr>
                                      <p:to>
                                        <p:strVal val="hidden"/>
                                      </p:to>
                                    </p:set>
                                  </p:childTnLst>
                                </p:cTn>
                              </p:par>
                              <p:par>
                                <p:cTn id="356" presetID="19" presetClass="exit" presetSubtype="5" fill="hold" grpId="2" nodeType="withEffect">
                                  <p:stCondLst>
                                    <p:cond delay="0"/>
                                  </p:stCondLst>
                                  <p:childTnLst>
                                    <p:anim calcmode="lin" valueType="num">
                                      <p:cBhvr>
                                        <p:cTn id="357" dur="2000"/>
                                        <p:tgtEl>
                                          <p:spTgt spid="31"/>
                                        </p:tgtEl>
                                        <p:attrNameLst>
                                          <p:attrName>ppt_w</p:attrName>
                                        </p:attrNameLst>
                                      </p:cBhvr>
                                      <p:tavLst>
                                        <p:tav tm="0">
                                          <p:val>
                                            <p:strVal val="ppt_w"/>
                                          </p:val>
                                        </p:tav>
                                        <p:tav tm="100000">
                                          <p:val>
                                            <p:strVal val="ppt_w"/>
                                          </p:val>
                                        </p:tav>
                                      </p:tavLst>
                                    </p:anim>
                                    <p:anim calcmode="lin" valueType="num">
                                      <p:cBhvr>
                                        <p:cTn id="358"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1999"/>
                                          </p:stCondLst>
                                        </p:cTn>
                                        <p:tgtEl>
                                          <p:spTgt spid="31"/>
                                        </p:tgtEl>
                                        <p:attrNameLst>
                                          <p:attrName>style.visibility</p:attrName>
                                        </p:attrNameLst>
                                      </p:cBhvr>
                                      <p:to>
                                        <p:strVal val="hidden"/>
                                      </p:to>
                                    </p:set>
                                  </p:childTnLst>
                                </p:cTn>
                              </p:par>
                              <p:par>
                                <p:cTn id="360" presetID="19" presetClass="exit" presetSubtype="5" fill="hold" grpId="2" nodeType="withEffect">
                                  <p:stCondLst>
                                    <p:cond delay="0"/>
                                  </p:stCondLst>
                                  <p:childTnLst>
                                    <p:anim calcmode="lin" valueType="num">
                                      <p:cBhvr>
                                        <p:cTn id="361" dur="2000"/>
                                        <p:tgtEl>
                                          <p:spTgt spid="32"/>
                                        </p:tgtEl>
                                        <p:attrNameLst>
                                          <p:attrName>ppt_w</p:attrName>
                                        </p:attrNameLst>
                                      </p:cBhvr>
                                      <p:tavLst>
                                        <p:tav tm="0">
                                          <p:val>
                                            <p:strVal val="ppt_w"/>
                                          </p:val>
                                        </p:tav>
                                        <p:tav tm="100000">
                                          <p:val>
                                            <p:strVal val="ppt_w"/>
                                          </p:val>
                                        </p:tav>
                                      </p:tavLst>
                                    </p:anim>
                                    <p:anim calcmode="lin" valueType="num">
                                      <p:cBhvr>
                                        <p:cTn id="362" dur="2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1999"/>
                                          </p:stCondLst>
                                        </p:cTn>
                                        <p:tgtEl>
                                          <p:spTgt spid="32"/>
                                        </p:tgtEl>
                                        <p:attrNameLst>
                                          <p:attrName>style.visibility</p:attrName>
                                        </p:attrNameLst>
                                      </p:cBhvr>
                                      <p:to>
                                        <p:strVal val="hidden"/>
                                      </p:to>
                                    </p:set>
                                  </p:childTnLst>
                                </p:cTn>
                              </p:par>
                              <p:par>
                                <p:cTn id="364" presetID="19" presetClass="exit" presetSubtype="5" fill="hold" grpId="2" nodeType="withEffect">
                                  <p:stCondLst>
                                    <p:cond delay="0"/>
                                  </p:stCondLst>
                                  <p:childTnLst>
                                    <p:anim calcmode="lin" valueType="num">
                                      <p:cBhvr>
                                        <p:cTn id="365" dur="2000"/>
                                        <p:tgtEl>
                                          <p:spTgt spid="33"/>
                                        </p:tgtEl>
                                        <p:attrNameLst>
                                          <p:attrName>ppt_w</p:attrName>
                                        </p:attrNameLst>
                                      </p:cBhvr>
                                      <p:tavLst>
                                        <p:tav tm="0">
                                          <p:val>
                                            <p:strVal val="ppt_w"/>
                                          </p:val>
                                        </p:tav>
                                        <p:tav tm="100000">
                                          <p:val>
                                            <p:strVal val="ppt_w"/>
                                          </p:val>
                                        </p:tav>
                                      </p:tavLst>
                                    </p:anim>
                                    <p:anim calcmode="lin" valueType="num">
                                      <p:cBhvr>
                                        <p:cTn id="366"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1999"/>
                                          </p:stCondLst>
                                        </p:cTn>
                                        <p:tgtEl>
                                          <p:spTgt spid="33"/>
                                        </p:tgtEl>
                                        <p:attrNameLst>
                                          <p:attrName>style.visibility</p:attrName>
                                        </p:attrNameLst>
                                      </p:cBhvr>
                                      <p:to>
                                        <p:strVal val="hidden"/>
                                      </p:to>
                                    </p:set>
                                  </p:childTnLst>
                                </p:cTn>
                              </p:par>
                              <p:par>
                                <p:cTn id="368" presetID="19" presetClass="exit" presetSubtype="5" fill="hold" grpId="2" nodeType="withEffect">
                                  <p:stCondLst>
                                    <p:cond delay="0"/>
                                  </p:stCondLst>
                                  <p:childTnLst>
                                    <p:anim calcmode="lin" valueType="num">
                                      <p:cBhvr>
                                        <p:cTn id="369" dur="2000"/>
                                        <p:tgtEl>
                                          <p:spTgt spid="4"/>
                                        </p:tgtEl>
                                        <p:attrNameLst>
                                          <p:attrName>ppt_w</p:attrName>
                                        </p:attrNameLst>
                                      </p:cBhvr>
                                      <p:tavLst>
                                        <p:tav tm="0">
                                          <p:val>
                                            <p:strVal val="ppt_w"/>
                                          </p:val>
                                        </p:tav>
                                        <p:tav tm="100000">
                                          <p:val>
                                            <p:strVal val="ppt_w"/>
                                          </p:val>
                                        </p:tav>
                                      </p:tavLst>
                                    </p:anim>
                                    <p:anim calcmode="lin" valueType="num">
                                      <p:cBhvr>
                                        <p:cTn id="370"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1999"/>
                                          </p:stCondLst>
                                        </p:cTn>
                                        <p:tgtEl>
                                          <p:spTgt spid="4"/>
                                        </p:tgtEl>
                                        <p:attrNameLst>
                                          <p:attrName>style.visibility</p:attrName>
                                        </p:attrNameLst>
                                      </p:cBhvr>
                                      <p:to>
                                        <p:strVal val="hidden"/>
                                      </p:to>
                                    </p:set>
                                  </p:childTnLst>
                                </p:cTn>
                              </p:par>
                              <p:par>
                                <p:cTn id="372" presetID="19" presetClass="exit" presetSubtype="5" fill="hold" grpId="2" nodeType="withEffect">
                                  <p:stCondLst>
                                    <p:cond delay="0"/>
                                  </p:stCondLst>
                                  <p:childTnLst>
                                    <p:anim calcmode="lin" valueType="num">
                                      <p:cBhvr>
                                        <p:cTn id="373" dur="2000"/>
                                        <p:tgtEl>
                                          <p:spTgt spid="5"/>
                                        </p:tgtEl>
                                        <p:attrNameLst>
                                          <p:attrName>ppt_w</p:attrName>
                                        </p:attrNameLst>
                                      </p:cBhvr>
                                      <p:tavLst>
                                        <p:tav tm="0">
                                          <p:val>
                                            <p:strVal val="ppt_w"/>
                                          </p:val>
                                        </p:tav>
                                        <p:tav tm="100000">
                                          <p:val>
                                            <p:strVal val="ppt_w"/>
                                          </p:val>
                                        </p:tav>
                                      </p:tavLst>
                                    </p:anim>
                                    <p:anim calcmode="lin" valueType="num">
                                      <p:cBhvr>
                                        <p:cTn id="37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1999"/>
                                          </p:stCondLst>
                                        </p:cTn>
                                        <p:tgtEl>
                                          <p:spTgt spid="5"/>
                                        </p:tgtEl>
                                        <p:attrNameLst>
                                          <p:attrName>style.visibility</p:attrName>
                                        </p:attrNameLst>
                                      </p:cBhvr>
                                      <p:to>
                                        <p:strVal val="hidden"/>
                                      </p:to>
                                    </p:set>
                                  </p:childTnLst>
                                </p:cTn>
                              </p:par>
                              <p:par>
                                <p:cTn id="376" presetID="19" presetClass="exit" presetSubtype="5" fill="hold" grpId="2" nodeType="withEffect">
                                  <p:stCondLst>
                                    <p:cond delay="0"/>
                                  </p:stCondLst>
                                  <p:childTnLst>
                                    <p:anim calcmode="lin" valueType="num">
                                      <p:cBhvr>
                                        <p:cTn id="377" dur="2000"/>
                                        <p:tgtEl>
                                          <p:spTgt spid="6"/>
                                        </p:tgtEl>
                                        <p:attrNameLst>
                                          <p:attrName>ppt_w</p:attrName>
                                        </p:attrNameLst>
                                      </p:cBhvr>
                                      <p:tavLst>
                                        <p:tav tm="0">
                                          <p:val>
                                            <p:strVal val="ppt_w"/>
                                          </p:val>
                                        </p:tav>
                                        <p:tav tm="100000">
                                          <p:val>
                                            <p:strVal val="ppt_w"/>
                                          </p:val>
                                        </p:tav>
                                      </p:tavLst>
                                    </p:anim>
                                    <p:anim calcmode="lin" valueType="num">
                                      <p:cBhvr>
                                        <p:cTn id="378"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1999"/>
                                          </p:stCondLst>
                                        </p:cTn>
                                        <p:tgtEl>
                                          <p:spTgt spid="6"/>
                                        </p:tgtEl>
                                        <p:attrNameLst>
                                          <p:attrName>style.visibility</p:attrName>
                                        </p:attrNameLst>
                                      </p:cBhvr>
                                      <p:to>
                                        <p:strVal val="hidden"/>
                                      </p:to>
                                    </p:set>
                                  </p:childTnLst>
                                </p:cTn>
                              </p:par>
                              <p:par>
                                <p:cTn id="380" presetID="19" presetClass="exit" presetSubtype="5" fill="hold" grpId="2" nodeType="withEffect">
                                  <p:stCondLst>
                                    <p:cond delay="0"/>
                                  </p:stCondLst>
                                  <p:childTnLst>
                                    <p:anim calcmode="lin" valueType="num">
                                      <p:cBhvr>
                                        <p:cTn id="381" dur="2000"/>
                                        <p:tgtEl>
                                          <p:spTgt spid="7"/>
                                        </p:tgtEl>
                                        <p:attrNameLst>
                                          <p:attrName>ppt_w</p:attrName>
                                        </p:attrNameLst>
                                      </p:cBhvr>
                                      <p:tavLst>
                                        <p:tav tm="0">
                                          <p:val>
                                            <p:strVal val="ppt_w"/>
                                          </p:val>
                                        </p:tav>
                                        <p:tav tm="100000">
                                          <p:val>
                                            <p:strVal val="ppt_w"/>
                                          </p:val>
                                        </p:tav>
                                      </p:tavLst>
                                    </p:anim>
                                    <p:anim calcmode="lin" valueType="num">
                                      <p:cBhvr>
                                        <p:cTn id="38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1999"/>
                                          </p:stCondLst>
                                        </p:cTn>
                                        <p:tgtEl>
                                          <p:spTgt spid="7"/>
                                        </p:tgtEl>
                                        <p:attrNameLst>
                                          <p:attrName>style.visibility</p:attrName>
                                        </p:attrNameLst>
                                      </p:cBhvr>
                                      <p:to>
                                        <p:strVal val="hidden"/>
                                      </p:to>
                                    </p:set>
                                  </p:childTnLst>
                                </p:cTn>
                              </p:par>
                              <p:par>
                                <p:cTn id="384" presetID="19" presetClass="exit" presetSubtype="5" fill="hold" grpId="2" nodeType="withEffect">
                                  <p:stCondLst>
                                    <p:cond delay="0"/>
                                  </p:stCondLst>
                                  <p:childTnLst>
                                    <p:anim calcmode="lin" valueType="num">
                                      <p:cBhvr>
                                        <p:cTn id="385" dur="2000"/>
                                        <p:tgtEl>
                                          <p:spTgt spid="8"/>
                                        </p:tgtEl>
                                        <p:attrNameLst>
                                          <p:attrName>ppt_w</p:attrName>
                                        </p:attrNameLst>
                                      </p:cBhvr>
                                      <p:tavLst>
                                        <p:tav tm="0">
                                          <p:val>
                                            <p:strVal val="ppt_w"/>
                                          </p:val>
                                        </p:tav>
                                        <p:tav tm="100000">
                                          <p:val>
                                            <p:strVal val="ppt_w"/>
                                          </p:val>
                                        </p:tav>
                                      </p:tavLst>
                                    </p:anim>
                                    <p:anim calcmode="lin" valueType="num">
                                      <p:cBhvr>
                                        <p:cTn id="386"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1999"/>
                                          </p:stCondLst>
                                        </p:cTn>
                                        <p:tgtEl>
                                          <p:spTgt spid="8"/>
                                        </p:tgtEl>
                                        <p:attrNameLst>
                                          <p:attrName>style.visibility</p:attrName>
                                        </p:attrNameLst>
                                      </p:cBhvr>
                                      <p:to>
                                        <p:strVal val="hidden"/>
                                      </p:to>
                                    </p:set>
                                  </p:childTnLst>
                                </p:cTn>
                              </p:par>
                              <p:par>
                                <p:cTn id="388" presetID="19" presetClass="exit" presetSubtype="5" fill="hold" grpId="2" nodeType="withEffect">
                                  <p:stCondLst>
                                    <p:cond delay="0"/>
                                  </p:stCondLst>
                                  <p:childTnLst>
                                    <p:anim calcmode="lin" valueType="num">
                                      <p:cBhvr>
                                        <p:cTn id="389" dur="2000"/>
                                        <p:tgtEl>
                                          <p:spTgt spid="9"/>
                                        </p:tgtEl>
                                        <p:attrNameLst>
                                          <p:attrName>ppt_w</p:attrName>
                                        </p:attrNameLst>
                                      </p:cBhvr>
                                      <p:tavLst>
                                        <p:tav tm="0">
                                          <p:val>
                                            <p:strVal val="ppt_w"/>
                                          </p:val>
                                        </p:tav>
                                        <p:tav tm="100000">
                                          <p:val>
                                            <p:strVal val="ppt_w"/>
                                          </p:val>
                                        </p:tav>
                                      </p:tavLst>
                                    </p:anim>
                                    <p:anim calcmode="lin" valueType="num">
                                      <p:cBhvr>
                                        <p:cTn id="390"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1999"/>
                                          </p:stCondLst>
                                        </p:cTn>
                                        <p:tgtEl>
                                          <p:spTgt spid="9"/>
                                        </p:tgtEl>
                                        <p:attrNameLst>
                                          <p:attrName>style.visibility</p:attrName>
                                        </p:attrNameLst>
                                      </p:cBhvr>
                                      <p:to>
                                        <p:strVal val="hidden"/>
                                      </p:to>
                                    </p:set>
                                  </p:childTnLst>
                                </p:cTn>
                              </p:par>
                              <p:par>
                                <p:cTn id="392" presetID="19" presetClass="exit" presetSubtype="5" fill="hold" grpId="2" nodeType="withEffect">
                                  <p:stCondLst>
                                    <p:cond delay="0"/>
                                  </p:stCondLst>
                                  <p:childTnLst>
                                    <p:anim calcmode="lin" valueType="num">
                                      <p:cBhvr>
                                        <p:cTn id="393" dur="2000"/>
                                        <p:tgtEl>
                                          <p:spTgt spid="16"/>
                                        </p:tgtEl>
                                        <p:attrNameLst>
                                          <p:attrName>ppt_w</p:attrName>
                                        </p:attrNameLst>
                                      </p:cBhvr>
                                      <p:tavLst>
                                        <p:tav tm="0">
                                          <p:val>
                                            <p:strVal val="ppt_w"/>
                                          </p:val>
                                        </p:tav>
                                        <p:tav tm="100000">
                                          <p:val>
                                            <p:strVal val="ppt_w"/>
                                          </p:val>
                                        </p:tav>
                                      </p:tavLst>
                                    </p:anim>
                                    <p:anim calcmode="lin" valueType="num">
                                      <p:cBhvr>
                                        <p:cTn id="394"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1999"/>
                                          </p:stCondLst>
                                        </p:cTn>
                                        <p:tgtEl>
                                          <p:spTgt spid="16"/>
                                        </p:tgtEl>
                                        <p:attrNameLst>
                                          <p:attrName>style.visibility</p:attrName>
                                        </p:attrNameLst>
                                      </p:cBhvr>
                                      <p:to>
                                        <p:strVal val="hidden"/>
                                      </p:to>
                                    </p:set>
                                  </p:childTnLst>
                                </p:cTn>
                              </p:par>
                              <p:par>
                                <p:cTn id="396" presetID="19" presetClass="exit" presetSubtype="5" fill="hold" grpId="2" nodeType="withEffect">
                                  <p:stCondLst>
                                    <p:cond delay="0"/>
                                  </p:stCondLst>
                                  <p:childTnLst>
                                    <p:anim calcmode="lin" valueType="num">
                                      <p:cBhvr>
                                        <p:cTn id="397" dur="2000"/>
                                        <p:tgtEl>
                                          <p:spTgt spid="17"/>
                                        </p:tgtEl>
                                        <p:attrNameLst>
                                          <p:attrName>ppt_w</p:attrName>
                                        </p:attrNameLst>
                                      </p:cBhvr>
                                      <p:tavLst>
                                        <p:tav tm="0">
                                          <p:val>
                                            <p:strVal val="ppt_w"/>
                                          </p:val>
                                        </p:tav>
                                        <p:tav tm="100000">
                                          <p:val>
                                            <p:strVal val="ppt_w"/>
                                          </p:val>
                                        </p:tav>
                                      </p:tavLst>
                                    </p:anim>
                                    <p:anim calcmode="lin" valueType="num">
                                      <p:cBhvr>
                                        <p:cTn id="398"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1999"/>
                                          </p:stCondLst>
                                        </p:cTn>
                                        <p:tgtEl>
                                          <p:spTgt spid="17"/>
                                        </p:tgtEl>
                                        <p:attrNameLst>
                                          <p:attrName>style.visibility</p:attrName>
                                        </p:attrNameLst>
                                      </p:cBhvr>
                                      <p:to>
                                        <p:strVal val="hidden"/>
                                      </p:to>
                                    </p:set>
                                  </p:childTnLst>
                                </p:cTn>
                              </p:par>
                              <p:par>
                                <p:cTn id="400" presetID="19" presetClass="exit" presetSubtype="5" fill="hold" grpId="2" nodeType="withEffect">
                                  <p:stCondLst>
                                    <p:cond delay="0"/>
                                  </p:stCondLst>
                                  <p:childTnLst>
                                    <p:anim calcmode="lin" valueType="num">
                                      <p:cBhvr>
                                        <p:cTn id="401" dur="2000"/>
                                        <p:tgtEl>
                                          <p:spTgt spid="18"/>
                                        </p:tgtEl>
                                        <p:attrNameLst>
                                          <p:attrName>ppt_w</p:attrName>
                                        </p:attrNameLst>
                                      </p:cBhvr>
                                      <p:tavLst>
                                        <p:tav tm="0">
                                          <p:val>
                                            <p:strVal val="ppt_w"/>
                                          </p:val>
                                        </p:tav>
                                        <p:tav tm="100000">
                                          <p:val>
                                            <p:strVal val="ppt_w"/>
                                          </p:val>
                                        </p:tav>
                                      </p:tavLst>
                                    </p:anim>
                                    <p:anim calcmode="lin" valueType="num">
                                      <p:cBhvr>
                                        <p:cTn id="402"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3" dur="1" fill="hold">
                                          <p:stCondLst>
                                            <p:cond delay="1999"/>
                                          </p:stCondLst>
                                        </p:cTn>
                                        <p:tgtEl>
                                          <p:spTgt spid="18"/>
                                        </p:tgtEl>
                                        <p:attrNameLst>
                                          <p:attrName>style.visibility</p:attrName>
                                        </p:attrNameLst>
                                      </p:cBhvr>
                                      <p:to>
                                        <p:strVal val="hidden"/>
                                      </p:to>
                                    </p:set>
                                  </p:childTnLst>
                                </p:cTn>
                              </p:par>
                              <p:par>
                                <p:cTn id="404" presetID="19" presetClass="exit" presetSubtype="5" fill="hold" grpId="2" nodeType="withEffect">
                                  <p:stCondLst>
                                    <p:cond delay="0"/>
                                  </p:stCondLst>
                                  <p:childTnLst>
                                    <p:anim calcmode="lin" valueType="num">
                                      <p:cBhvr>
                                        <p:cTn id="405" dur="2000"/>
                                        <p:tgtEl>
                                          <p:spTgt spid="19"/>
                                        </p:tgtEl>
                                        <p:attrNameLst>
                                          <p:attrName>ppt_w</p:attrName>
                                        </p:attrNameLst>
                                      </p:cBhvr>
                                      <p:tavLst>
                                        <p:tav tm="0">
                                          <p:val>
                                            <p:strVal val="ppt_w"/>
                                          </p:val>
                                        </p:tav>
                                        <p:tav tm="100000">
                                          <p:val>
                                            <p:strVal val="ppt_w"/>
                                          </p:val>
                                        </p:tav>
                                      </p:tavLst>
                                    </p:anim>
                                    <p:anim calcmode="lin" valueType="num">
                                      <p:cBhvr>
                                        <p:cTn id="406"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7" dur="1" fill="hold">
                                          <p:stCondLst>
                                            <p:cond delay="1999"/>
                                          </p:stCondLst>
                                        </p:cTn>
                                        <p:tgtEl>
                                          <p:spTgt spid="19"/>
                                        </p:tgtEl>
                                        <p:attrNameLst>
                                          <p:attrName>style.visibility</p:attrName>
                                        </p:attrNameLst>
                                      </p:cBhvr>
                                      <p:to>
                                        <p:strVal val="hidden"/>
                                      </p:to>
                                    </p:set>
                                  </p:childTnLst>
                                </p:cTn>
                              </p:par>
                              <p:par>
                                <p:cTn id="408" presetID="19" presetClass="exit" presetSubtype="5" fill="hold" grpId="2" nodeType="withEffect">
                                  <p:stCondLst>
                                    <p:cond delay="0"/>
                                  </p:stCondLst>
                                  <p:childTnLst>
                                    <p:anim calcmode="lin" valueType="num">
                                      <p:cBhvr>
                                        <p:cTn id="409" dur="2000"/>
                                        <p:tgtEl>
                                          <p:spTgt spid="20"/>
                                        </p:tgtEl>
                                        <p:attrNameLst>
                                          <p:attrName>ppt_w</p:attrName>
                                        </p:attrNameLst>
                                      </p:cBhvr>
                                      <p:tavLst>
                                        <p:tav tm="0">
                                          <p:val>
                                            <p:strVal val="ppt_w"/>
                                          </p:val>
                                        </p:tav>
                                        <p:tav tm="100000">
                                          <p:val>
                                            <p:strVal val="ppt_w"/>
                                          </p:val>
                                        </p:tav>
                                      </p:tavLst>
                                    </p:anim>
                                    <p:anim calcmode="lin" valueType="num">
                                      <p:cBhvr>
                                        <p:cTn id="410"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1" dur="1" fill="hold">
                                          <p:stCondLst>
                                            <p:cond delay="1999"/>
                                          </p:stCondLst>
                                        </p:cTn>
                                        <p:tgtEl>
                                          <p:spTgt spid="20"/>
                                        </p:tgtEl>
                                        <p:attrNameLst>
                                          <p:attrName>style.visibility</p:attrName>
                                        </p:attrNameLst>
                                      </p:cBhvr>
                                      <p:to>
                                        <p:strVal val="hidden"/>
                                      </p:to>
                                    </p:set>
                                  </p:childTnLst>
                                </p:cTn>
                              </p:par>
                              <p:par>
                                <p:cTn id="412" presetID="19" presetClass="exit" presetSubtype="5" fill="hold" grpId="2" nodeType="withEffect">
                                  <p:stCondLst>
                                    <p:cond delay="0"/>
                                  </p:stCondLst>
                                  <p:childTnLst>
                                    <p:anim calcmode="lin" valueType="num">
                                      <p:cBhvr>
                                        <p:cTn id="413" dur="2000"/>
                                        <p:tgtEl>
                                          <p:spTgt spid="21"/>
                                        </p:tgtEl>
                                        <p:attrNameLst>
                                          <p:attrName>ppt_w</p:attrName>
                                        </p:attrNameLst>
                                      </p:cBhvr>
                                      <p:tavLst>
                                        <p:tav tm="0">
                                          <p:val>
                                            <p:strVal val="ppt_w"/>
                                          </p:val>
                                        </p:tav>
                                        <p:tav tm="100000">
                                          <p:val>
                                            <p:strVal val="ppt_w"/>
                                          </p:val>
                                        </p:tav>
                                      </p:tavLst>
                                    </p:anim>
                                    <p:anim calcmode="lin" valueType="num">
                                      <p:cBhvr>
                                        <p:cTn id="414"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5" dur="1" fill="hold">
                                          <p:stCondLst>
                                            <p:cond delay="1999"/>
                                          </p:stCondLst>
                                        </p:cTn>
                                        <p:tgtEl>
                                          <p:spTgt spid="21"/>
                                        </p:tgtEl>
                                        <p:attrNameLst>
                                          <p:attrName>style.visibility</p:attrName>
                                        </p:attrNameLst>
                                      </p:cBhvr>
                                      <p:to>
                                        <p:strVal val="hidden"/>
                                      </p:to>
                                    </p:set>
                                  </p:childTnLst>
                                </p:cTn>
                              </p:par>
                              <p:par>
                                <p:cTn id="416" presetID="19" presetClass="exit" presetSubtype="5" fill="hold" grpId="2" nodeType="withEffect">
                                  <p:stCondLst>
                                    <p:cond delay="0"/>
                                  </p:stCondLst>
                                  <p:childTnLst>
                                    <p:anim calcmode="lin" valueType="num">
                                      <p:cBhvr>
                                        <p:cTn id="417" dur="2000"/>
                                        <p:tgtEl>
                                          <p:spTgt spid="34"/>
                                        </p:tgtEl>
                                        <p:attrNameLst>
                                          <p:attrName>ppt_w</p:attrName>
                                        </p:attrNameLst>
                                      </p:cBhvr>
                                      <p:tavLst>
                                        <p:tav tm="0">
                                          <p:val>
                                            <p:strVal val="ppt_w"/>
                                          </p:val>
                                        </p:tav>
                                        <p:tav tm="100000">
                                          <p:val>
                                            <p:strVal val="ppt_w"/>
                                          </p:val>
                                        </p:tav>
                                      </p:tavLst>
                                    </p:anim>
                                    <p:anim calcmode="lin" valueType="num">
                                      <p:cBhvr>
                                        <p:cTn id="418" dur="2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9" dur="1" fill="hold">
                                          <p:stCondLst>
                                            <p:cond delay="1999"/>
                                          </p:stCondLst>
                                        </p:cTn>
                                        <p:tgtEl>
                                          <p:spTgt spid="34"/>
                                        </p:tgtEl>
                                        <p:attrNameLst>
                                          <p:attrName>style.visibility</p:attrName>
                                        </p:attrNameLst>
                                      </p:cBhvr>
                                      <p:to>
                                        <p:strVal val="hidden"/>
                                      </p:to>
                                    </p:set>
                                  </p:childTnLst>
                                </p:cTn>
                              </p:par>
                              <p:par>
                                <p:cTn id="420" presetID="19" presetClass="exit" presetSubtype="5" fill="hold" grpId="2" nodeType="withEffect">
                                  <p:stCondLst>
                                    <p:cond delay="0"/>
                                  </p:stCondLst>
                                  <p:childTnLst>
                                    <p:anim calcmode="lin" valueType="num">
                                      <p:cBhvr>
                                        <p:cTn id="421" dur="2000"/>
                                        <p:tgtEl>
                                          <p:spTgt spid="35"/>
                                        </p:tgtEl>
                                        <p:attrNameLst>
                                          <p:attrName>ppt_w</p:attrName>
                                        </p:attrNameLst>
                                      </p:cBhvr>
                                      <p:tavLst>
                                        <p:tav tm="0">
                                          <p:val>
                                            <p:strVal val="ppt_w"/>
                                          </p:val>
                                        </p:tav>
                                        <p:tav tm="100000">
                                          <p:val>
                                            <p:strVal val="ppt_w"/>
                                          </p:val>
                                        </p:tav>
                                      </p:tavLst>
                                    </p:anim>
                                    <p:anim calcmode="lin" valueType="num">
                                      <p:cBhvr>
                                        <p:cTn id="422"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3" dur="1" fill="hold">
                                          <p:stCondLst>
                                            <p:cond delay="1999"/>
                                          </p:stCondLst>
                                        </p:cTn>
                                        <p:tgtEl>
                                          <p:spTgt spid="35"/>
                                        </p:tgtEl>
                                        <p:attrNameLst>
                                          <p:attrName>style.visibility</p:attrName>
                                        </p:attrNameLst>
                                      </p:cBhvr>
                                      <p:to>
                                        <p:strVal val="hidden"/>
                                      </p:to>
                                    </p:set>
                                  </p:childTnLst>
                                </p:cTn>
                              </p:par>
                              <p:par>
                                <p:cTn id="424" presetID="19" presetClass="exit" presetSubtype="5" fill="hold" grpId="2" nodeType="withEffect">
                                  <p:stCondLst>
                                    <p:cond delay="0"/>
                                  </p:stCondLst>
                                  <p:childTnLst>
                                    <p:anim calcmode="lin" valueType="num">
                                      <p:cBhvr>
                                        <p:cTn id="425" dur="2000"/>
                                        <p:tgtEl>
                                          <p:spTgt spid="36"/>
                                        </p:tgtEl>
                                        <p:attrNameLst>
                                          <p:attrName>ppt_w</p:attrName>
                                        </p:attrNameLst>
                                      </p:cBhvr>
                                      <p:tavLst>
                                        <p:tav tm="0">
                                          <p:val>
                                            <p:strVal val="ppt_w"/>
                                          </p:val>
                                        </p:tav>
                                        <p:tav tm="100000">
                                          <p:val>
                                            <p:strVal val="ppt_w"/>
                                          </p:val>
                                        </p:tav>
                                      </p:tavLst>
                                    </p:anim>
                                    <p:anim calcmode="lin" valueType="num">
                                      <p:cBhvr>
                                        <p:cTn id="426" dur="2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7" dur="1" fill="hold">
                                          <p:stCondLst>
                                            <p:cond delay="1999"/>
                                          </p:stCondLst>
                                        </p:cTn>
                                        <p:tgtEl>
                                          <p:spTgt spid="36"/>
                                        </p:tgtEl>
                                        <p:attrNameLst>
                                          <p:attrName>style.visibility</p:attrName>
                                        </p:attrNameLst>
                                      </p:cBhvr>
                                      <p:to>
                                        <p:strVal val="hidden"/>
                                      </p:to>
                                    </p:set>
                                  </p:childTnLst>
                                </p:cTn>
                              </p:par>
                              <p:par>
                                <p:cTn id="428" presetID="19" presetClass="exit" presetSubtype="5" fill="hold" grpId="2" nodeType="withEffect">
                                  <p:stCondLst>
                                    <p:cond delay="0"/>
                                  </p:stCondLst>
                                  <p:childTnLst>
                                    <p:anim calcmode="lin" valueType="num">
                                      <p:cBhvr>
                                        <p:cTn id="429" dur="2000"/>
                                        <p:tgtEl>
                                          <p:spTgt spid="37"/>
                                        </p:tgtEl>
                                        <p:attrNameLst>
                                          <p:attrName>ppt_w</p:attrName>
                                        </p:attrNameLst>
                                      </p:cBhvr>
                                      <p:tavLst>
                                        <p:tav tm="0">
                                          <p:val>
                                            <p:strVal val="ppt_w"/>
                                          </p:val>
                                        </p:tav>
                                        <p:tav tm="100000">
                                          <p:val>
                                            <p:strVal val="ppt_w"/>
                                          </p:val>
                                        </p:tav>
                                      </p:tavLst>
                                    </p:anim>
                                    <p:anim calcmode="lin" valueType="num">
                                      <p:cBhvr>
                                        <p:cTn id="430" dur="2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1" dur="1" fill="hold">
                                          <p:stCondLst>
                                            <p:cond delay="1999"/>
                                          </p:stCondLst>
                                        </p:cTn>
                                        <p:tgtEl>
                                          <p:spTgt spid="37"/>
                                        </p:tgtEl>
                                        <p:attrNameLst>
                                          <p:attrName>style.visibility</p:attrName>
                                        </p:attrNameLst>
                                      </p:cBhvr>
                                      <p:to>
                                        <p:strVal val="hidden"/>
                                      </p:to>
                                    </p:set>
                                  </p:childTnLst>
                                </p:cTn>
                              </p:par>
                              <p:par>
                                <p:cTn id="432" presetID="19" presetClass="exit" presetSubtype="5" fill="hold" grpId="2" nodeType="withEffect">
                                  <p:stCondLst>
                                    <p:cond delay="0"/>
                                  </p:stCondLst>
                                  <p:childTnLst>
                                    <p:anim calcmode="lin" valueType="num">
                                      <p:cBhvr>
                                        <p:cTn id="433" dur="2000"/>
                                        <p:tgtEl>
                                          <p:spTgt spid="38"/>
                                        </p:tgtEl>
                                        <p:attrNameLst>
                                          <p:attrName>ppt_w</p:attrName>
                                        </p:attrNameLst>
                                      </p:cBhvr>
                                      <p:tavLst>
                                        <p:tav tm="0">
                                          <p:val>
                                            <p:strVal val="ppt_w"/>
                                          </p:val>
                                        </p:tav>
                                        <p:tav tm="100000">
                                          <p:val>
                                            <p:strVal val="ppt_w"/>
                                          </p:val>
                                        </p:tav>
                                      </p:tavLst>
                                    </p:anim>
                                    <p:anim calcmode="lin" valueType="num">
                                      <p:cBhvr>
                                        <p:cTn id="434" dur="2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5" dur="1" fill="hold">
                                          <p:stCondLst>
                                            <p:cond delay="1999"/>
                                          </p:stCondLst>
                                        </p:cTn>
                                        <p:tgtEl>
                                          <p:spTgt spid="38"/>
                                        </p:tgtEl>
                                        <p:attrNameLst>
                                          <p:attrName>style.visibility</p:attrName>
                                        </p:attrNameLst>
                                      </p:cBhvr>
                                      <p:to>
                                        <p:strVal val="hidden"/>
                                      </p:to>
                                    </p:set>
                                  </p:childTnLst>
                                </p:cTn>
                              </p:par>
                              <p:par>
                                <p:cTn id="436" presetID="19" presetClass="exit" presetSubtype="5" fill="hold" grpId="2" nodeType="withEffect">
                                  <p:stCondLst>
                                    <p:cond delay="0"/>
                                  </p:stCondLst>
                                  <p:childTnLst>
                                    <p:anim calcmode="lin" valueType="num">
                                      <p:cBhvr>
                                        <p:cTn id="437" dur="2000"/>
                                        <p:tgtEl>
                                          <p:spTgt spid="39"/>
                                        </p:tgtEl>
                                        <p:attrNameLst>
                                          <p:attrName>ppt_w</p:attrName>
                                        </p:attrNameLst>
                                      </p:cBhvr>
                                      <p:tavLst>
                                        <p:tav tm="0">
                                          <p:val>
                                            <p:strVal val="ppt_w"/>
                                          </p:val>
                                        </p:tav>
                                        <p:tav tm="100000">
                                          <p:val>
                                            <p:strVal val="ppt_w"/>
                                          </p:val>
                                        </p:tav>
                                      </p:tavLst>
                                    </p:anim>
                                    <p:anim calcmode="lin" valueType="num">
                                      <p:cBhvr>
                                        <p:cTn id="438" dur="2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9" dur="1" fill="hold">
                                          <p:stCondLst>
                                            <p:cond delay="1999"/>
                                          </p:stCondLst>
                                        </p:cTn>
                                        <p:tgtEl>
                                          <p:spTgt spid="39"/>
                                        </p:tgtEl>
                                        <p:attrNameLst>
                                          <p:attrName>style.visibility</p:attrName>
                                        </p:attrNameLst>
                                      </p:cBhvr>
                                      <p:to>
                                        <p:strVal val="hidden"/>
                                      </p:to>
                                    </p:set>
                                  </p:childTnLst>
                                </p:cTn>
                              </p:par>
                              <p:par>
                                <p:cTn id="440" presetID="8" presetClass="emph" presetSubtype="0" fill="hold" grpId="3" nodeType="withEffect">
                                  <p:stCondLst>
                                    <p:cond delay="0"/>
                                  </p:stCondLst>
                                  <p:childTnLst>
                                    <p:animRot by="21600000">
                                      <p:cBhvr>
                                        <p:cTn id="441" dur="2000" fill="hold"/>
                                        <p:tgtEl>
                                          <p:spTgt spid="4"/>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16"/>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34"/>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6"/>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18"/>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36"/>
                                        </p:tgtEl>
                                        <p:attrNameLst>
                                          <p:attrName>r</p:attrName>
                                        </p:attrNameLst>
                                      </p:cBhvr>
                                    </p:animRot>
                                  </p:childTnLst>
                                </p:cTn>
                              </p:par>
                              <p:par>
                                <p:cTn id="452" presetID="8" presetClass="emph" presetSubtype="0" fill="hold" grpId="3" nodeType="withEffect">
                                  <p:stCondLst>
                                    <p:cond delay="0"/>
                                  </p:stCondLst>
                                  <p:childTnLst>
                                    <p:animRot by="21600000">
                                      <p:cBhvr>
                                        <p:cTn id="453" dur="2000" fill="hold"/>
                                        <p:tgtEl>
                                          <p:spTgt spid="8"/>
                                        </p:tgtEl>
                                        <p:attrNameLst>
                                          <p:attrName>r</p:attrName>
                                        </p:attrNameLst>
                                      </p:cBhvr>
                                    </p:animRot>
                                  </p:childTnLst>
                                </p:cTn>
                              </p:par>
                              <p:par>
                                <p:cTn id="454" presetID="8" presetClass="emph" presetSubtype="0" fill="hold" grpId="3" nodeType="withEffect">
                                  <p:stCondLst>
                                    <p:cond delay="0"/>
                                  </p:stCondLst>
                                  <p:childTnLst>
                                    <p:animRot by="21600000">
                                      <p:cBhvr>
                                        <p:cTn id="455" dur="2000" fill="hold"/>
                                        <p:tgtEl>
                                          <p:spTgt spid="20"/>
                                        </p:tgtEl>
                                        <p:attrNameLst>
                                          <p:attrName>r</p:attrName>
                                        </p:attrNameLst>
                                      </p:cBhvr>
                                    </p:animRot>
                                  </p:childTnLst>
                                </p:cTn>
                              </p:par>
                              <p:par>
                                <p:cTn id="456" presetID="8" presetClass="emph" presetSubtype="0" fill="hold" grpId="3" nodeType="withEffect">
                                  <p:stCondLst>
                                    <p:cond delay="0"/>
                                  </p:stCondLst>
                                  <p:childTnLst>
                                    <p:animRot by="21600000">
                                      <p:cBhvr>
                                        <p:cTn id="457" dur="2000" fill="hold"/>
                                        <p:tgtEl>
                                          <p:spTgt spid="38"/>
                                        </p:tgtEl>
                                        <p:attrNameLst>
                                          <p:attrName>r</p:attrName>
                                        </p:attrNameLst>
                                      </p:cBhvr>
                                    </p:animRot>
                                  </p:childTnLst>
                                </p:cTn>
                              </p:par>
                              <p:par>
                                <p:cTn id="458" presetID="8" presetClass="emph" presetSubtype="0" fill="hold" grpId="3" nodeType="withEffect">
                                  <p:stCondLst>
                                    <p:cond delay="0"/>
                                  </p:stCondLst>
                                  <p:childTnLst>
                                    <p:animRot by="-21600000">
                                      <p:cBhvr>
                                        <p:cTn id="459" dur="2000" fill="hold"/>
                                        <p:tgtEl>
                                          <p:spTgt spid="5"/>
                                        </p:tgtEl>
                                        <p:attrNameLst>
                                          <p:attrName>r</p:attrName>
                                        </p:attrNameLst>
                                      </p:cBhvr>
                                    </p:animRot>
                                  </p:childTnLst>
                                </p:cTn>
                              </p:par>
                              <p:par>
                                <p:cTn id="460" presetID="8" presetClass="emph" presetSubtype="0" fill="hold" grpId="3" nodeType="withEffect">
                                  <p:stCondLst>
                                    <p:cond delay="0"/>
                                  </p:stCondLst>
                                  <p:childTnLst>
                                    <p:animRot by="-21600000">
                                      <p:cBhvr>
                                        <p:cTn id="461" dur="2000" fill="hold"/>
                                        <p:tgtEl>
                                          <p:spTgt spid="17"/>
                                        </p:tgtEl>
                                        <p:attrNameLst>
                                          <p:attrName>r</p:attrName>
                                        </p:attrNameLst>
                                      </p:cBhvr>
                                    </p:animRot>
                                  </p:childTnLst>
                                </p:cTn>
                              </p:par>
                              <p:par>
                                <p:cTn id="462" presetID="8" presetClass="emph" presetSubtype="0" fill="hold" grpId="3" nodeType="withEffect">
                                  <p:stCondLst>
                                    <p:cond delay="0"/>
                                  </p:stCondLst>
                                  <p:childTnLst>
                                    <p:animRot by="-21600000">
                                      <p:cBhvr>
                                        <p:cTn id="463" dur="2000" fill="hold"/>
                                        <p:tgtEl>
                                          <p:spTgt spid="35"/>
                                        </p:tgtEl>
                                        <p:attrNameLst>
                                          <p:attrName>r</p:attrName>
                                        </p:attrNameLst>
                                      </p:cBhvr>
                                    </p:animRot>
                                  </p:childTnLst>
                                </p:cTn>
                              </p:par>
                              <p:par>
                                <p:cTn id="464" presetID="8" presetClass="emph" presetSubtype="0" fill="hold" grpId="3" nodeType="withEffect">
                                  <p:stCondLst>
                                    <p:cond delay="0"/>
                                  </p:stCondLst>
                                  <p:childTnLst>
                                    <p:animRot by="-21600000">
                                      <p:cBhvr>
                                        <p:cTn id="465" dur="2000" fill="hold"/>
                                        <p:tgtEl>
                                          <p:spTgt spid="7"/>
                                        </p:tgtEl>
                                        <p:attrNameLst>
                                          <p:attrName>r</p:attrName>
                                        </p:attrNameLst>
                                      </p:cBhvr>
                                    </p:animRot>
                                  </p:childTnLst>
                                </p:cTn>
                              </p:par>
                              <p:par>
                                <p:cTn id="466" presetID="8" presetClass="emph" presetSubtype="0" fill="hold" grpId="3" nodeType="withEffect">
                                  <p:stCondLst>
                                    <p:cond delay="0"/>
                                  </p:stCondLst>
                                  <p:childTnLst>
                                    <p:animRot by="-21600000">
                                      <p:cBhvr>
                                        <p:cTn id="467" dur="2000" fill="hold"/>
                                        <p:tgtEl>
                                          <p:spTgt spid="19"/>
                                        </p:tgtEl>
                                        <p:attrNameLst>
                                          <p:attrName>r</p:attrName>
                                        </p:attrNameLst>
                                      </p:cBhvr>
                                    </p:animRot>
                                  </p:childTnLst>
                                </p:cTn>
                              </p:par>
                              <p:par>
                                <p:cTn id="468" presetID="8" presetClass="emph" presetSubtype="0" fill="hold" grpId="3" nodeType="withEffect">
                                  <p:stCondLst>
                                    <p:cond delay="0"/>
                                  </p:stCondLst>
                                  <p:childTnLst>
                                    <p:animRot by="-21600000">
                                      <p:cBhvr>
                                        <p:cTn id="469" dur="2000" fill="hold"/>
                                        <p:tgtEl>
                                          <p:spTgt spid="37"/>
                                        </p:tgtEl>
                                        <p:attrNameLst>
                                          <p:attrName>r</p:attrName>
                                        </p:attrNameLst>
                                      </p:cBhvr>
                                    </p:animRot>
                                  </p:childTnLst>
                                </p:cTn>
                              </p:par>
                              <p:par>
                                <p:cTn id="470" presetID="8" presetClass="emph" presetSubtype="0" fill="hold" grpId="3" nodeType="withEffect">
                                  <p:stCondLst>
                                    <p:cond delay="0"/>
                                  </p:stCondLst>
                                  <p:childTnLst>
                                    <p:animRot by="-21600000">
                                      <p:cBhvr>
                                        <p:cTn id="471" dur="2000" fill="hold"/>
                                        <p:tgtEl>
                                          <p:spTgt spid="9"/>
                                        </p:tgtEl>
                                        <p:attrNameLst>
                                          <p:attrName>r</p:attrName>
                                        </p:attrNameLst>
                                      </p:cBhvr>
                                    </p:animRot>
                                  </p:childTnLst>
                                </p:cTn>
                              </p:par>
                              <p:par>
                                <p:cTn id="472" presetID="8" presetClass="emph" presetSubtype="0" fill="hold" grpId="3" nodeType="withEffect">
                                  <p:stCondLst>
                                    <p:cond delay="0"/>
                                  </p:stCondLst>
                                  <p:childTnLst>
                                    <p:animRot by="-21600000">
                                      <p:cBhvr>
                                        <p:cTn id="473" dur="2000" fill="hold"/>
                                        <p:tgtEl>
                                          <p:spTgt spid="21"/>
                                        </p:tgtEl>
                                        <p:attrNameLst>
                                          <p:attrName>r</p:attrName>
                                        </p:attrNameLst>
                                      </p:cBhvr>
                                    </p:animRot>
                                  </p:childTnLst>
                                </p:cTn>
                              </p:par>
                              <p:par>
                                <p:cTn id="474" presetID="8" presetClass="emph" presetSubtype="0" fill="hold" grpId="3" nodeType="withEffect">
                                  <p:stCondLst>
                                    <p:cond delay="0"/>
                                  </p:stCondLst>
                                  <p:childTnLst>
                                    <p:animRot by="-21600000">
                                      <p:cBhvr>
                                        <p:cTn id="475" dur="2000" fill="hold"/>
                                        <p:tgtEl>
                                          <p:spTgt spid="39"/>
                                        </p:tgtEl>
                                        <p:attrNameLst>
                                          <p:attrName>r</p:attrName>
                                        </p:attrNameLst>
                                      </p:cBhvr>
                                    </p:animRot>
                                  </p:childTnLst>
                                </p:cTn>
                              </p:par>
                              <p:par>
                                <p:cTn id="476" presetID="8" presetClass="emph" presetSubtype="0" fill="hold" grpId="3" nodeType="withEffect">
                                  <p:stCondLst>
                                    <p:cond delay="0"/>
                                  </p:stCondLst>
                                  <p:childTnLst>
                                    <p:animRot by="-21600000">
                                      <p:cBhvr>
                                        <p:cTn id="477" dur="2000" fill="hold"/>
                                        <p:tgtEl>
                                          <p:spTgt spid="13"/>
                                        </p:tgtEl>
                                        <p:attrNameLst>
                                          <p:attrName>r</p:attrName>
                                        </p:attrNameLst>
                                      </p:cBhvr>
                                    </p:animRot>
                                  </p:childTnLst>
                                </p:cTn>
                              </p:par>
                              <p:par>
                                <p:cTn id="478" presetID="8" presetClass="emph" presetSubtype="0" fill="hold" grpId="3" nodeType="withEffect">
                                  <p:stCondLst>
                                    <p:cond delay="0"/>
                                  </p:stCondLst>
                                  <p:childTnLst>
                                    <p:animRot by="-21600000">
                                      <p:cBhvr>
                                        <p:cTn id="479" dur="2000" fill="hold"/>
                                        <p:tgtEl>
                                          <p:spTgt spid="25"/>
                                        </p:tgtEl>
                                        <p:attrNameLst>
                                          <p:attrName>r</p:attrName>
                                        </p:attrNameLst>
                                      </p:cBhvr>
                                    </p:animRot>
                                  </p:childTnLst>
                                </p:cTn>
                              </p:par>
                              <p:par>
                                <p:cTn id="480" presetID="8" presetClass="emph" presetSubtype="0" fill="hold" grpId="3" nodeType="withEffect">
                                  <p:stCondLst>
                                    <p:cond delay="0"/>
                                  </p:stCondLst>
                                  <p:childTnLst>
                                    <p:animRot by="-21600000">
                                      <p:cBhvr>
                                        <p:cTn id="481" dur="2000" fill="hold"/>
                                        <p:tgtEl>
                                          <p:spTgt spid="31"/>
                                        </p:tgtEl>
                                        <p:attrNameLst>
                                          <p:attrName>r</p:attrName>
                                        </p:attrNameLst>
                                      </p:cBhvr>
                                    </p:animRot>
                                  </p:childTnLst>
                                </p:cTn>
                              </p:par>
                              <p:par>
                                <p:cTn id="482" presetID="8" presetClass="emph" presetSubtype="0" fill="hold" grpId="3" nodeType="withEffect">
                                  <p:stCondLst>
                                    <p:cond delay="0"/>
                                  </p:stCondLst>
                                  <p:childTnLst>
                                    <p:animRot by="-21600000">
                                      <p:cBhvr>
                                        <p:cTn id="483" dur="2000" fill="hold"/>
                                        <p:tgtEl>
                                          <p:spTgt spid="15"/>
                                        </p:tgtEl>
                                        <p:attrNameLst>
                                          <p:attrName>r</p:attrName>
                                        </p:attrNameLst>
                                      </p:cBhvr>
                                    </p:animRot>
                                  </p:childTnLst>
                                </p:cTn>
                              </p:par>
                              <p:par>
                                <p:cTn id="484" presetID="8" presetClass="emph" presetSubtype="0" fill="hold" grpId="3" nodeType="withEffect">
                                  <p:stCondLst>
                                    <p:cond delay="0"/>
                                  </p:stCondLst>
                                  <p:childTnLst>
                                    <p:animRot by="-21600000">
                                      <p:cBhvr>
                                        <p:cTn id="485" dur="2000" fill="hold"/>
                                        <p:tgtEl>
                                          <p:spTgt spid="27"/>
                                        </p:tgtEl>
                                        <p:attrNameLst>
                                          <p:attrName>r</p:attrName>
                                        </p:attrNameLst>
                                      </p:cBhvr>
                                    </p:animRot>
                                  </p:childTnLst>
                                </p:cTn>
                              </p:par>
                              <p:par>
                                <p:cTn id="486" presetID="8" presetClass="emph" presetSubtype="0" fill="hold" grpId="3" nodeType="withEffect">
                                  <p:stCondLst>
                                    <p:cond delay="0"/>
                                  </p:stCondLst>
                                  <p:childTnLst>
                                    <p:animRot by="-21600000">
                                      <p:cBhvr>
                                        <p:cTn id="487" dur="2000" fill="hold"/>
                                        <p:tgtEl>
                                          <p:spTgt spid="33"/>
                                        </p:tgtEl>
                                        <p:attrNameLst>
                                          <p:attrName>r</p:attrName>
                                        </p:attrNameLst>
                                      </p:cBhvr>
                                    </p:animRot>
                                  </p:childTnLst>
                                </p:cTn>
                              </p:par>
                              <p:par>
                                <p:cTn id="488" presetID="8" presetClass="emph" presetSubtype="0" fill="hold" grpId="3" nodeType="withEffect">
                                  <p:stCondLst>
                                    <p:cond delay="0"/>
                                  </p:stCondLst>
                                  <p:childTnLst>
                                    <p:animRot by="-21600000">
                                      <p:cBhvr>
                                        <p:cTn id="489" dur="2000" fill="hold"/>
                                        <p:tgtEl>
                                          <p:spTgt spid="11"/>
                                        </p:tgtEl>
                                        <p:attrNameLst>
                                          <p:attrName>r</p:attrName>
                                        </p:attrNameLst>
                                      </p:cBhvr>
                                    </p:animRot>
                                  </p:childTnLst>
                                </p:cTn>
                              </p:par>
                              <p:par>
                                <p:cTn id="490" presetID="8" presetClass="emph" presetSubtype="0" fill="hold" grpId="3" nodeType="withEffect">
                                  <p:stCondLst>
                                    <p:cond delay="0"/>
                                  </p:stCondLst>
                                  <p:childTnLst>
                                    <p:animRot by="-21600000">
                                      <p:cBhvr>
                                        <p:cTn id="491" dur="2000" fill="hold"/>
                                        <p:tgtEl>
                                          <p:spTgt spid="23"/>
                                        </p:tgtEl>
                                        <p:attrNameLst>
                                          <p:attrName>r</p:attrName>
                                        </p:attrNameLst>
                                      </p:cBhvr>
                                    </p:animRot>
                                  </p:childTnLst>
                                </p:cTn>
                              </p:par>
                              <p:par>
                                <p:cTn id="492" presetID="8" presetClass="emph" presetSubtype="0" fill="hold" grpId="3" nodeType="withEffect">
                                  <p:stCondLst>
                                    <p:cond delay="0"/>
                                  </p:stCondLst>
                                  <p:childTnLst>
                                    <p:animRot by="-21600000">
                                      <p:cBhvr>
                                        <p:cTn id="493" dur="2000" fill="hold"/>
                                        <p:tgtEl>
                                          <p:spTgt spid="29"/>
                                        </p:tgtEl>
                                        <p:attrNameLst>
                                          <p:attrName>r</p:attrName>
                                        </p:attrNameLst>
                                      </p:cBhvr>
                                    </p:animRot>
                                  </p:childTnLst>
                                </p:cTn>
                              </p:par>
                              <p:par>
                                <p:cTn id="494" presetID="8" presetClass="emph" presetSubtype="0" fill="hold" grpId="3" nodeType="withEffect">
                                  <p:stCondLst>
                                    <p:cond delay="0"/>
                                  </p:stCondLst>
                                  <p:childTnLst>
                                    <p:animRot by="21600000">
                                      <p:cBhvr>
                                        <p:cTn id="495" dur="2000" fill="hold"/>
                                        <p:tgtEl>
                                          <p:spTgt spid="12"/>
                                        </p:tgtEl>
                                        <p:attrNameLst>
                                          <p:attrName>r</p:attrName>
                                        </p:attrNameLst>
                                      </p:cBhvr>
                                    </p:animRot>
                                  </p:childTnLst>
                                </p:cTn>
                              </p:par>
                              <p:par>
                                <p:cTn id="496" presetID="8" presetClass="emph" presetSubtype="0" fill="hold" grpId="3" nodeType="withEffect">
                                  <p:stCondLst>
                                    <p:cond delay="0"/>
                                  </p:stCondLst>
                                  <p:childTnLst>
                                    <p:animRot by="21600000">
                                      <p:cBhvr>
                                        <p:cTn id="497" dur="2000" fill="hold"/>
                                        <p:tgtEl>
                                          <p:spTgt spid="24"/>
                                        </p:tgtEl>
                                        <p:attrNameLst>
                                          <p:attrName>r</p:attrName>
                                        </p:attrNameLst>
                                      </p:cBhvr>
                                    </p:animRot>
                                  </p:childTnLst>
                                </p:cTn>
                              </p:par>
                              <p:par>
                                <p:cTn id="498" presetID="8" presetClass="emph" presetSubtype="0" fill="hold" grpId="3" nodeType="withEffect">
                                  <p:stCondLst>
                                    <p:cond delay="0"/>
                                  </p:stCondLst>
                                  <p:childTnLst>
                                    <p:animRot by="21600000">
                                      <p:cBhvr>
                                        <p:cTn id="499" dur="2000" fill="hold"/>
                                        <p:tgtEl>
                                          <p:spTgt spid="30"/>
                                        </p:tgtEl>
                                        <p:attrNameLst>
                                          <p:attrName>r</p:attrName>
                                        </p:attrNameLst>
                                      </p:cBhvr>
                                    </p:animRot>
                                  </p:childTnLst>
                                </p:cTn>
                              </p:par>
                              <p:par>
                                <p:cTn id="500" presetID="8" presetClass="emph" presetSubtype="0" fill="hold" grpId="3" nodeType="withEffect">
                                  <p:stCondLst>
                                    <p:cond delay="0"/>
                                  </p:stCondLst>
                                  <p:childTnLst>
                                    <p:animRot by="21600000">
                                      <p:cBhvr>
                                        <p:cTn id="501" dur="2000" fill="hold"/>
                                        <p:tgtEl>
                                          <p:spTgt spid="14"/>
                                        </p:tgtEl>
                                        <p:attrNameLst>
                                          <p:attrName>r</p:attrName>
                                        </p:attrNameLst>
                                      </p:cBhvr>
                                    </p:animRot>
                                  </p:childTnLst>
                                </p:cTn>
                              </p:par>
                              <p:par>
                                <p:cTn id="502" presetID="8" presetClass="emph" presetSubtype="0" fill="hold" grpId="3" nodeType="withEffect">
                                  <p:stCondLst>
                                    <p:cond delay="0"/>
                                  </p:stCondLst>
                                  <p:childTnLst>
                                    <p:animRot by="21600000">
                                      <p:cBhvr>
                                        <p:cTn id="503" dur="2000" fill="hold"/>
                                        <p:tgtEl>
                                          <p:spTgt spid="26"/>
                                        </p:tgtEl>
                                        <p:attrNameLst>
                                          <p:attrName>r</p:attrName>
                                        </p:attrNameLst>
                                      </p:cBhvr>
                                    </p:animRot>
                                  </p:childTnLst>
                                </p:cTn>
                              </p:par>
                              <p:par>
                                <p:cTn id="504" presetID="8" presetClass="emph" presetSubtype="0" fill="hold" grpId="3" nodeType="withEffect">
                                  <p:stCondLst>
                                    <p:cond delay="0"/>
                                  </p:stCondLst>
                                  <p:childTnLst>
                                    <p:animRot by="21600000">
                                      <p:cBhvr>
                                        <p:cTn id="505" dur="2000" fill="hold"/>
                                        <p:tgtEl>
                                          <p:spTgt spid="32"/>
                                        </p:tgtEl>
                                        <p:attrNameLst>
                                          <p:attrName>r</p:attrName>
                                        </p:attrNameLst>
                                      </p:cBhvr>
                                    </p:animRot>
                                  </p:childTnLst>
                                </p:cTn>
                              </p:par>
                              <p:par>
                                <p:cTn id="506" presetID="8" presetClass="emph" presetSubtype="0" fill="hold" grpId="3" nodeType="withEffect">
                                  <p:stCondLst>
                                    <p:cond delay="0"/>
                                  </p:stCondLst>
                                  <p:childTnLst>
                                    <p:animRot by="21600000">
                                      <p:cBhvr>
                                        <p:cTn id="507" dur="2000" fill="hold"/>
                                        <p:tgtEl>
                                          <p:spTgt spid="10"/>
                                        </p:tgtEl>
                                        <p:attrNameLst>
                                          <p:attrName>r</p:attrName>
                                        </p:attrNameLst>
                                      </p:cBhvr>
                                    </p:animRot>
                                  </p:childTnLst>
                                </p:cTn>
                              </p:par>
                              <p:par>
                                <p:cTn id="508" presetID="8" presetClass="emph" presetSubtype="0" fill="hold" grpId="3" nodeType="withEffect">
                                  <p:stCondLst>
                                    <p:cond delay="0"/>
                                  </p:stCondLst>
                                  <p:childTnLst>
                                    <p:animRot by="21600000">
                                      <p:cBhvr>
                                        <p:cTn id="509" dur="2000" fill="hold"/>
                                        <p:tgtEl>
                                          <p:spTgt spid="22"/>
                                        </p:tgtEl>
                                        <p:attrNameLst>
                                          <p:attrName>r</p:attrName>
                                        </p:attrNameLst>
                                      </p:cBhvr>
                                    </p:animRot>
                                  </p:childTnLst>
                                </p:cTn>
                              </p:par>
                              <p:par>
                                <p:cTn id="510" presetID="8" presetClass="emph" presetSubtype="0" fill="hold" grpId="3" nodeType="withEffect">
                                  <p:stCondLst>
                                    <p:cond delay="0"/>
                                  </p:stCondLst>
                                  <p:childTnLst>
                                    <p:animRot by="21600000">
                                      <p:cBhvr>
                                        <p:cTn id="511" dur="2000" fill="hold"/>
                                        <p:tgtEl>
                                          <p:spTgt spid="28"/>
                                        </p:tgtEl>
                                        <p:attrNameLst>
                                          <p:attrName>r</p:attrName>
                                        </p:attrNameLst>
                                      </p:cBhvr>
                                    </p:animRot>
                                  </p:childTnLst>
                                </p:cTn>
                              </p:par>
                              <p:par>
                                <p:cTn id="512" presetID="17" presetClass="entr" presetSubtype="10" fill="hold" nodeType="withEffect">
                                  <p:stCondLst>
                                    <p:cond delay="0"/>
                                  </p:stCondLst>
                                  <p:childTnLst>
                                    <p:set>
                                      <p:cBhvr>
                                        <p:cTn id="513" dur="1" fill="hold">
                                          <p:stCondLst>
                                            <p:cond delay="0"/>
                                          </p:stCondLst>
                                        </p:cTn>
                                        <p:tgtEl>
                                          <p:spTgt spid="2"/>
                                        </p:tgtEl>
                                        <p:attrNameLst>
                                          <p:attrName>style.visibility</p:attrName>
                                        </p:attrNameLst>
                                      </p:cBhvr>
                                      <p:to>
                                        <p:strVal val="visible"/>
                                      </p:to>
                                    </p:set>
                                    <p:anim calcmode="lin" valueType="num">
                                      <p:cBhvr>
                                        <p:cTn id="514" dur="2000" fill="hold"/>
                                        <p:tgtEl>
                                          <p:spTgt spid="2"/>
                                        </p:tgtEl>
                                        <p:attrNameLst>
                                          <p:attrName>ppt_w</p:attrName>
                                        </p:attrNameLst>
                                      </p:cBhvr>
                                      <p:tavLst>
                                        <p:tav tm="0">
                                          <p:val>
                                            <p:fltVal val="0"/>
                                          </p:val>
                                        </p:tav>
                                        <p:tav tm="100000">
                                          <p:val>
                                            <p:strVal val="#ppt_w"/>
                                          </p:val>
                                        </p:tav>
                                      </p:tavLst>
                                    </p:anim>
                                    <p:anim calcmode="lin" valueType="num">
                                      <p:cBhvr>
                                        <p:cTn id="51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5" name="4 Imagen" descr="13b0e9c93f1fa3ed3fc4654283881a8e.png"/>
          <p:cNvPicPr>
            <a:picLocks noChangeAspect="1"/>
          </p:cNvPicPr>
          <p:nvPr/>
        </p:nvPicPr>
        <p:blipFill>
          <a:blip r:embed="rId2"/>
          <a:stretch>
            <a:fillRect/>
          </a:stretch>
        </p:blipFill>
        <p:spPr>
          <a:xfrm>
            <a:off x="1500166" y="0"/>
            <a:ext cx="6506838" cy="5143500"/>
          </a:xfrm>
          <a:prstGeom prst="rect">
            <a:avLst/>
          </a:prstGeom>
        </p:spPr>
      </p:pic>
      <p:sp>
        <p:nvSpPr>
          <p:cNvPr id="4" name="3 CuadroTexto"/>
          <p:cNvSpPr txBox="1"/>
          <p:nvPr/>
        </p:nvSpPr>
        <p:spPr>
          <a:xfrm>
            <a:off x="2857488" y="1357304"/>
            <a:ext cx="4286280" cy="369332"/>
          </a:xfrm>
          <a:prstGeom prst="rect">
            <a:avLst/>
          </a:prstGeom>
          <a:noFill/>
        </p:spPr>
        <p:txBody>
          <a:bodyPr wrap="square" rtlCol="0">
            <a:spAutoFit/>
          </a:bodyPr>
          <a:lstStyle/>
          <a:p>
            <a:pPr algn="ctr"/>
            <a:r>
              <a:rPr lang="es-PE" b="1" dirty="0" smtClean="0"/>
              <a:t> </a:t>
            </a:r>
            <a:endParaRPr lang="es-PE" b="1" dirty="0"/>
          </a:p>
        </p:txBody>
      </p:sp>
      <p:sp>
        <p:nvSpPr>
          <p:cNvPr id="6" name="5 CuadroTexto"/>
          <p:cNvSpPr txBox="1"/>
          <p:nvPr/>
        </p:nvSpPr>
        <p:spPr>
          <a:xfrm>
            <a:off x="2857488" y="2214560"/>
            <a:ext cx="4071965" cy="1477328"/>
          </a:xfrm>
          <a:prstGeom prst="rect">
            <a:avLst/>
          </a:prstGeom>
          <a:noFill/>
        </p:spPr>
        <p:txBody>
          <a:bodyPr wrap="square" rtlCol="0">
            <a:spAutoFit/>
          </a:bodyPr>
          <a:lstStyle/>
          <a:p>
            <a:pPr algn="ctr"/>
            <a:r>
              <a:rPr lang="es-PE" b="1" dirty="0" smtClean="0"/>
              <a:t>Esta lluvia irá limpiando  poco a poco y sutilmente lo oscuro, lo triste, lo negativo de nuestra vida minimizándola y logrando en  su momento que  desaparezca</a:t>
            </a:r>
            <a:endParaRPr lang="es-PE" b="1" dirty="0"/>
          </a:p>
        </p:txBody>
      </p:sp>
      <p:sp>
        <p:nvSpPr>
          <p:cNvPr id="7" name="6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666699">
                <a:shade val="67500"/>
                <a:satMod val="115000"/>
              </a:srgbClr>
            </a:gs>
            <a:gs pos="100000">
              <a:srgbClr val="6666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752380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2928926" y="214296"/>
            <a:ext cx="1071570" cy="2428874"/>
          </a:xfrm>
          <a:prstGeom prst="moon">
            <a:avLst>
              <a:gd name="adj" fmla="val 1908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0800000">
            <a:off x="5000628" y="2571750"/>
            <a:ext cx="1071570" cy="2428874"/>
          </a:xfrm>
          <a:prstGeom prst="moon">
            <a:avLst>
              <a:gd name="adj" fmla="val 1908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3214678" y="214296"/>
            <a:ext cx="1071570" cy="2428874"/>
          </a:xfrm>
          <a:prstGeom prst="moon">
            <a:avLst>
              <a:gd name="adj" fmla="val 1908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4714876" y="2571750"/>
            <a:ext cx="1071570" cy="2428874"/>
          </a:xfrm>
          <a:prstGeom prst="moon">
            <a:avLst>
              <a:gd name="adj" fmla="val 1908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3500430" y="214296"/>
            <a:ext cx="1071570" cy="2428874"/>
          </a:xfrm>
          <a:prstGeom prst="moon">
            <a:avLst>
              <a:gd name="adj" fmla="val 1908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4429124" y="2571750"/>
            <a:ext cx="1071570" cy="2428874"/>
          </a:xfrm>
          <a:prstGeom prst="moon">
            <a:avLst>
              <a:gd name="adj" fmla="val 1908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3786182" y="214296"/>
            <a:ext cx="1071570" cy="2428874"/>
          </a:xfrm>
          <a:prstGeom prst="moon">
            <a:avLst>
              <a:gd name="adj" fmla="val 1908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4071934" y="214296"/>
            <a:ext cx="1071570" cy="2428874"/>
          </a:xfrm>
          <a:prstGeom prst="moon">
            <a:avLst>
              <a:gd name="adj" fmla="val 1908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4357686" y="214296"/>
            <a:ext cx="1071570" cy="2428874"/>
          </a:xfrm>
          <a:prstGeom prst="moon">
            <a:avLst>
              <a:gd name="adj" fmla="val 1908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4143372" y="2571750"/>
            <a:ext cx="1071570" cy="2428874"/>
          </a:xfrm>
          <a:prstGeom prst="moon">
            <a:avLst>
              <a:gd name="adj" fmla="val 1908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3857620" y="2571750"/>
            <a:ext cx="1071570" cy="2428874"/>
          </a:xfrm>
          <a:prstGeom prst="moon">
            <a:avLst>
              <a:gd name="adj" fmla="val 1908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3571868" y="2571750"/>
            <a:ext cx="1071570" cy="2428874"/>
          </a:xfrm>
          <a:prstGeom prst="moon">
            <a:avLst>
              <a:gd name="adj" fmla="val 1908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3" presetClass="entr" presetSubtype="528" fill="hold" grpId="1"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1"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1"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grpId="1"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p:val>
                                            <p:fltVal val="0"/>
                                          </p:val>
                                        </p:tav>
                                        <p:tav tm="100000">
                                          <p:val>
                                            <p:strVal val="#ppt_w"/>
                                          </p:val>
                                        </p:tav>
                                      </p:tavLst>
                                    </p:anim>
                                    <p:anim calcmode="lin" valueType="num">
                                      <p:cBhvr>
                                        <p:cTn id="70" dur="2000" fill="hold"/>
                                        <p:tgtEl>
                                          <p:spTgt spid="14"/>
                                        </p:tgtEl>
                                        <p:attrNameLst>
                                          <p:attrName>ppt_h</p:attrName>
                                        </p:attrNameLst>
                                      </p:cBhvr>
                                      <p:tavLst>
                                        <p:tav tm="0">
                                          <p:val>
                                            <p:fltVal val="0"/>
                                          </p:val>
                                        </p:tav>
                                        <p:tav tm="100000">
                                          <p:val>
                                            <p:strVal val="#ppt_h"/>
                                          </p:val>
                                        </p:tav>
                                      </p:tavLst>
                                    </p:anim>
                                    <p:anim calcmode="lin" valueType="num">
                                      <p:cBhvr>
                                        <p:cTn id="71" dur="2000" fill="hold"/>
                                        <p:tgtEl>
                                          <p:spTgt spid="14"/>
                                        </p:tgtEl>
                                        <p:attrNameLst>
                                          <p:attrName>ppt_x</p:attrName>
                                        </p:attrNameLst>
                                      </p:cBhvr>
                                      <p:tavLst>
                                        <p:tav tm="0">
                                          <p:val>
                                            <p:fltVal val="0.5"/>
                                          </p:val>
                                        </p:tav>
                                        <p:tav tm="100000">
                                          <p:val>
                                            <p:strVal val="#ppt_x"/>
                                          </p:val>
                                        </p:tav>
                                      </p:tavLst>
                                    </p:anim>
                                    <p:anim calcmode="lin" valueType="num">
                                      <p:cBhvr>
                                        <p:cTn id="72" dur="2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grpId="1"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ppt_w</p:attrName>
                                        </p:attrNameLst>
                                      </p:cBhvr>
                                      <p:tavLst>
                                        <p:tav tm="0">
                                          <p:val>
                                            <p:fltVal val="0"/>
                                          </p:val>
                                        </p:tav>
                                        <p:tav tm="100000">
                                          <p:val>
                                            <p:strVal val="#ppt_w"/>
                                          </p:val>
                                        </p:tav>
                                      </p:tavLst>
                                    </p:anim>
                                    <p:anim calcmode="lin" valueType="num">
                                      <p:cBhvr>
                                        <p:cTn id="76" dur="2000" fill="hold"/>
                                        <p:tgtEl>
                                          <p:spTgt spid="15"/>
                                        </p:tgtEl>
                                        <p:attrNameLst>
                                          <p:attrName>ppt_h</p:attrName>
                                        </p:attrNameLst>
                                      </p:cBhvr>
                                      <p:tavLst>
                                        <p:tav tm="0">
                                          <p:val>
                                            <p:fltVal val="0"/>
                                          </p:val>
                                        </p:tav>
                                        <p:tav tm="100000">
                                          <p:val>
                                            <p:strVal val="#ppt_h"/>
                                          </p:val>
                                        </p:tav>
                                      </p:tavLst>
                                    </p:anim>
                                    <p:anim calcmode="lin" valueType="num">
                                      <p:cBhvr>
                                        <p:cTn id="77" dur="2000" fill="hold"/>
                                        <p:tgtEl>
                                          <p:spTgt spid="15"/>
                                        </p:tgtEl>
                                        <p:attrNameLst>
                                          <p:attrName>ppt_x</p:attrName>
                                        </p:attrNameLst>
                                      </p:cBhvr>
                                      <p:tavLst>
                                        <p:tav tm="0">
                                          <p:val>
                                            <p:fltVal val="0.5"/>
                                          </p:val>
                                        </p:tav>
                                        <p:tav tm="100000">
                                          <p:val>
                                            <p:strVal val="#ppt_x"/>
                                          </p:val>
                                        </p:tav>
                                      </p:tavLst>
                                    </p:anim>
                                    <p:anim calcmode="lin" valueType="num">
                                      <p:cBhvr>
                                        <p:cTn id="78" dur="2000" fill="hold"/>
                                        <p:tgtEl>
                                          <p:spTgt spid="15"/>
                                        </p:tgtEl>
                                        <p:attrNameLst>
                                          <p:attrName>ppt_y</p:attrName>
                                        </p:attrNameLst>
                                      </p:cBhvr>
                                      <p:tavLst>
                                        <p:tav tm="0">
                                          <p:val>
                                            <p:fltVal val="0.5"/>
                                          </p:val>
                                        </p:tav>
                                        <p:tav tm="100000">
                                          <p:val>
                                            <p:strVal val="#ppt_y"/>
                                          </p:val>
                                        </p:tav>
                                      </p:tavLst>
                                    </p:anim>
                                  </p:childTnLst>
                                </p:cTn>
                              </p:par>
                              <p:par>
                                <p:cTn id="79" presetID="8" presetClass="emph" presetSubtype="0" fill="hold" grpId="0"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0"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grpId="0"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fill="hold" grpId="0"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fill="hold" grpId="0" nodeType="withEffect">
                                  <p:stCondLst>
                                    <p:cond delay="0"/>
                                  </p:stCondLst>
                                  <p:childTnLst>
                                    <p:animRot by="21600000">
                                      <p:cBhvr>
                                        <p:cTn id="88" dur="2000" fill="hold"/>
                                        <p:tgtEl>
                                          <p:spTgt spid="8"/>
                                        </p:tgtEl>
                                        <p:attrNameLst>
                                          <p:attrName>r</p:attrName>
                                        </p:attrNameLst>
                                      </p:cBhvr>
                                    </p:animRot>
                                  </p:childTnLst>
                                </p:cTn>
                              </p:par>
                              <p:par>
                                <p:cTn id="89" presetID="8" presetClass="emph" presetSubtype="0" fill="hold" grpId="0"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fill="hold" grpId="0"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grpId="0"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0"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fill="hold" grpId="0"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0"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fill="hold" grpId="0" nodeType="withEffect">
                                  <p:stCondLst>
                                    <p:cond delay="0"/>
                                  </p:stCondLst>
                                  <p:childTnLst>
                                    <p:animRot by="21600000">
                                      <p:cBhvr>
                                        <p:cTn id="102" dur="2000" fill="hold"/>
                                        <p:tgtEl>
                                          <p:spTgt spid="15"/>
                                        </p:tgtEl>
                                        <p:attrNameLst>
                                          <p:attrName>r</p:attrName>
                                        </p:attrNameLst>
                                      </p:cBhvr>
                                    </p:animRot>
                                  </p:childTnLst>
                                </p:cTn>
                              </p:par>
                              <p:par>
                                <p:cTn id="103" presetID="19" presetClass="entr" presetSubtype="10" fill="hold" grpId="2"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p:cTn id="105" dur="2000" fill="hold"/>
                                        <p:tgtEl>
                                          <p:spTgt spid="4"/>
                                        </p:tgtEl>
                                        <p:attrNameLst>
                                          <p:attrName>ppt_w</p:attrName>
                                        </p:attrNameLst>
                                      </p:cBhvr>
                                      <p:tavLst>
                                        <p:tav tm="0" fmla="#ppt_w*sin(2.5*pi*$)">
                                          <p:val>
                                            <p:fltVal val="0"/>
                                          </p:val>
                                        </p:tav>
                                        <p:tav tm="100000">
                                          <p:val>
                                            <p:fltVal val="1"/>
                                          </p:val>
                                        </p:tav>
                                      </p:tavLst>
                                    </p:anim>
                                    <p:anim calcmode="lin" valueType="num">
                                      <p:cBhvr>
                                        <p:cTn id="106" dur="2000" fill="hold"/>
                                        <p:tgtEl>
                                          <p:spTgt spid="4"/>
                                        </p:tgtEl>
                                        <p:attrNameLst>
                                          <p:attrName>ppt_h</p:attrName>
                                        </p:attrNameLst>
                                      </p:cBhvr>
                                      <p:tavLst>
                                        <p:tav tm="0">
                                          <p:val>
                                            <p:strVal val="#ppt_h"/>
                                          </p:val>
                                        </p:tav>
                                        <p:tav tm="100000">
                                          <p:val>
                                            <p:strVal val="#ppt_h"/>
                                          </p:val>
                                        </p:tav>
                                      </p:tavLst>
                                    </p:anim>
                                  </p:childTnLst>
                                </p:cTn>
                              </p:par>
                              <p:par>
                                <p:cTn id="107" presetID="19" presetClass="entr" presetSubtype="10" fill="hold" grpId="2"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p:cTn id="109" dur="2000" fill="hold"/>
                                        <p:tgtEl>
                                          <p:spTgt spid="5"/>
                                        </p:tgtEl>
                                        <p:attrNameLst>
                                          <p:attrName>ppt_w</p:attrName>
                                        </p:attrNameLst>
                                      </p:cBhvr>
                                      <p:tavLst>
                                        <p:tav tm="0" fmla="#ppt_w*sin(2.5*pi*$)">
                                          <p:val>
                                            <p:fltVal val="0"/>
                                          </p:val>
                                        </p:tav>
                                        <p:tav tm="100000">
                                          <p:val>
                                            <p:fltVal val="1"/>
                                          </p:val>
                                        </p:tav>
                                      </p:tavLst>
                                    </p:anim>
                                    <p:anim calcmode="lin" valueType="num">
                                      <p:cBhvr>
                                        <p:cTn id="110" dur="2000" fill="hold"/>
                                        <p:tgtEl>
                                          <p:spTgt spid="5"/>
                                        </p:tgtEl>
                                        <p:attrNameLst>
                                          <p:attrName>ppt_h</p:attrName>
                                        </p:attrNameLst>
                                      </p:cBhvr>
                                      <p:tavLst>
                                        <p:tav tm="0">
                                          <p:val>
                                            <p:strVal val="#ppt_h"/>
                                          </p:val>
                                        </p:tav>
                                        <p:tav tm="100000">
                                          <p:val>
                                            <p:strVal val="#ppt_h"/>
                                          </p:val>
                                        </p:tav>
                                      </p:tavLst>
                                    </p:anim>
                                  </p:childTnLst>
                                </p:cTn>
                              </p:par>
                              <p:par>
                                <p:cTn id="111" presetID="19" presetClass="entr" presetSubtype="10" fill="hold" grpId="2" nodeType="withEffect">
                                  <p:stCondLst>
                                    <p:cond delay="0"/>
                                  </p:stCondLst>
                                  <p:childTnLst>
                                    <p:set>
                                      <p:cBhvr>
                                        <p:cTn id="112" dur="1" fill="hold">
                                          <p:stCondLst>
                                            <p:cond delay="0"/>
                                          </p:stCondLst>
                                        </p:cTn>
                                        <p:tgtEl>
                                          <p:spTgt spid="6"/>
                                        </p:tgtEl>
                                        <p:attrNameLst>
                                          <p:attrName>style.visibility</p:attrName>
                                        </p:attrNameLst>
                                      </p:cBhvr>
                                      <p:to>
                                        <p:strVal val="visible"/>
                                      </p:to>
                                    </p:set>
                                    <p:anim calcmode="lin" valueType="num">
                                      <p:cBhvr>
                                        <p:cTn id="113" dur="2000" fill="hold"/>
                                        <p:tgtEl>
                                          <p:spTgt spid="6"/>
                                        </p:tgtEl>
                                        <p:attrNameLst>
                                          <p:attrName>ppt_w</p:attrName>
                                        </p:attrNameLst>
                                      </p:cBhvr>
                                      <p:tavLst>
                                        <p:tav tm="0" fmla="#ppt_w*sin(2.5*pi*$)">
                                          <p:val>
                                            <p:fltVal val="0"/>
                                          </p:val>
                                        </p:tav>
                                        <p:tav tm="100000">
                                          <p:val>
                                            <p:fltVal val="1"/>
                                          </p:val>
                                        </p:tav>
                                      </p:tavLst>
                                    </p:anim>
                                    <p:anim calcmode="lin" valueType="num">
                                      <p:cBhvr>
                                        <p:cTn id="114" dur="2000" fill="hold"/>
                                        <p:tgtEl>
                                          <p:spTgt spid="6"/>
                                        </p:tgtEl>
                                        <p:attrNameLst>
                                          <p:attrName>ppt_h</p:attrName>
                                        </p:attrNameLst>
                                      </p:cBhvr>
                                      <p:tavLst>
                                        <p:tav tm="0">
                                          <p:val>
                                            <p:strVal val="#ppt_h"/>
                                          </p:val>
                                        </p:tav>
                                        <p:tav tm="100000">
                                          <p:val>
                                            <p:strVal val="#ppt_h"/>
                                          </p:val>
                                        </p:tav>
                                      </p:tavLst>
                                    </p:anim>
                                  </p:childTnLst>
                                </p:cTn>
                              </p:par>
                              <p:par>
                                <p:cTn id="115" presetID="19" presetClass="entr" presetSubtype="10" fill="hold" grpId="2"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p:cTn id="117" dur="2000" fill="hold"/>
                                        <p:tgtEl>
                                          <p:spTgt spid="7"/>
                                        </p:tgtEl>
                                        <p:attrNameLst>
                                          <p:attrName>ppt_w</p:attrName>
                                        </p:attrNameLst>
                                      </p:cBhvr>
                                      <p:tavLst>
                                        <p:tav tm="0" fmla="#ppt_w*sin(2.5*pi*$)">
                                          <p:val>
                                            <p:fltVal val="0"/>
                                          </p:val>
                                        </p:tav>
                                        <p:tav tm="100000">
                                          <p:val>
                                            <p:fltVal val="1"/>
                                          </p:val>
                                        </p:tav>
                                      </p:tavLst>
                                    </p:anim>
                                    <p:anim calcmode="lin" valueType="num">
                                      <p:cBhvr>
                                        <p:cTn id="118" dur="2000" fill="hold"/>
                                        <p:tgtEl>
                                          <p:spTgt spid="7"/>
                                        </p:tgtEl>
                                        <p:attrNameLst>
                                          <p:attrName>ppt_h</p:attrName>
                                        </p:attrNameLst>
                                      </p:cBhvr>
                                      <p:tavLst>
                                        <p:tav tm="0">
                                          <p:val>
                                            <p:strVal val="#ppt_h"/>
                                          </p:val>
                                        </p:tav>
                                        <p:tav tm="100000">
                                          <p:val>
                                            <p:strVal val="#ppt_h"/>
                                          </p:val>
                                        </p:tav>
                                      </p:tavLst>
                                    </p:anim>
                                  </p:childTnLst>
                                </p:cTn>
                              </p:par>
                              <p:par>
                                <p:cTn id="119" presetID="19" presetClass="entr" presetSubtype="10"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p:cTn id="121" dur="2000" fill="hold"/>
                                        <p:tgtEl>
                                          <p:spTgt spid="8"/>
                                        </p:tgtEl>
                                        <p:attrNameLst>
                                          <p:attrName>ppt_w</p:attrName>
                                        </p:attrNameLst>
                                      </p:cBhvr>
                                      <p:tavLst>
                                        <p:tav tm="0" fmla="#ppt_w*sin(2.5*pi*$)">
                                          <p:val>
                                            <p:fltVal val="0"/>
                                          </p:val>
                                        </p:tav>
                                        <p:tav tm="100000">
                                          <p:val>
                                            <p:fltVal val="1"/>
                                          </p:val>
                                        </p:tav>
                                      </p:tavLst>
                                    </p:anim>
                                    <p:anim calcmode="lin" valueType="num">
                                      <p:cBhvr>
                                        <p:cTn id="122" dur="2000" fill="hold"/>
                                        <p:tgtEl>
                                          <p:spTgt spid="8"/>
                                        </p:tgtEl>
                                        <p:attrNameLst>
                                          <p:attrName>ppt_h</p:attrName>
                                        </p:attrNameLst>
                                      </p:cBhvr>
                                      <p:tavLst>
                                        <p:tav tm="0">
                                          <p:val>
                                            <p:strVal val="#ppt_h"/>
                                          </p:val>
                                        </p:tav>
                                        <p:tav tm="100000">
                                          <p:val>
                                            <p:strVal val="#ppt_h"/>
                                          </p:val>
                                        </p:tav>
                                      </p:tavLst>
                                    </p:anim>
                                  </p:childTnLst>
                                </p:cTn>
                              </p:par>
                              <p:par>
                                <p:cTn id="123" presetID="19" presetClass="entr" presetSubtype="10"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2000" fill="hold"/>
                                        <p:tgtEl>
                                          <p:spTgt spid="9"/>
                                        </p:tgtEl>
                                        <p:attrNameLst>
                                          <p:attrName>ppt_w</p:attrName>
                                        </p:attrNameLst>
                                      </p:cBhvr>
                                      <p:tavLst>
                                        <p:tav tm="0" fmla="#ppt_w*sin(2.5*pi*$)">
                                          <p:val>
                                            <p:fltVal val="0"/>
                                          </p:val>
                                        </p:tav>
                                        <p:tav tm="100000">
                                          <p:val>
                                            <p:fltVal val="1"/>
                                          </p:val>
                                        </p:tav>
                                      </p:tavLst>
                                    </p:anim>
                                    <p:anim calcmode="lin" valueType="num">
                                      <p:cBhvr>
                                        <p:cTn id="126" dur="2000" fill="hold"/>
                                        <p:tgtEl>
                                          <p:spTgt spid="9"/>
                                        </p:tgtEl>
                                        <p:attrNameLst>
                                          <p:attrName>ppt_h</p:attrName>
                                        </p:attrNameLst>
                                      </p:cBhvr>
                                      <p:tavLst>
                                        <p:tav tm="0">
                                          <p:val>
                                            <p:strVal val="#ppt_h"/>
                                          </p:val>
                                        </p:tav>
                                        <p:tav tm="100000">
                                          <p:val>
                                            <p:strVal val="#ppt_h"/>
                                          </p:val>
                                        </p:tav>
                                      </p:tavLst>
                                    </p:anim>
                                  </p:childTnLst>
                                </p:cTn>
                              </p:par>
                              <p:par>
                                <p:cTn id="127" presetID="19" presetClass="entr" presetSubtype="10" fill="hold" grpId="2" nodeType="withEffect">
                                  <p:stCondLst>
                                    <p:cond delay="0"/>
                                  </p:stCondLst>
                                  <p:childTnLst>
                                    <p:set>
                                      <p:cBhvr>
                                        <p:cTn id="128" dur="1" fill="hold">
                                          <p:stCondLst>
                                            <p:cond delay="0"/>
                                          </p:stCondLst>
                                        </p:cTn>
                                        <p:tgtEl>
                                          <p:spTgt spid="10"/>
                                        </p:tgtEl>
                                        <p:attrNameLst>
                                          <p:attrName>style.visibility</p:attrName>
                                        </p:attrNameLst>
                                      </p:cBhvr>
                                      <p:to>
                                        <p:strVal val="visible"/>
                                      </p:to>
                                    </p:set>
                                    <p:anim calcmode="lin" valueType="num">
                                      <p:cBhvr>
                                        <p:cTn id="129" dur="2000" fill="hold"/>
                                        <p:tgtEl>
                                          <p:spTgt spid="10"/>
                                        </p:tgtEl>
                                        <p:attrNameLst>
                                          <p:attrName>ppt_w</p:attrName>
                                        </p:attrNameLst>
                                      </p:cBhvr>
                                      <p:tavLst>
                                        <p:tav tm="0" fmla="#ppt_w*sin(2.5*pi*$)">
                                          <p:val>
                                            <p:fltVal val="0"/>
                                          </p:val>
                                        </p:tav>
                                        <p:tav tm="100000">
                                          <p:val>
                                            <p:fltVal val="1"/>
                                          </p:val>
                                        </p:tav>
                                      </p:tavLst>
                                    </p:anim>
                                    <p:anim calcmode="lin" valueType="num">
                                      <p:cBhvr>
                                        <p:cTn id="130" dur="2000" fill="hold"/>
                                        <p:tgtEl>
                                          <p:spTgt spid="10"/>
                                        </p:tgtEl>
                                        <p:attrNameLst>
                                          <p:attrName>ppt_h</p:attrName>
                                        </p:attrNameLst>
                                      </p:cBhvr>
                                      <p:tavLst>
                                        <p:tav tm="0">
                                          <p:val>
                                            <p:strVal val="#ppt_h"/>
                                          </p:val>
                                        </p:tav>
                                        <p:tav tm="100000">
                                          <p:val>
                                            <p:strVal val="#ppt_h"/>
                                          </p:val>
                                        </p:tav>
                                      </p:tavLst>
                                    </p:anim>
                                  </p:childTnLst>
                                </p:cTn>
                              </p:par>
                              <p:par>
                                <p:cTn id="131" presetID="19" presetClass="entr" presetSubtype="10" fill="hold" grpId="2"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p:cTn id="133" dur="2000" fill="hold"/>
                                        <p:tgtEl>
                                          <p:spTgt spid="11"/>
                                        </p:tgtEl>
                                        <p:attrNameLst>
                                          <p:attrName>ppt_w</p:attrName>
                                        </p:attrNameLst>
                                      </p:cBhvr>
                                      <p:tavLst>
                                        <p:tav tm="0" fmla="#ppt_w*sin(2.5*pi*$)">
                                          <p:val>
                                            <p:fltVal val="0"/>
                                          </p:val>
                                        </p:tav>
                                        <p:tav tm="100000">
                                          <p:val>
                                            <p:fltVal val="1"/>
                                          </p:val>
                                        </p:tav>
                                      </p:tavLst>
                                    </p:anim>
                                    <p:anim calcmode="lin" valueType="num">
                                      <p:cBhvr>
                                        <p:cTn id="134" dur="2000" fill="hold"/>
                                        <p:tgtEl>
                                          <p:spTgt spid="11"/>
                                        </p:tgtEl>
                                        <p:attrNameLst>
                                          <p:attrName>ppt_h</p:attrName>
                                        </p:attrNameLst>
                                      </p:cBhvr>
                                      <p:tavLst>
                                        <p:tav tm="0">
                                          <p:val>
                                            <p:strVal val="#ppt_h"/>
                                          </p:val>
                                        </p:tav>
                                        <p:tav tm="100000">
                                          <p:val>
                                            <p:strVal val="#ppt_h"/>
                                          </p:val>
                                        </p:tav>
                                      </p:tavLst>
                                    </p:anim>
                                  </p:childTnLst>
                                </p:cTn>
                              </p:par>
                              <p:par>
                                <p:cTn id="135" presetID="19" presetClass="entr" presetSubtype="10" fill="hold" grpId="2"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2000" fill="hold"/>
                                        <p:tgtEl>
                                          <p:spTgt spid="12"/>
                                        </p:tgtEl>
                                        <p:attrNameLst>
                                          <p:attrName>ppt_w</p:attrName>
                                        </p:attrNameLst>
                                      </p:cBhvr>
                                      <p:tavLst>
                                        <p:tav tm="0" fmla="#ppt_w*sin(2.5*pi*$)">
                                          <p:val>
                                            <p:fltVal val="0"/>
                                          </p:val>
                                        </p:tav>
                                        <p:tav tm="100000">
                                          <p:val>
                                            <p:fltVal val="1"/>
                                          </p:val>
                                        </p:tav>
                                      </p:tavLst>
                                    </p:anim>
                                    <p:anim calcmode="lin" valueType="num">
                                      <p:cBhvr>
                                        <p:cTn id="138" dur="2000" fill="hold"/>
                                        <p:tgtEl>
                                          <p:spTgt spid="12"/>
                                        </p:tgtEl>
                                        <p:attrNameLst>
                                          <p:attrName>ppt_h</p:attrName>
                                        </p:attrNameLst>
                                      </p:cBhvr>
                                      <p:tavLst>
                                        <p:tav tm="0">
                                          <p:val>
                                            <p:strVal val="#ppt_h"/>
                                          </p:val>
                                        </p:tav>
                                        <p:tav tm="100000">
                                          <p:val>
                                            <p:strVal val="#ppt_h"/>
                                          </p:val>
                                        </p:tav>
                                      </p:tavLst>
                                    </p:anim>
                                  </p:childTnLst>
                                </p:cTn>
                              </p:par>
                              <p:par>
                                <p:cTn id="139" presetID="19" presetClass="entr" presetSubtype="10" fill="hold" grpId="2" nodeType="withEffect">
                                  <p:stCondLst>
                                    <p:cond delay="0"/>
                                  </p:stCondLst>
                                  <p:childTnLst>
                                    <p:set>
                                      <p:cBhvr>
                                        <p:cTn id="140" dur="1" fill="hold">
                                          <p:stCondLst>
                                            <p:cond delay="0"/>
                                          </p:stCondLst>
                                        </p:cTn>
                                        <p:tgtEl>
                                          <p:spTgt spid="13"/>
                                        </p:tgtEl>
                                        <p:attrNameLst>
                                          <p:attrName>style.visibility</p:attrName>
                                        </p:attrNameLst>
                                      </p:cBhvr>
                                      <p:to>
                                        <p:strVal val="visible"/>
                                      </p:to>
                                    </p:set>
                                    <p:anim calcmode="lin" valueType="num">
                                      <p:cBhvr>
                                        <p:cTn id="141" dur="2000" fill="hold"/>
                                        <p:tgtEl>
                                          <p:spTgt spid="13"/>
                                        </p:tgtEl>
                                        <p:attrNameLst>
                                          <p:attrName>ppt_w</p:attrName>
                                        </p:attrNameLst>
                                      </p:cBhvr>
                                      <p:tavLst>
                                        <p:tav tm="0" fmla="#ppt_w*sin(2.5*pi*$)">
                                          <p:val>
                                            <p:fltVal val="0"/>
                                          </p:val>
                                        </p:tav>
                                        <p:tav tm="100000">
                                          <p:val>
                                            <p:fltVal val="1"/>
                                          </p:val>
                                        </p:tav>
                                      </p:tavLst>
                                    </p:anim>
                                    <p:anim calcmode="lin" valueType="num">
                                      <p:cBhvr>
                                        <p:cTn id="142" dur="2000" fill="hold"/>
                                        <p:tgtEl>
                                          <p:spTgt spid="13"/>
                                        </p:tgtEl>
                                        <p:attrNameLst>
                                          <p:attrName>ppt_h</p:attrName>
                                        </p:attrNameLst>
                                      </p:cBhvr>
                                      <p:tavLst>
                                        <p:tav tm="0">
                                          <p:val>
                                            <p:strVal val="#ppt_h"/>
                                          </p:val>
                                        </p:tav>
                                        <p:tav tm="100000">
                                          <p:val>
                                            <p:strVal val="#ppt_h"/>
                                          </p:val>
                                        </p:tav>
                                      </p:tavLst>
                                    </p:anim>
                                  </p:childTnLst>
                                </p:cTn>
                              </p:par>
                              <p:par>
                                <p:cTn id="143" presetID="19" presetClass="entr" presetSubtype="10" fill="hold" grpId="2" nodeType="with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p:cTn id="145" dur="2000" fill="hold"/>
                                        <p:tgtEl>
                                          <p:spTgt spid="14"/>
                                        </p:tgtEl>
                                        <p:attrNameLst>
                                          <p:attrName>ppt_w</p:attrName>
                                        </p:attrNameLst>
                                      </p:cBhvr>
                                      <p:tavLst>
                                        <p:tav tm="0" fmla="#ppt_w*sin(2.5*pi*$)">
                                          <p:val>
                                            <p:fltVal val="0"/>
                                          </p:val>
                                        </p:tav>
                                        <p:tav tm="100000">
                                          <p:val>
                                            <p:fltVal val="1"/>
                                          </p:val>
                                        </p:tav>
                                      </p:tavLst>
                                    </p:anim>
                                    <p:anim calcmode="lin" valueType="num">
                                      <p:cBhvr>
                                        <p:cTn id="146" dur="2000" fill="hold"/>
                                        <p:tgtEl>
                                          <p:spTgt spid="14"/>
                                        </p:tgtEl>
                                        <p:attrNameLst>
                                          <p:attrName>ppt_h</p:attrName>
                                        </p:attrNameLst>
                                      </p:cBhvr>
                                      <p:tavLst>
                                        <p:tav tm="0">
                                          <p:val>
                                            <p:strVal val="#ppt_h"/>
                                          </p:val>
                                        </p:tav>
                                        <p:tav tm="100000">
                                          <p:val>
                                            <p:strVal val="#ppt_h"/>
                                          </p:val>
                                        </p:tav>
                                      </p:tavLst>
                                    </p:anim>
                                  </p:childTnLst>
                                </p:cTn>
                              </p:par>
                              <p:par>
                                <p:cTn id="147" presetID="19" presetClass="entr" presetSubtype="10" fill="hold" grpId="2"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p:cTn id="149" dur="2000" fill="hold"/>
                                        <p:tgtEl>
                                          <p:spTgt spid="15"/>
                                        </p:tgtEl>
                                        <p:attrNameLst>
                                          <p:attrName>ppt_w</p:attrName>
                                        </p:attrNameLst>
                                      </p:cBhvr>
                                      <p:tavLst>
                                        <p:tav tm="0" fmla="#ppt_w*sin(2.5*pi*$)">
                                          <p:val>
                                            <p:fltVal val="0"/>
                                          </p:val>
                                        </p:tav>
                                        <p:tav tm="100000">
                                          <p:val>
                                            <p:fltVal val="1"/>
                                          </p:val>
                                        </p:tav>
                                      </p:tavLst>
                                    </p:anim>
                                    <p:anim calcmode="lin" valueType="num">
                                      <p:cBhvr>
                                        <p:cTn id="150" dur="2000" fill="hold"/>
                                        <p:tgtEl>
                                          <p:spTgt spid="15"/>
                                        </p:tgtEl>
                                        <p:attrNameLst>
                                          <p:attrName>ppt_h</p:attrName>
                                        </p:attrNameLst>
                                      </p:cBhvr>
                                      <p:tavLst>
                                        <p:tav tm="0">
                                          <p:val>
                                            <p:strVal val="#ppt_h"/>
                                          </p:val>
                                        </p:tav>
                                        <p:tav tm="100000">
                                          <p:val>
                                            <p:strVal val="#ppt_h"/>
                                          </p:val>
                                        </p:tav>
                                      </p:tavLst>
                                    </p:anim>
                                  </p:childTnLst>
                                </p:cTn>
                              </p:par>
                            </p:childTnLst>
                          </p:cTn>
                        </p:par>
                        <p:par>
                          <p:cTn id="151" fill="hold">
                            <p:stCondLst>
                              <p:cond delay="2000"/>
                            </p:stCondLst>
                            <p:childTnLst>
                              <p:par>
                                <p:cTn id="152" presetID="23" presetClass="exit" presetSubtype="544" fill="hold" grpId="3" nodeType="afterEffect">
                                  <p:stCondLst>
                                    <p:cond delay="0"/>
                                  </p:stCondLst>
                                  <p:childTnLst>
                                    <p:anim calcmode="lin" valueType="num">
                                      <p:cBhvr>
                                        <p:cTn id="153" dur="2000"/>
                                        <p:tgtEl>
                                          <p:spTgt spid="4"/>
                                        </p:tgtEl>
                                        <p:attrNameLst>
                                          <p:attrName>ppt_w</p:attrName>
                                        </p:attrNameLst>
                                      </p:cBhvr>
                                      <p:tavLst>
                                        <p:tav tm="0">
                                          <p:val>
                                            <p:strVal val="ppt_w"/>
                                          </p:val>
                                        </p:tav>
                                        <p:tav tm="100000">
                                          <p:val>
                                            <p:fltVal val="0"/>
                                          </p:val>
                                        </p:tav>
                                      </p:tavLst>
                                    </p:anim>
                                    <p:anim calcmode="lin" valueType="num">
                                      <p:cBhvr>
                                        <p:cTn id="154" dur="2000"/>
                                        <p:tgtEl>
                                          <p:spTgt spid="4"/>
                                        </p:tgtEl>
                                        <p:attrNameLst>
                                          <p:attrName>ppt_h</p:attrName>
                                        </p:attrNameLst>
                                      </p:cBhvr>
                                      <p:tavLst>
                                        <p:tav tm="0">
                                          <p:val>
                                            <p:strVal val="ppt_h"/>
                                          </p:val>
                                        </p:tav>
                                        <p:tav tm="100000">
                                          <p:val>
                                            <p:fltVal val="0"/>
                                          </p:val>
                                        </p:tav>
                                      </p:tavLst>
                                    </p:anim>
                                    <p:anim calcmode="lin" valueType="num">
                                      <p:cBhvr>
                                        <p:cTn id="155" dur="2000"/>
                                        <p:tgtEl>
                                          <p:spTgt spid="4"/>
                                        </p:tgtEl>
                                        <p:attrNameLst>
                                          <p:attrName>ppt_x</p:attrName>
                                        </p:attrNameLst>
                                      </p:cBhvr>
                                      <p:tavLst>
                                        <p:tav tm="0">
                                          <p:val>
                                            <p:strVal val="ppt_x"/>
                                          </p:val>
                                        </p:tav>
                                        <p:tav tm="100000">
                                          <p:val>
                                            <p:fltVal val="0.5"/>
                                          </p:val>
                                        </p:tav>
                                      </p:tavLst>
                                    </p:anim>
                                    <p:anim calcmode="lin" valueType="num">
                                      <p:cBhvr>
                                        <p:cTn id="156" dur="2000"/>
                                        <p:tgtEl>
                                          <p:spTgt spid="4"/>
                                        </p:tgtEl>
                                        <p:attrNameLst>
                                          <p:attrName>ppt_y</p:attrName>
                                        </p:attrNameLst>
                                      </p:cBhvr>
                                      <p:tavLst>
                                        <p:tav tm="0">
                                          <p:val>
                                            <p:strVal val="ppt_y"/>
                                          </p:val>
                                        </p:tav>
                                        <p:tav tm="100000">
                                          <p:val>
                                            <p:fltVal val="0.5"/>
                                          </p:val>
                                        </p:tav>
                                      </p:tavLst>
                                    </p:anim>
                                    <p:set>
                                      <p:cBhvr>
                                        <p:cTn id="157" dur="1" fill="hold">
                                          <p:stCondLst>
                                            <p:cond delay="1999"/>
                                          </p:stCondLst>
                                        </p:cTn>
                                        <p:tgtEl>
                                          <p:spTgt spid="4"/>
                                        </p:tgtEl>
                                        <p:attrNameLst>
                                          <p:attrName>style.visibility</p:attrName>
                                        </p:attrNameLst>
                                      </p:cBhvr>
                                      <p:to>
                                        <p:strVal val="hidden"/>
                                      </p:to>
                                    </p:set>
                                  </p:childTnLst>
                                </p:cTn>
                              </p:par>
                              <p:par>
                                <p:cTn id="158" presetID="23" presetClass="exit" presetSubtype="544" fill="hold" grpId="3" nodeType="withEffect">
                                  <p:stCondLst>
                                    <p:cond delay="0"/>
                                  </p:stCondLst>
                                  <p:childTnLst>
                                    <p:anim calcmode="lin" valueType="num">
                                      <p:cBhvr>
                                        <p:cTn id="159" dur="2000"/>
                                        <p:tgtEl>
                                          <p:spTgt spid="5"/>
                                        </p:tgtEl>
                                        <p:attrNameLst>
                                          <p:attrName>ppt_w</p:attrName>
                                        </p:attrNameLst>
                                      </p:cBhvr>
                                      <p:tavLst>
                                        <p:tav tm="0">
                                          <p:val>
                                            <p:strVal val="ppt_w"/>
                                          </p:val>
                                        </p:tav>
                                        <p:tav tm="100000">
                                          <p:val>
                                            <p:fltVal val="0"/>
                                          </p:val>
                                        </p:tav>
                                      </p:tavLst>
                                    </p:anim>
                                    <p:anim calcmode="lin" valueType="num">
                                      <p:cBhvr>
                                        <p:cTn id="160" dur="2000"/>
                                        <p:tgtEl>
                                          <p:spTgt spid="5"/>
                                        </p:tgtEl>
                                        <p:attrNameLst>
                                          <p:attrName>ppt_h</p:attrName>
                                        </p:attrNameLst>
                                      </p:cBhvr>
                                      <p:tavLst>
                                        <p:tav tm="0">
                                          <p:val>
                                            <p:strVal val="ppt_h"/>
                                          </p:val>
                                        </p:tav>
                                        <p:tav tm="100000">
                                          <p:val>
                                            <p:fltVal val="0"/>
                                          </p:val>
                                        </p:tav>
                                      </p:tavLst>
                                    </p:anim>
                                    <p:anim calcmode="lin" valueType="num">
                                      <p:cBhvr>
                                        <p:cTn id="161" dur="2000"/>
                                        <p:tgtEl>
                                          <p:spTgt spid="5"/>
                                        </p:tgtEl>
                                        <p:attrNameLst>
                                          <p:attrName>ppt_x</p:attrName>
                                        </p:attrNameLst>
                                      </p:cBhvr>
                                      <p:tavLst>
                                        <p:tav tm="0">
                                          <p:val>
                                            <p:strVal val="ppt_x"/>
                                          </p:val>
                                        </p:tav>
                                        <p:tav tm="100000">
                                          <p:val>
                                            <p:fltVal val="0.5"/>
                                          </p:val>
                                        </p:tav>
                                      </p:tavLst>
                                    </p:anim>
                                    <p:anim calcmode="lin" valueType="num">
                                      <p:cBhvr>
                                        <p:cTn id="162" dur="2000"/>
                                        <p:tgtEl>
                                          <p:spTgt spid="5"/>
                                        </p:tgtEl>
                                        <p:attrNameLst>
                                          <p:attrName>ppt_y</p:attrName>
                                        </p:attrNameLst>
                                      </p:cBhvr>
                                      <p:tavLst>
                                        <p:tav tm="0">
                                          <p:val>
                                            <p:strVal val="ppt_y"/>
                                          </p:val>
                                        </p:tav>
                                        <p:tav tm="100000">
                                          <p:val>
                                            <p:fltVal val="0.5"/>
                                          </p:val>
                                        </p:tav>
                                      </p:tavLst>
                                    </p:anim>
                                    <p:set>
                                      <p:cBhvr>
                                        <p:cTn id="163" dur="1" fill="hold">
                                          <p:stCondLst>
                                            <p:cond delay="1999"/>
                                          </p:stCondLst>
                                        </p:cTn>
                                        <p:tgtEl>
                                          <p:spTgt spid="5"/>
                                        </p:tgtEl>
                                        <p:attrNameLst>
                                          <p:attrName>style.visibility</p:attrName>
                                        </p:attrNameLst>
                                      </p:cBhvr>
                                      <p:to>
                                        <p:strVal val="hidden"/>
                                      </p:to>
                                    </p:set>
                                  </p:childTnLst>
                                </p:cTn>
                              </p:par>
                              <p:par>
                                <p:cTn id="164" presetID="23" presetClass="exit" presetSubtype="544" fill="hold" grpId="3" nodeType="withEffect">
                                  <p:stCondLst>
                                    <p:cond delay="0"/>
                                  </p:stCondLst>
                                  <p:childTnLst>
                                    <p:anim calcmode="lin" valueType="num">
                                      <p:cBhvr>
                                        <p:cTn id="165" dur="2000"/>
                                        <p:tgtEl>
                                          <p:spTgt spid="6"/>
                                        </p:tgtEl>
                                        <p:attrNameLst>
                                          <p:attrName>ppt_w</p:attrName>
                                        </p:attrNameLst>
                                      </p:cBhvr>
                                      <p:tavLst>
                                        <p:tav tm="0">
                                          <p:val>
                                            <p:strVal val="ppt_w"/>
                                          </p:val>
                                        </p:tav>
                                        <p:tav tm="100000">
                                          <p:val>
                                            <p:fltVal val="0"/>
                                          </p:val>
                                        </p:tav>
                                      </p:tavLst>
                                    </p:anim>
                                    <p:anim calcmode="lin" valueType="num">
                                      <p:cBhvr>
                                        <p:cTn id="166" dur="2000"/>
                                        <p:tgtEl>
                                          <p:spTgt spid="6"/>
                                        </p:tgtEl>
                                        <p:attrNameLst>
                                          <p:attrName>ppt_h</p:attrName>
                                        </p:attrNameLst>
                                      </p:cBhvr>
                                      <p:tavLst>
                                        <p:tav tm="0">
                                          <p:val>
                                            <p:strVal val="ppt_h"/>
                                          </p:val>
                                        </p:tav>
                                        <p:tav tm="100000">
                                          <p:val>
                                            <p:fltVal val="0"/>
                                          </p:val>
                                        </p:tav>
                                      </p:tavLst>
                                    </p:anim>
                                    <p:anim calcmode="lin" valueType="num">
                                      <p:cBhvr>
                                        <p:cTn id="167" dur="2000"/>
                                        <p:tgtEl>
                                          <p:spTgt spid="6"/>
                                        </p:tgtEl>
                                        <p:attrNameLst>
                                          <p:attrName>ppt_x</p:attrName>
                                        </p:attrNameLst>
                                      </p:cBhvr>
                                      <p:tavLst>
                                        <p:tav tm="0">
                                          <p:val>
                                            <p:strVal val="ppt_x"/>
                                          </p:val>
                                        </p:tav>
                                        <p:tav tm="100000">
                                          <p:val>
                                            <p:fltVal val="0.5"/>
                                          </p:val>
                                        </p:tav>
                                      </p:tavLst>
                                    </p:anim>
                                    <p:anim calcmode="lin" valueType="num">
                                      <p:cBhvr>
                                        <p:cTn id="168" dur="2000"/>
                                        <p:tgtEl>
                                          <p:spTgt spid="6"/>
                                        </p:tgtEl>
                                        <p:attrNameLst>
                                          <p:attrName>ppt_y</p:attrName>
                                        </p:attrNameLst>
                                      </p:cBhvr>
                                      <p:tavLst>
                                        <p:tav tm="0">
                                          <p:val>
                                            <p:strVal val="ppt_y"/>
                                          </p:val>
                                        </p:tav>
                                        <p:tav tm="100000">
                                          <p:val>
                                            <p:fltVal val="0.5"/>
                                          </p:val>
                                        </p:tav>
                                      </p:tavLst>
                                    </p:anim>
                                    <p:set>
                                      <p:cBhvr>
                                        <p:cTn id="169" dur="1" fill="hold">
                                          <p:stCondLst>
                                            <p:cond delay="1999"/>
                                          </p:stCondLst>
                                        </p:cTn>
                                        <p:tgtEl>
                                          <p:spTgt spid="6"/>
                                        </p:tgtEl>
                                        <p:attrNameLst>
                                          <p:attrName>style.visibility</p:attrName>
                                        </p:attrNameLst>
                                      </p:cBhvr>
                                      <p:to>
                                        <p:strVal val="hidden"/>
                                      </p:to>
                                    </p:set>
                                  </p:childTnLst>
                                </p:cTn>
                              </p:par>
                              <p:par>
                                <p:cTn id="170" presetID="23" presetClass="exit" presetSubtype="544" fill="hold" grpId="3" nodeType="withEffect">
                                  <p:stCondLst>
                                    <p:cond delay="0"/>
                                  </p:stCondLst>
                                  <p:childTnLst>
                                    <p:anim calcmode="lin" valueType="num">
                                      <p:cBhvr>
                                        <p:cTn id="171" dur="2000"/>
                                        <p:tgtEl>
                                          <p:spTgt spid="7"/>
                                        </p:tgtEl>
                                        <p:attrNameLst>
                                          <p:attrName>ppt_w</p:attrName>
                                        </p:attrNameLst>
                                      </p:cBhvr>
                                      <p:tavLst>
                                        <p:tav tm="0">
                                          <p:val>
                                            <p:strVal val="ppt_w"/>
                                          </p:val>
                                        </p:tav>
                                        <p:tav tm="100000">
                                          <p:val>
                                            <p:fltVal val="0"/>
                                          </p:val>
                                        </p:tav>
                                      </p:tavLst>
                                    </p:anim>
                                    <p:anim calcmode="lin" valueType="num">
                                      <p:cBhvr>
                                        <p:cTn id="172" dur="2000"/>
                                        <p:tgtEl>
                                          <p:spTgt spid="7"/>
                                        </p:tgtEl>
                                        <p:attrNameLst>
                                          <p:attrName>ppt_h</p:attrName>
                                        </p:attrNameLst>
                                      </p:cBhvr>
                                      <p:tavLst>
                                        <p:tav tm="0">
                                          <p:val>
                                            <p:strVal val="ppt_h"/>
                                          </p:val>
                                        </p:tav>
                                        <p:tav tm="100000">
                                          <p:val>
                                            <p:fltVal val="0"/>
                                          </p:val>
                                        </p:tav>
                                      </p:tavLst>
                                    </p:anim>
                                    <p:anim calcmode="lin" valueType="num">
                                      <p:cBhvr>
                                        <p:cTn id="173" dur="2000"/>
                                        <p:tgtEl>
                                          <p:spTgt spid="7"/>
                                        </p:tgtEl>
                                        <p:attrNameLst>
                                          <p:attrName>ppt_x</p:attrName>
                                        </p:attrNameLst>
                                      </p:cBhvr>
                                      <p:tavLst>
                                        <p:tav tm="0">
                                          <p:val>
                                            <p:strVal val="ppt_x"/>
                                          </p:val>
                                        </p:tav>
                                        <p:tav tm="100000">
                                          <p:val>
                                            <p:fltVal val="0.5"/>
                                          </p:val>
                                        </p:tav>
                                      </p:tavLst>
                                    </p:anim>
                                    <p:anim calcmode="lin" valueType="num">
                                      <p:cBhvr>
                                        <p:cTn id="174" dur="2000"/>
                                        <p:tgtEl>
                                          <p:spTgt spid="7"/>
                                        </p:tgtEl>
                                        <p:attrNameLst>
                                          <p:attrName>ppt_y</p:attrName>
                                        </p:attrNameLst>
                                      </p:cBhvr>
                                      <p:tavLst>
                                        <p:tav tm="0">
                                          <p:val>
                                            <p:strVal val="ppt_y"/>
                                          </p:val>
                                        </p:tav>
                                        <p:tav tm="100000">
                                          <p:val>
                                            <p:fltVal val="0.5"/>
                                          </p:val>
                                        </p:tav>
                                      </p:tavLst>
                                    </p:anim>
                                    <p:set>
                                      <p:cBhvr>
                                        <p:cTn id="175" dur="1" fill="hold">
                                          <p:stCondLst>
                                            <p:cond delay="1999"/>
                                          </p:stCondLst>
                                        </p:cTn>
                                        <p:tgtEl>
                                          <p:spTgt spid="7"/>
                                        </p:tgtEl>
                                        <p:attrNameLst>
                                          <p:attrName>style.visibility</p:attrName>
                                        </p:attrNameLst>
                                      </p:cBhvr>
                                      <p:to>
                                        <p:strVal val="hidden"/>
                                      </p:to>
                                    </p:set>
                                  </p:childTnLst>
                                </p:cTn>
                              </p:par>
                              <p:par>
                                <p:cTn id="176" presetID="23" presetClass="exit" presetSubtype="544" fill="hold" grpId="3" nodeType="withEffect">
                                  <p:stCondLst>
                                    <p:cond delay="0"/>
                                  </p:stCondLst>
                                  <p:childTnLst>
                                    <p:anim calcmode="lin" valueType="num">
                                      <p:cBhvr>
                                        <p:cTn id="177" dur="2000"/>
                                        <p:tgtEl>
                                          <p:spTgt spid="8"/>
                                        </p:tgtEl>
                                        <p:attrNameLst>
                                          <p:attrName>ppt_w</p:attrName>
                                        </p:attrNameLst>
                                      </p:cBhvr>
                                      <p:tavLst>
                                        <p:tav tm="0">
                                          <p:val>
                                            <p:strVal val="ppt_w"/>
                                          </p:val>
                                        </p:tav>
                                        <p:tav tm="100000">
                                          <p:val>
                                            <p:fltVal val="0"/>
                                          </p:val>
                                        </p:tav>
                                      </p:tavLst>
                                    </p:anim>
                                    <p:anim calcmode="lin" valueType="num">
                                      <p:cBhvr>
                                        <p:cTn id="178" dur="2000"/>
                                        <p:tgtEl>
                                          <p:spTgt spid="8"/>
                                        </p:tgtEl>
                                        <p:attrNameLst>
                                          <p:attrName>ppt_h</p:attrName>
                                        </p:attrNameLst>
                                      </p:cBhvr>
                                      <p:tavLst>
                                        <p:tav tm="0">
                                          <p:val>
                                            <p:strVal val="ppt_h"/>
                                          </p:val>
                                        </p:tav>
                                        <p:tav tm="100000">
                                          <p:val>
                                            <p:fltVal val="0"/>
                                          </p:val>
                                        </p:tav>
                                      </p:tavLst>
                                    </p:anim>
                                    <p:anim calcmode="lin" valueType="num">
                                      <p:cBhvr>
                                        <p:cTn id="179" dur="2000"/>
                                        <p:tgtEl>
                                          <p:spTgt spid="8"/>
                                        </p:tgtEl>
                                        <p:attrNameLst>
                                          <p:attrName>ppt_x</p:attrName>
                                        </p:attrNameLst>
                                      </p:cBhvr>
                                      <p:tavLst>
                                        <p:tav tm="0">
                                          <p:val>
                                            <p:strVal val="ppt_x"/>
                                          </p:val>
                                        </p:tav>
                                        <p:tav tm="100000">
                                          <p:val>
                                            <p:fltVal val="0.5"/>
                                          </p:val>
                                        </p:tav>
                                      </p:tavLst>
                                    </p:anim>
                                    <p:anim calcmode="lin" valueType="num">
                                      <p:cBhvr>
                                        <p:cTn id="180" dur="2000"/>
                                        <p:tgtEl>
                                          <p:spTgt spid="8"/>
                                        </p:tgtEl>
                                        <p:attrNameLst>
                                          <p:attrName>ppt_y</p:attrName>
                                        </p:attrNameLst>
                                      </p:cBhvr>
                                      <p:tavLst>
                                        <p:tav tm="0">
                                          <p:val>
                                            <p:strVal val="ppt_y"/>
                                          </p:val>
                                        </p:tav>
                                        <p:tav tm="100000">
                                          <p:val>
                                            <p:fltVal val="0.5"/>
                                          </p:val>
                                        </p:tav>
                                      </p:tavLst>
                                    </p:anim>
                                    <p:set>
                                      <p:cBhvr>
                                        <p:cTn id="181" dur="1" fill="hold">
                                          <p:stCondLst>
                                            <p:cond delay="1999"/>
                                          </p:stCondLst>
                                        </p:cTn>
                                        <p:tgtEl>
                                          <p:spTgt spid="8"/>
                                        </p:tgtEl>
                                        <p:attrNameLst>
                                          <p:attrName>style.visibility</p:attrName>
                                        </p:attrNameLst>
                                      </p:cBhvr>
                                      <p:to>
                                        <p:strVal val="hidden"/>
                                      </p:to>
                                    </p:set>
                                  </p:childTnLst>
                                </p:cTn>
                              </p:par>
                              <p:par>
                                <p:cTn id="182" presetID="23" presetClass="exit" presetSubtype="544" fill="hold" grpId="3" nodeType="withEffect">
                                  <p:stCondLst>
                                    <p:cond delay="0"/>
                                  </p:stCondLst>
                                  <p:childTnLst>
                                    <p:anim calcmode="lin" valueType="num">
                                      <p:cBhvr>
                                        <p:cTn id="183" dur="2000"/>
                                        <p:tgtEl>
                                          <p:spTgt spid="9"/>
                                        </p:tgtEl>
                                        <p:attrNameLst>
                                          <p:attrName>ppt_w</p:attrName>
                                        </p:attrNameLst>
                                      </p:cBhvr>
                                      <p:tavLst>
                                        <p:tav tm="0">
                                          <p:val>
                                            <p:strVal val="ppt_w"/>
                                          </p:val>
                                        </p:tav>
                                        <p:tav tm="100000">
                                          <p:val>
                                            <p:fltVal val="0"/>
                                          </p:val>
                                        </p:tav>
                                      </p:tavLst>
                                    </p:anim>
                                    <p:anim calcmode="lin" valueType="num">
                                      <p:cBhvr>
                                        <p:cTn id="184" dur="2000"/>
                                        <p:tgtEl>
                                          <p:spTgt spid="9"/>
                                        </p:tgtEl>
                                        <p:attrNameLst>
                                          <p:attrName>ppt_h</p:attrName>
                                        </p:attrNameLst>
                                      </p:cBhvr>
                                      <p:tavLst>
                                        <p:tav tm="0">
                                          <p:val>
                                            <p:strVal val="ppt_h"/>
                                          </p:val>
                                        </p:tav>
                                        <p:tav tm="100000">
                                          <p:val>
                                            <p:fltVal val="0"/>
                                          </p:val>
                                        </p:tav>
                                      </p:tavLst>
                                    </p:anim>
                                    <p:anim calcmode="lin" valueType="num">
                                      <p:cBhvr>
                                        <p:cTn id="185" dur="2000"/>
                                        <p:tgtEl>
                                          <p:spTgt spid="9"/>
                                        </p:tgtEl>
                                        <p:attrNameLst>
                                          <p:attrName>ppt_x</p:attrName>
                                        </p:attrNameLst>
                                      </p:cBhvr>
                                      <p:tavLst>
                                        <p:tav tm="0">
                                          <p:val>
                                            <p:strVal val="ppt_x"/>
                                          </p:val>
                                        </p:tav>
                                        <p:tav tm="100000">
                                          <p:val>
                                            <p:fltVal val="0.5"/>
                                          </p:val>
                                        </p:tav>
                                      </p:tavLst>
                                    </p:anim>
                                    <p:anim calcmode="lin" valueType="num">
                                      <p:cBhvr>
                                        <p:cTn id="186" dur="2000"/>
                                        <p:tgtEl>
                                          <p:spTgt spid="9"/>
                                        </p:tgtEl>
                                        <p:attrNameLst>
                                          <p:attrName>ppt_y</p:attrName>
                                        </p:attrNameLst>
                                      </p:cBhvr>
                                      <p:tavLst>
                                        <p:tav tm="0">
                                          <p:val>
                                            <p:strVal val="ppt_y"/>
                                          </p:val>
                                        </p:tav>
                                        <p:tav tm="100000">
                                          <p:val>
                                            <p:fltVal val="0.5"/>
                                          </p:val>
                                        </p:tav>
                                      </p:tavLst>
                                    </p:anim>
                                    <p:set>
                                      <p:cBhvr>
                                        <p:cTn id="187" dur="1" fill="hold">
                                          <p:stCondLst>
                                            <p:cond delay="1999"/>
                                          </p:stCondLst>
                                        </p:cTn>
                                        <p:tgtEl>
                                          <p:spTgt spid="9"/>
                                        </p:tgtEl>
                                        <p:attrNameLst>
                                          <p:attrName>style.visibility</p:attrName>
                                        </p:attrNameLst>
                                      </p:cBhvr>
                                      <p:to>
                                        <p:strVal val="hidden"/>
                                      </p:to>
                                    </p:set>
                                  </p:childTnLst>
                                </p:cTn>
                              </p:par>
                              <p:par>
                                <p:cTn id="188" presetID="23" presetClass="exit" presetSubtype="544" fill="hold" grpId="3" nodeType="withEffect">
                                  <p:stCondLst>
                                    <p:cond delay="0"/>
                                  </p:stCondLst>
                                  <p:childTnLst>
                                    <p:anim calcmode="lin" valueType="num">
                                      <p:cBhvr>
                                        <p:cTn id="189" dur="2000"/>
                                        <p:tgtEl>
                                          <p:spTgt spid="10"/>
                                        </p:tgtEl>
                                        <p:attrNameLst>
                                          <p:attrName>ppt_w</p:attrName>
                                        </p:attrNameLst>
                                      </p:cBhvr>
                                      <p:tavLst>
                                        <p:tav tm="0">
                                          <p:val>
                                            <p:strVal val="ppt_w"/>
                                          </p:val>
                                        </p:tav>
                                        <p:tav tm="100000">
                                          <p:val>
                                            <p:fltVal val="0"/>
                                          </p:val>
                                        </p:tav>
                                      </p:tavLst>
                                    </p:anim>
                                    <p:anim calcmode="lin" valueType="num">
                                      <p:cBhvr>
                                        <p:cTn id="190" dur="2000"/>
                                        <p:tgtEl>
                                          <p:spTgt spid="10"/>
                                        </p:tgtEl>
                                        <p:attrNameLst>
                                          <p:attrName>ppt_h</p:attrName>
                                        </p:attrNameLst>
                                      </p:cBhvr>
                                      <p:tavLst>
                                        <p:tav tm="0">
                                          <p:val>
                                            <p:strVal val="ppt_h"/>
                                          </p:val>
                                        </p:tav>
                                        <p:tav tm="100000">
                                          <p:val>
                                            <p:fltVal val="0"/>
                                          </p:val>
                                        </p:tav>
                                      </p:tavLst>
                                    </p:anim>
                                    <p:anim calcmode="lin" valueType="num">
                                      <p:cBhvr>
                                        <p:cTn id="191" dur="2000"/>
                                        <p:tgtEl>
                                          <p:spTgt spid="10"/>
                                        </p:tgtEl>
                                        <p:attrNameLst>
                                          <p:attrName>ppt_x</p:attrName>
                                        </p:attrNameLst>
                                      </p:cBhvr>
                                      <p:tavLst>
                                        <p:tav tm="0">
                                          <p:val>
                                            <p:strVal val="ppt_x"/>
                                          </p:val>
                                        </p:tav>
                                        <p:tav tm="100000">
                                          <p:val>
                                            <p:fltVal val="0.5"/>
                                          </p:val>
                                        </p:tav>
                                      </p:tavLst>
                                    </p:anim>
                                    <p:anim calcmode="lin" valueType="num">
                                      <p:cBhvr>
                                        <p:cTn id="192" dur="2000"/>
                                        <p:tgtEl>
                                          <p:spTgt spid="10"/>
                                        </p:tgtEl>
                                        <p:attrNameLst>
                                          <p:attrName>ppt_y</p:attrName>
                                        </p:attrNameLst>
                                      </p:cBhvr>
                                      <p:tavLst>
                                        <p:tav tm="0">
                                          <p:val>
                                            <p:strVal val="ppt_y"/>
                                          </p:val>
                                        </p:tav>
                                        <p:tav tm="100000">
                                          <p:val>
                                            <p:fltVal val="0.5"/>
                                          </p:val>
                                        </p:tav>
                                      </p:tavLst>
                                    </p:anim>
                                    <p:set>
                                      <p:cBhvr>
                                        <p:cTn id="193" dur="1" fill="hold">
                                          <p:stCondLst>
                                            <p:cond delay="1999"/>
                                          </p:stCondLst>
                                        </p:cTn>
                                        <p:tgtEl>
                                          <p:spTgt spid="10"/>
                                        </p:tgtEl>
                                        <p:attrNameLst>
                                          <p:attrName>style.visibility</p:attrName>
                                        </p:attrNameLst>
                                      </p:cBhvr>
                                      <p:to>
                                        <p:strVal val="hidden"/>
                                      </p:to>
                                    </p:set>
                                  </p:childTnLst>
                                </p:cTn>
                              </p:par>
                              <p:par>
                                <p:cTn id="194" presetID="23" presetClass="exit" presetSubtype="544" fill="hold" grpId="3" nodeType="withEffect">
                                  <p:stCondLst>
                                    <p:cond delay="0"/>
                                  </p:stCondLst>
                                  <p:childTnLst>
                                    <p:anim calcmode="lin" valueType="num">
                                      <p:cBhvr>
                                        <p:cTn id="195" dur="2000"/>
                                        <p:tgtEl>
                                          <p:spTgt spid="11"/>
                                        </p:tgtEl>
                                        <p:attrNameLst>
                                          <p:attrName>ppt_w</p:attrName>
                                        </p:attrNameLst>
                                      </p:cBhvr>
                                      <p:tavLst>
                                        <p:tav tm="0">
                                          <p:val>
                                            <p:strVal val="ppt_w"/>
                                          </p:val>
                                        </p:tav>
                                        <p:tav tm="100000">
                                          <p:val>
                                            <p:fltVal val="0"/>
                                          </p:val>
                                        </p:tav>
                                      </p:tavLst>
                                    </p:anim>
                                    <p:anim calcmode="lin" valueType="num">
                                      <p:cBhvr>
                                        <p:cTn id="196" dur="2000"/>
                                        <p:tgtEl>
                                          <p:spTgt spid="11"/>
                                        </p:tgtEl>
                                        <p:attrNameLst>
                                          <p:attrName>ppt_h</p:attrName>
                                        </p:attrNameLst>
                                      </p:cBhvr>
                                      <p:tavLst>
                                        <p:tav tm="0">
                                          <p:val>
                                            <p:strVal val="ppt_h"/>
                                          </p:val>
                                        </p:tav>
                                        <p:tav tm="100000">
                                          <p:val>
                                            <p:fltVal val="0"/>
                                          </p:val>
                                        </p:tav>
                                      </p:tavLst>
                                    </p:anim>
                                    <p:anim calcmode="lin" valueType="num">
                                      <p:cBhvr>
                                        <p:cTn id="197" dur="2000"/>
                                        <p:tgtEl>
                                          <p:spTgt spid="11"/>
                                        </p:tgtEl>
                                        <p:attrNameLst>
                                          <p:attrName>ppt_x</p:attrName>
                                        </p:attrNameLst>
                                      </p:cBhvr>
                                      <p:tavLst>
                                        <p:tav tm="0">
                                          <p:val>
                                            <p:strVal val="ppt_x"/>
                                          </p:val>
                                        </p:tav>
                                        <p:tav tm="100000">
                                          <p:val>
                                            <p:fltVal val="0.5"/>
                                          </p:val>
                                        </p:tav>
                                      </p:tavLst>
                                    </p:anim>
                                    <p:anim calcmode="lin" valueType="num">
                                      <p:cBhvr>
                                        <p:cTn id="198" dur="2000"/>
                                        <p:tgtEl>
                                          <p:spTgt spid="11"/>
                                        </p:tgtEl>
                                        <p:attrNameLst>
                                          <p:attrName>ppt_y</p:attrName>
                                        </p:attrNameLst>
                                      </p:cBhvr>
                                      <p:tavLst>
                                        <p:tav tm="0">
                                          <p:val>
                                            <p:strVal val="ppt_y"/>
                                          </p:val>
                                        </p:tav>
                                        <p:tav tm="100000">
                                          <p:val>
                                            <p:fltVal val="0.5"/>
                                          </p:val>
                                        </p:tav>
                                      </p:tavLst>
                                    </p:anim>
                                    <p:set>
                                      <p:cBhvr>
                                        <p:cTn id="199" dur="1" fill="hold">
                                          <p:stCondLst>
                                            <p:cond delay="1999"/>
                                          </p:stCondLst>
                                        </p:cTn>
                                        <p:tgtEl>
                                          <p:spTgt spid="11"/>
                                        </p:tgtEl>
                                        <p:attrNameLst>
                                          <p:attrName>style.visibility</p:attrName>
                                        </p:attrNameLst>
                                      </p:cBhvr>
                                      <p:to>
                                        <p:strVal val="hidden"/>
                                      </p:to>
                                    </p:set>
                                  </p:childTnLst>
                                </p:cTn>
                              </p:par>
                              <p:par>
                                <p:cTn id="200" presetID="23" presetClass="exit" presetSubtype="544" fill="hold" grpId="3" nodeType="withEffect">
                                  <p:stCondLst>
                                    <p:cond delay="0"/>
                                  </p:stCondLst>
                                  <p:childTnLst>
                                    <p:anim calcmode="lin" valueType="num">
                                      <p:cBhvr>
                                        <p:cTn id="201" dur="2000"/>
                                        <p:tgtEl>
                                          <p:spTgt spid="12"/>
                                        </p:tgtEl>
                                        <p:attrNameLst>
                                          <p:attrName>ppt_w</p:attrName>
                                        </p:attrNameLst>
                                      </p:cBhvr>
                                      <p:tavLst>
                                        <p:tav tm="0">
                                          <p:val>
                                            <p:strVal val="ppt_w"/>
                                          </p:val>
                                        </p:tav>
                                        <p:tav tm="100000">
                                          <p:val>
                                            <p:fltVal val="0"/>
                                          </p:val>
                                        </p:tav>
                                      </p:tavLst>
                                    </p:anim>
                                    <p:anim calcmode="lin" valueType="num">
                                      <p:cBhvr>
                                        <p:cTn id="202" dur="2000"/>
                                        <p:tgtEl>
                                          <p:spTgt spid="12"/>
                                        </p:tgtEl>
                                        <p:attrNameLst>
                                          <p:attrName>ppt_h</p:attrName>
                                        </p:attrNameLst>
                                      </p:cBhvr>
                                      <p:tavLst>
                                        <p:tav tm="0">
                                          <p:val>
                                            <p:strVal val="ppt_h"/>
                                          </p:val>
                                        </p:tav>
                                        <p:tav tm="100000">
                                          <p:val>
                                            <p:fltVal val="0"/>
                                          </p:val>
                                        </p:tav>
                                      </p:tavLst>
                                    </p:anim>
                                    <p:anim calcmode="lin" valueType="num">
                                      <p:cBhvr>
                                        <p:cTn id="203" dur="2000"/>
                                        <p:tgtEl>
                                          <p:spTgt spid="12"/>
                                        </p:tgtEl>
                                        <p:attrNameLst>
                                          <p:attrName>ppt_x</p:attrName>
                                        </p:attrNameLst>
                                      </p:cBhvr>
                                      <p:tavLst>
                                        <p:tav tm="0">
                                          <p:val>
                                            <p:strVal val="ppt_x"/>
                                          </p:val>
                                        </p:tav>
                                        <p:tav tm="100000">
                                          <p:val>
                                            <p:fltVal val="0.5"/>
                                          </p:val>
                                        </p:tav>
                                      </p:tavLst>
                                    </p:anim>
                                    <p:anim calcmode="lin" valueType="num">
                                      <p:cBhvr>
                                        <p:cTn id="204" dur="2000"/>
                                        <p:tgtEl>
                                          <p:spTgt spid="12"/>
                                        </p:tgtEl>
                                        <p:attrNameLst>
                                          <p:attrName>ppt_y</p:attrName>
                                        </p:attrNameLst>
                                      </p:cBhvr>
                                      <p:tavLst>
                                        <p:tav tm="0">
                                          <p:val>
                                            <p:strVal val="ppt_y"/>
                                          </p:val>
                                        </p:tav>
                                        <p:tav tm="100000">
                                          <p:val>
                                            <p:fltVal val="0.5"/>
                                          </p:val>
                                        </p:tav>
                                      </p:tavLst>
                                    </p:anim>
                                    <p:set>
                                      <p:cBhvr>
                                        <p:cTn id="205" dur="1" fill="hold">
                                          <p:stCondLst>
                                            <p:cond delay="1999"/>
                                          </p:stCondLst>
                                        </p:cTn>
                                        <p:tgtEl>
                                          <p:spTgt spid="12"/>
                                        </p:tgtEl>
                                        <p:attrNameLst>
                                          <p:attrName>style.visibility</p:attrName>
                                        </p:attrNameLst>
                                      </p:cBhvr>
                                      <p:to>
                                        <p:strVal val="hidden"/>
                                      </p:to>
                                    </p:set>
                                  </p:childTnLst>
                                </p:cTn>
                              </p:par>
                              <p:par>
                                <p:cTn id="206" presetID="23" presetClass="exit" presetSubtype="544" fill="hold" grpId="3" nodeType="withEffect">
                                  <p:stCondLst>
                                    <p:cond delay="0"/>
                                  </p:stCondLst>
                                  <p:childTnLst>
                                    <p:anim calcmode="lin" valueType="num">
                                      <p:cBhvr>
                                        <p:cTn id="207" dur="2000"/>
                                        <p:tgtEl>
                                          <p:spTgt spid="13"/>
                                        </p:tgtEl>
                                        <p:attrNameLst>
                                          <p:attrName>ppt_w</p:attrName>
                                        </p:attrNameLst>
                                      </p:cBhvr>
                                      <p:tavLst>
                                        <p:tav tm="0">
                                          <p:val>
                                            <p:strVal val="ppt_w"/>
                                          </p:val>
                                        </p:tav>
                                        <p:tav tm="100000">
                                          <p:val>
                                            <p:fltVal val="0"/>
                                          </p:val>
                                        </p:tav>
                                      </p:tavLst>
                                    </p:anim>
                                    <p:anim calcmode="lin" valueType="num">
                                      <p:cBhvr>
                                        <p:cTn id="208" dur="2000"/>
                                        <p:tgtEl>
                                          <p:spTgt spid="13"/>
                                        </p:tgtEl>
                                        <p:attrNameLst>
                                          <p:attrName>ppt_h</p:attrName>
                                        </p:attrNameLst>
                                      </p:cBhvr>
                                      <p:tavLst>
                                        <p:tav tm="0">
                                          <p:val>
                                            <p:strVal val="ppt_h"/>
                                          </p:val>
                                        </p:tav>
                                        <p:tav tm="100000">
                                          <p:val>
                                            <p:fltVal val="0"/>
                                          </p:val>
                                        </p:tav>
                                      </p:tavLst>
                                    </p:anim>
                                    <p:anim calcmode="lin" valueType="num">
                                      <p:cBhvr>
                                        <p:cTn id="209" dur="2000"/>
                                        <p:tgtEl>
                                          <p:spTgt spid="13"/>
                                        </p:tgtEl>
                                        <p:attrNameLst>
                                          <p:attrName>ppt_x</p:attrName>
                                        </p:attrNameLst>
                                      </p:cBhvr>
                                      <p:tavLst>
                                        <p:tav tm="0">
                                          <p:val>
                                            <p:strVal val="ppt_x"/>
                                          </p:val>
                                        </p:tav>
                                        <p:tav tm="100000">
                                          <p:val>
                                            <p:fltVal val="0.5"/>
                                          </p:val>
                                        </p:tav>
                                      </p:tavLst>
                                    </p:anim>
                                    <p:anim calcmode="lin" valueType="num">
                                      <p:cBhvr>
                                        <p:cTn id="210" dur="2000"/>
                                        <p:tgtEl>
                                          <p:spTgt spid="13"/>
                                        </p:tgtEl>
                                        <p:attrNameLst>
                                          <p:attrName>ppt_y</p:attrName>
                                        </p:attrNameLst>
                                      </p:cBhvr>
                                      <p:tavLst>
                                        <p:tav tm="0">
                                          <p:val>
                                            <p:strVal val="ppt_y"/>
                                          </p:val>
                                        </p:tav>
                                        <p:tav tm="100000">
                                          <p:val>
                                            <p:fltVal val="0.5"/>
                                          </p:val>
                                        </p:tav>
                                      </p:tavLst>
                                    </p:anim>
                                    <p:set>
                                      <p:cBhvr>
                                        <p:cTn id="211" dur="1" fill="hold">
                                          <p:stCondLst>
                                            <p:cond delay="1999"/>
                                          </p:stCondLst>
                                        </p:cTn>
                                        <p:tgtEl>
                                          <p:spTgt spid="13"/>
                                        </p:tgtEl>
                                        <p:attrNameLst>
                                          <p:attrName>style.visibility</p:attrName>
                                        </p:attrNameLst>
                                      </p:cBhvr>
                                      <p:to>
                                        <p:strVal val="hidden"/>
                                      </p:to>
                                    </p:set>
                                  </p:childTnLst>
                                </p:cTn>
                              </p:par>
                              <p:par>
                                <p:cTn id="212" presetID="23" presetClass="exit" presetSubtype="544" fill="hold" grpId="3" nodeType="withEffect">
                                  <p:stCondLst>
                                    <p:cond delay="0"/>
                                  </p:stCondLst>
                                  <p:childTnLst>
                                    <p:anim calcmode="lin" valueType="num">
                                      <p:cBhvr>
                                        <p:cTn id="213" dur="2000"/>
                                        <p:tgtEl>
                                          <p:spTgt spid="14"/>
                                        </p:tgtEl>
                                        <p:attrNameLst>
                                          <p:attrName>ppt_w</p:attrName>
                                        </p:attrNameLst>
                                      </p:cBhvr>
                                      <p:tavLst>
                                        <p:tav tm="0">
                                          <p:val>
                                            <p:strVal val="ppt_w"/>
                                          </p:val>
                                        </p:tav>
                                        <p:tav tm="100000">
                                          <p:val>
                                            <p:fltVal val="0"/>
                                          </p:val>
                                        </p:tav>
                                      </p:tavLst>
                                    </p:anim>
                                    <p:anim calcmode="lin" valueType="num">
                                      <p:cBhvr>
                                        <p:cTn id="214" dur="2000"/>
                                        <p:tgtEl>
                                          <p:spTgt spid="14"/>
                                        </p:tgtEl>
                                        <p:attrNameLst>
                                          <p:attrName>ppt_h</p:attrName>
                                        </p:attrNameLst>
                                      </p:cBhvr>
                                      <p:tavLst>
                                        <p:tav tm="0">
                                          <p:val>
                                            <p:strVal val="ppt_h"/>
                                          </p:val>
                                        </p:tav>
                                        <p:tav tm="100000">
                                          <p:val>
                                            <p:fltVal val="0"/>
                                          </p:val>
                                        </p:tav>
                                      </p:tavLst>
                                    </p:anim>
                                    <p:anim calcmode="lin" valueType="num">
                                      <p:cBhvr>
                                        <p:cTn id="215" dur="2000"/>
                                        <p:tgtEl>
                                          <p:spTgt spid="14"/>
                                        </p:tgtEl>
                                        <p:attrNameLst>
                                          <p:attrName>ppt_x</p:attrName>
                                        </p:attrNameLst>
                                      </p:cBhvr>
                                      <p:tavLst>
                                        <p:tav tm="0">
                                          <p:val>
                                            <p:strVal val="ppt_x"/>
                                          </p:val>
                                        </p:tav>
                                        <p:tav tm="100000">
                                          <p:val>
                                            <p:fltVal val="0.5"/>
                                          </p:val>
                                        </p:tav>
                                      </p:tavLst>
                                    </p:anim>
                                    <p:anim calcmode="lin" valueType="num">
                                      <p:cBhvr>
                                        <p:cTn id="216" dur="2000"/>
                                        <p:tgtEl>
                                          <p:spTgt spid="14"/>
                                        </p:tgtEl>
                                        <p:attrNameLst>
                                          <p:attrName>ppt_y</p:attrName>
                                        </p:attrNameLst>
                                      </p:cBhvr>
                                      <p:tavLst>
                                        <p:tav tm="0">
                                          <p:val>
                                            <p:strVal val="ppt_y"/>
                                          </p:val>
                                        </p:tav>
                                        <p:tav tm="100000">
                                          <p:val>
                                            <p:fltVal val="0.5"/>
                                          </p:val>
                                        </p:tav>
                                      </p:tavLst>
                                    </p:anim>
                                    <p:set>
                                      <p:cBhvr>
                                        <p:cTn id="217" dur="1" fill="hold">
                                          <p:stCondLst>
                                            <p:cond delay="1999"/>
                                          </p:stCondLst>
                                        </p:cTn>
                                        <p:tgtEl>
                                          <p:spTgt spid="14"/>
                                        </p:tgtEl>
                                        <p:attrNameLst>
                                          <p:attrName>style.visibility</p:attrName>
                                        </p:attrNameLst>
                                      </p:cBhvr>
                                      <p:to>
                                        <p:strVal val="hidden"/>
                                      </p:to>
                                    </p:set>
                                  </p:childTnLst>
                                </p:cTn>
                              </p:par>
                              <p:par>
                                <p:cTn id="218" presetID="23" presetClass="exit" presetSubtype="544" fill="hold" grpId="3" nodeType="withEffect">
                                  <p:stCondLst>
                                    <p:cond delay="0"/>
                                  </p:stCondLst>
                                  <p:childTnLst>
                                    <p:anim calcmode="lin" valueType="num">
                                      <p:cBhvr>
                                        <p:cTn id="219" dur="2000"/>
                                        <p:tgtEl>
                                          <p:spTgt spid="15"/>
                                        </p:tgtEl>
                                        <p:attrNameLst>
                                          <p:attrName>ppt_w</p:attrName>
                                        </p:attrNameLst>
                                      </p:cBhvr>
                                      <p:tavLst>
                                        <p:tav tm="0">
                                          <p:val>
                                            <p:strVal val="ppt_w"/>
                                          </p:val>
                                        </p:tav>
                                        <p:tav tm="100000">
                                          <p:val>
                                            <p:fltVal val="0"/>
                                          </p:val>
                                        </p:tav>
                                      </p:tavLst>
                                    </p:anim>
                                    <p:anim calcmode="lin" valueType="num">
                                      <p:cBhvr>
                                        <p:cTn id="220" dur="2000"/>
                                        <p:tgtEl>
                                          <p:spTgt spid="15"/>
                                        </p:tgtEl>
                                        <p:attrNameLst>
                                          <p:attrName>ppt_h</p:attrName>
                                        </p:attrNameLst>
                                      </p:cBhvr>
                                      <p:tavLst>
                                        <p:tav tm="0">
                                          <p:val>
                                            <p:strVal val="ppt_h"/>
                                          </p:val>
                                        </p:tav>
                                        <p:tav tm="100000">
                                          <p:val>
                                            <p:fltVal val="0"/>
                                          </p:val>
                                        </p:tav>
                                      </p:tavLst>
                                    </p:anim>
                                    <p:anim calcmode="lin" valueType="num">
                                      <p:cBhvr>
                                        <p:cTn id="221" dur="2000"/>
                                        <p:tgtEl>
                                          <p:spTgt spid="15"/>
                                        </p:tgtEl>
                                        <p:attrNameLst>
                                          <p:attrName>ppt_x</p:attrName>
                                        </p:attrNameLst>
                                      </p:cBhvr>
                                      <p:tavLst>
                                        <p:tav tm="0">
                                          <p:val>
                                            <p:strVal val="ppt_x"/>
                                          </p:val>
                                        </p:tav>
                                        <p:tav tm="100000">
                                          <p:val>
                                            <p:fltVal val="0.5"/>
                                          </p:val>
                                        </p:tav>
                                      </p:tavLst>
                                    </p:anim>
                                    <p:anim calcmode="lin" valueType="num">
                                      <p:cBhvr>
                                        <p:cTn id="222" dur="2000"/>
                                        <p:tgtEl>
                                          <p:spTgt spid="15"/>
                                        </p:tgtEl>
                                        <p:attrNameLst>
                                          <p:attrName>ppt_y</p:attrName>
                                        </p:attrNameLst>
                                      </p:cBhvr>
                                      <p:tavLst>
                                        <p:tav tm="0">
                                          <p:val>
                                            <p:strVal val="ppt_y"/>
                                          </p:val>
                                        </p:tav>
                                        <p:tav tm="100000">
                                          <p:val>
                                            <p:fltVal val="0.5"/>
                                          </p:val>
                                        </p:tav>
                                      </p:tavLst>
                                    </p:anim>
                                    <p:set>
                                      <p:cBhvr>
                                        <p:cTn id="223" dur="1" fill="hold">
                                          <p:stCondLst>
                                            <p:cond delay="1999"/>
                                          </p:stCondLst>
                                        </p:cTn>
                                        <p:tgtEl>
                                          <p:spTgt spid="15"/>
                                        </p:tgtEl>
                                        <p:attrNameLst>
                                          <p:attrName>style.visibility</p:attrName>
                                        </p:attrNameLst>
                                      </p:cBhvr>
                                      <p:to>
                                        <p:strVal val="hidden"/>
                                      </p:to>
                                    </p:set>
                                  </p:childTnLst>
                                </p:cTn>
                              </p:par>
                              <p:par>
                                <p:cTn id="224" presetID="8" presetClass="emph" presetSubtype="0" fill="hold" grpId="4" nodeType="withEffect">
                                  <p:stCondLst>
                                    <p:cond delay="0"/>
                                  </p:stCondLst>
                                  <p:childTnLst>
                                    <p:animRot by="21600000">
                                      <p:cBhvr>
                                        <p:cTn id="225" dur="2000" fill="hold"/>
                                        <p:tgtEl>
                                          <p:spTgt spid="4"/>
                                        </p:tgtEl>
                                        <p:attrNameLst>
                                          <p:attrName>r</p:attrName>
                                        </p:attrNameLst>
                                      </p:cBhvr>
                                    </p:animRot>
                                  </p:childTnLst>
                                </p:cTn>
                              </p:par>
                              <p:par>
                                <p:cTn id="226" presetID="8" presetClass="emph" presetSubtype="0" fill="hold" grpId="4" nodeType="withEffect">
                                  <p:stCondLst>
                                    <p:cond delay="0"/>
                                  </p:stCondLst>
                                  <p:childTnLst>
                                    <p:animRot by="21600000">
                                      <p:cBhvr>
                                        <p:cTn id="227" dur="2000" fill="hold"/>
                                        <p:tgtEl>
                                          <p:spTgt spid="5"/>
                                        </p:tgtEl>
                                        <p:attrNameLst>
                                          <p:attrName>r</p:attrName>
                                        </p:attrNameLst>
                                      </p:cBhvr>
                                    </p:animRot>
                                  </p:childTnLst>
                                </p:cTn>
                              </p:par>
                              <p:par>
                                <p:cTn id="228" presetID="8" presetClass="emph" presetSubtype="0" fill="hold" grpId="4"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fill="hold" grpId="4"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fill="hold" grpId="4"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fill="hold" grpId="4"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fill="hold" grpId="4" nodeType="withEffect">
                                  <p:stCondLst>
                                    <p:cond delay="0"/>
                                  </p:stCondLst>
                                  <p:childTnLst>
                                    <p:animRot by="21600000">
                                      <p:cBhvr>
                                        <p:cTn id="237" dur="2000" fill="hold"/>
                                        <p:tgtEl>
                                          <p:spTgt spid="10"/>
                                        </p:tgtEl>
                                        <p:attrNameLst>
                                          <p:attrName>r</p:attrName>
                                        </p:attrNameLst>
                                      </p:cBhvr>
                                    </p:animRot>
                                  </p:childTnLst>
                                </p:cTn>
                              </p:par>
                              <p:par>
                                <p:cTn id="238" presetID="8" presetClass="emph" presetSubtype="0" fill="hold" grpId="4" nodeType="withEffect">
                                  <p:stCondLst>
                                    <p:cond delay="0"/>
                                  </p:stCondLst>
                                  <p:childTnLst>
                                    <p:animRot by="21600000">
                                      <p:cBhvr>
                                        <p:cTn id="239" dur="2000" fill="hold"/>
                                        <p:tgtEl>
                                          <p:spTgt spid="11"/>
                                        </p:tgtEl>
                                        <p:attrNameLst>
                                          <p:attrName>r</p:attrName>
                                        </p:attrNameLst>
                                      </p:cBhvr>
                                    </p:animRot>
                                  </p:childTnLst>
                                </p:cTn>
                              </p:par>
                              <p:par>
                                <p:cTn id="240" presetID="8" presetClass="emph" presetSubtype="0" fill="hold" grpId="4" nodeType="withEffect">
                                  <p:stCondLst>
                                    <p:cond delay="0"/>
                                  </p:stCondLst>
                                  <p:childTnLst>
                                    <p:animRot by="21600000">
                                      <p:cBhvr>
                                        <p:cTn id="241" dur="2000" fill="hold"/>
                                        <p:tgtEl>
                                          <p:spTgt spid="12"/>
                                        </p:tgtEl>
                                        <p:attrNameLst>
                                          <p:attrName>r</p:attrName>
                                        </p:attrNameLst>
                                      </p:cBhvr>
                                    </p:animRot>
                                  </p:childTnLst>
                                </p:cTn>
                              </p:par>
                              <p:par>
                                <p:cTn id="242" presetID="8" presetClass="emph" presetSubtype="0" fill="hold" grpId="4" nodeType="withEffect">
                                  <p:stCondLst>
                                    <p:cond delay="0"/>
                                  </p:stCondLst>
                                  <p:childTnLst>
                                    <p:animRot by="21600000">
                                      <p:cBhvr>
                                        <p:cTn id="243" dur="2000" fill="hold"/>
                                        <p:tgtEl>
                                          <p:spTgt spid="13"/>
                                        </p:tgtEl>
                                        <p:attrNameLst>
                                          <p:attrName>r</p:attrName>
                                        </p:attrNameLst>
                                      </p:cBhvr>
                                    </p:animRot>
                                  </p:childTnLst>
                                </p:cTn>
                              </p:par>
                              <p:par>
                                <p:cTn id="244" presetID="8" presetClass="emph" presetSubtype="0" fill="hold" grpId="4" nodeType="withEffect">
                                  <p:stCondLst>
                                    <p:cond delay="0"/>
                                  </p:stCondLst>
                                  <p:childTnLst>
                                    <p:animRot by="21600000">
                                      <p:cBhvr>
                                        <p:cTn id="245" dur="2000" fill="hold"/>
                                        <p:tgtEl>
                                          <p:spTgt spid="14"/>
                                        </p:tgtEl>
                                        <p:attrNameLst>
                                          <p:attrName>r</p:attrName>
                                        </p:attrNameLst>
                                      </p:cBhvr>
                                    </p:animRot>
                                  </p:childTnLst>
                                </p:cTn>
                              </p:par>
                              <p:par>
                                <p:cTn id="246" presetID="8" presetClass="emph" presetSubtype="0" fill="hold" grpId="4" nodeType="withEffect">
                                  <p:stCondLst>
                                    <p:cond delay="0"/>
                                  </p:stCondLst>
                                  <p:childTnLst>
                                    <p:animRot by="21600000">
                                      <p:cBhvr>
                                        <p:cTn id="247" dur="2000" fill="hold"/>
                                        <p:tgtEl>
                                          <p:spTgt spid="15"/>
                                        </p:tgtEl>
                                        <p:attrNameLst>
                                          <p:attrName>r</p:attrName>
                                        </p:attrNameLst>
                                      </p:cBhvr>
                                    </p:animRot>
                                  </p:childTnLst>
                                </p:cTn>
                              </p:par>
                              <p:par>
                                <p:cTn id="248" presetID="23" presetClass="entr" presetSubtype="28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4/3*#ppt_w"/>
                                          </p:val>
                                        </p:tav>
                                        <p:tav tm="100000">
                                          <p:val>
                                            <p:strVal val="#ppt_w"/>
                                          </p:val>
                                        </p:tav>
                                      </p:tavLst>
                                    </p:anim>
                                    <p:anim calcmode="lin" valueType="num">
                                      <p:cBhvr>
                                        <p:cTn id="251" dur="2000" fill="hold"/>
                                        <p:tgtEl>
                                          <p:spTgt spid="2"/>
                                        </p:tgtEl>
                                        <p:attrNameLst>
                                          <p:attrName>ppt_h</p:attrName>
                                        </p:attrNameLst>
                                      </p:cBhvr>
                                      <p:tavLst>
                                        <p:tav tm="0">
                                          <p:val>
                                            <p:strVal val="4/3*#ppt_h"/>
                                          </p:val>
                                        </p:tav>
                                        <p:tav tm="100000">
                                          <p:val>
                                            <p:strVal val="#ppt_h"/>
                                          </p:val>
                                        </p:tav>
                                      </p:tavLst>
                                    </p:anim>
                                  </p:childTnLst>
                                </p:cTn>
                              </p:par>
                              <p:par>
                                <p:cTn id="252" presetID="21" presetClass="entr" presetSubtype="8"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wheel(8)">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5BCD">
                <a:shade val="67500"/>
                <a:satMod val="115000"/>
              </a:srgbClr>
            </a:gs>
            <a:gs pos="100000">
              <a:srgbClr val="9C5BC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555859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8643952" y="0"/>
            <a:ext cx="500048" cy="500048"/>
          </a:xfrm>
          <a:prstGeom prst="donut">
            <a:avLst/>
          </a:prstGeom>
          <a:effectLst>
            <a:reflection blurRad="6350" stA="50000" endA="295" endPos="92000" dist="101600" dir="5400000" sy="-100000" algn="bl" rotWithShape="0"/>
          </a:effectLst>
        </p:spPr>
      </p:pic>
      <p:pic>
        <p:nvPicPr>
          <p:cNvPr id="6" name="5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8358214" y="428610"/>
            <a:ext cx="500048" cy="500048"/>
          </a:xfrm>
          <a:prstGeom prst="donut">
            <a:avLst/>
          </a:prstGeom>
          <a:effectLst>
            <a:reflection blurRad="6350" stA="50000" endA="295" endPos="92000" dist="101600" dir="5400000" sy="-100000" algn="bl" rotWithShape="0"/>
          </a:effectLst>
        </p:spPr>
      </p:pic>
      <p:pic>
        <p:nvPicPr>
          <p:cNvPr id="7" name="6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8072448" y="785818"/>
            <a:ext cx="500048" cy="500048"/>
          </a:xfrm>
          <a:prstGeom prst="donut">
            <a:avLst/>
          </a:prstGeom>
          <a:effectLst>
            <a:reflection blurRad="6350" stA="50000" endA="295" endPos="92000" dist="101600" dir="5400000" sy="-100000" algn="bl" rotWithShape="0"/>
          </a:effectLst>
        </p:spPr>
      </p:pic>
      <p:pic>
        <p:nvPicPr>
          <p:cNvPr id="8" name="7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7858148" y="1142990"/>
            <a:ext cx="500048" cy="500048"/>
          </a:xfrm>
          <a:prstGeom prst="donut">
            <a:avLst/>
          </a:prstGeom>
          <a:effectLst>
            <a:reflection blurRad="6350" stA="50000" endA="295" endPos="92000" dist="101600" dir="5400000" sy="-100000" algn="bl" rotWithShape="0"/>
          </a:effectLst>
        </p:spPr>
      </p:pic>
      <p:pic>
        <p:nvPicPr>
          <p:cNvPr id="9" name="8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7572396" y="1500180"/>
            <a:ext cx="500048" cy="500048"/>
          </a:xfrm>
          <a:prstGeom prst="donut">
            <a:avLst/>
          </a:prstGeom>
          <a:effectLst>
            <a:reflection blurRad="6350" stA="50000" endA="295" endPos="92000" dist="101600" dir="5400000" sy="-100000" algn="bl" rotWithShape="0"/>
          </a:effectLst>
        </p:spPr>
      </p:pic>
      <p:pic>
        <p:nvPicPr>
          <p:cNvPr id="10" name="9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7286644" y="1857370"/>
            <a:ext cx="500048" cy="500048"/>
          </a:xfrm>
          <a:prstGeom prst="donut">
            <a:avLst/>
          </a:prstGeom>
          <a:effectLst>
            <a:reflection blurRad="6350" stA="50000" endA="295" endPos="92000" dist="101600" dir="5400000" sy="-100000" algn="bl" rotWithShape="0"/>
          </a:effectLst>
        </p:spPr>
      </p:pic>
      <p:pic>
        <p:nvPicPr>
          <p:cNvPr id="11" name="10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7000892" y="2214560"/>
            <a:ext cx="500048" cy="500048"/>
          </a:xfrm>
          <a:prstGeom prst="donut">
            <a:avLst/>
          </a:prstGeom>
          <a:effectLst>
            <a:reflection blurRad="6350" stA="50000" endA="295" endPos="92000" dist="101600" dir="5400000" sy="-100000" algn="bl" rotWithShape="0"/>
          </a:effectLst>
        </p:spPr>
      </p:pic>
      <p:pic>
        <p:nvPicPr>
          <p:cNvPr id="12" name="11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6786578" y="2571750"/>
            <a:ext cx="500048" cy="500048"/>
          </a:xfrm>
          <a:prstGeom prst="donut">
            <a:avLst/>
          </a:prstGeom>
          <a:effectLst>
            <a:reflection blurRad="6350" stA="50000" endA="295" endPos="92000" dist="101600" dir="5400000" sy="-100000" algn="bl" rotWithShape="0"/>
          </a:effectLst>
        </p:spPr>
      </p:pic>
      <p:pic>
        <p:nvPicPr>
          <p:cNvPr id="13" name="12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6500826" y="2928940"/>
            <a:ext cx="500048" cy="500048"/>
          </a:xfrm>
          <a:prstGeom prst="donut">
            <a:avLst/>
          </a:prstGeom>
          <a:effectLst>
            <a:reflection blurRad="6350" stA="50000" endA="295" endPos="92000" dist="101600" dir="5400000" sy="-100000" algn="bl" rotWithShape="0"/>
          </a:effectLst>
        </p:spPr>
      </p:pic>
      <p:pic>
        <p:nvPicPr>
          <p:cNvPr id="14" name="13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6215074" y="3286130"/>
            <a:ext cx="500048" cy="500048"/>
          </a:xfrm>
          <a:prstGeom prst="donut">
            <a:avLst/>
          </a:prstGeom>
          <a:effectLst>
            <a:reflection blurRad="6350" stA="50000" endA="295" endPos="92000" dist="101600" dir="5400000" sy="-100000" algn="bl" rotWithShape="0"/>
          </a:effectLst>
        </p:spPr>
      </p:pic>
      <p:pic>
        <p:nvPicPr>
          <p:cNvPr id="15" name="14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5929322" y="3643320"/>
            <a:ext cx="500048" cy="500048"/>
          </a:xfrm>
          <a:prstGeom prst="donut">
            <a:avLst/>
          </a:prstGeom>
          <a:effectLst>
            <a:reflection blurRad="6350" stA="50000" endA="295" endPos="92000" dist="101600" dir="5400000" sy="-100000" algn="bl" rotWithShape="0"/>
          </a:effectLst>
        </p:spPr>
      </p:pic>
      <p:pic>
        <p:nvPicPr>
          <p:cNvPr id="16" name="15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5643570" y="4000510"/>
            <a:ext cx="500048" cy="500048"/>
          </a:xfrm>
          <a:prstGeom prst="donut">
            <a:avLst/>
          </a:prstGeom>
          <a:effectLst>
            <a:reflection blurRad="6350" stA="50000" endA="295" endPos="92000" dist="101600" dir="5400000" sy="-100000" algn="bl" rotWithShape="0"/>
          </a:effectLst>
        </p:spPr>
      </p:pic>
      <p:pic>
        <p:nvPicPr>
          <p:cNvPr id="17" name="16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5357818" y="4357700"/>
            <a:ext cx="500048" cy="500048"/>
          </a:xfrm>
          <a:prstGeom prst="donut">
            <a:avLst/>
          </a:prstGeom>
          <a:effectLst>
            <a:reflection blurRad="6350" stA="50000" endA="295" endPos="92000" dist="101600" dir="5400000" sy="-100000" algn="bl" rotWithShape="0"/>
          </a:effectLst>
        </p:spPr>
      </p:pic>
      <p:pic>
        <p:nvPicPr>
          <p:cNvPr id="18" name="17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0" y="0"/>
            <a:ext cx="500048" cy="500048"/>
          </a:xfrm>
          <a:prstGeom prst="donut">
            <a:avLst/>
          </a:prstGeom>
          <a:effectLst>
            <a:reflection blurRad="6350" stA="50000" endA="295" endPos="92000" dist="101600" dir="5400000" sy="-100000" algn="bl" rotWithShape="0"/>
          </a:effectLst>
        </p:spPr>
      </p:pic>
      <p:pic>
        <p:nvPicPr>
          <p:cNvPr id="19" name="18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285720" y="357172"/>
            <a:ext cx="500048" cy="500048"/>
          </a:xfrm>
          <a:prstGeom prst="donut">
            <a:avLst/>
          </a:prstGeom>
          <a:effectLst>
            <a:reflection blurRad="6350" stA="50000" endA="295" endPos="92000" dist="101600" dir="5400000" sy="-100000" algn="bl" rotWithShape="0"/>
          </a:effectLst>
        </p:spPr>
      </p:pic>
      <p:pic>
        <p:nvPicPr>
          <p:cNvPr id="20" name="19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571504" y="714380"/>
            <a:ext cx="500048" cy="500048"/>
          </a:xfrm>
          <a:prstGeom prst="donut">
            <a:avLst/>
          </a:prstGeom>
          <a:effectLst>
            <a:reflection blurRad="6350" stA="50000" endA="295" endPos="92000" dist="101600" dir="5400000" sy="-100000" algn="bl" rotWithShape="0"/>
          </a:effectLst>
        </p:spPr>
      </p:pic>
      <p:pic>
        <p:nvPicPr>
          <p:cNvPr id="21" name="20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857224" y="1071552"/>
            <a:ext cx="500048" cy="500048"/>
          </a:xfrm>
          <a:prstGeom prst="donut">
            <a:avLst/>
          </a:prstGeom>
          <a:effectLst>
            <a:reflection blurRad="6350" stA="50000" endA="295" endPos="92000" dist="101600" dir="5400000" sy="-100000" algn="bl" rotWithShape="0"/>
          </a:effectLst>
        </p:spPr>
      </p:pic>
      <p:pic>
        <p:nvPicPr>
          <p:cNvPr id="22" name="21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1143008" y="1428760"/>
            <a:ext cx="500048" cy="500048"/>
          </a:xfrm>
          <a:prstGeom prst="donut">
            <a:avLst/>
          </a:prstGeom>
          <a:effectLst>
            <a:reflection blurRad="6350" stA="50000" endA="295" endPos="92000" dist="101600" dir="5400000" sy="-100000" algn="bl" rotWithShape="0"/>
          </a:effectLst>
        </p:spPr>
      </p:pic>
      <p:pic>
        <p:nvPicPr>
          <p:cNvPr id="23" name="22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1428728" y="1785932"/>
            <a:ext cx="500048" cy="500048"/>
          </a:xfrm>
          <a:prstGeom prst="donut">
            <a:avLst/>
          </a:prstGeom>
          <a:effectLst>
            <a:reflection blurRad="6350" stA="50000" endA="295" endPos="92000" dist="101600" dir="5400000" sy="-100000" algn="bl" rotWithShape="0"/>
          </a:effectLst>
        </p:spPr>
      </p:pic>
      <p:pic>
        <p:nvPicPr>
          <p:cNvPr id="24" name="23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1714512" y="2143140"/>
            <a:ext cx="500048" cy="500048"/>
          </a:xfrm>
          <a:prstGeom prst="donut">
            <a:avLst/>
          </a:prstGeom>
          <a:effectLst>
            <a:reflection blurRad="6350" stA="50000" endA="295" endPos="92000" dist="101600" dir="5400000" sy="-100000" algn="bl" rotWithShape="0"/>
          </a:effectLst>
        </p:spPr>
      </p:pic>
      <p:pic>
        <p:nvPicPr>
          <p:cNvPr id="25" name="24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2000232" y="2500312"/>
            <a:ext cx="500048" cy="500048"/>
          </a:xfrm>
          <a:prstGeom prst="donut">
            <a:avLst/>
          </a:prstGeom>
          <a:effectLst>
            <a:reflection blurRad="6350" stA="50000" endA="295" endPos="92000" dist="101600" dir="5400000" sy="-100000" algn="bl" rotWithShape="0"/>
          </a:effectLst>
        </p:spPr>
      </p:pic>
      <p:pic>
        <p:nvPicPr>
          <p:cNvPr id="26" name="25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2285984" y="2857502"/>
            <a:ext cx="500048" cy="500048"/>
          </a:xfrm>
          <a:prstGeom prst="donut">
            <a:avLst/>
          </a:prstGeom>
          <a:effectLst>
            <a:reflection blurRad="6350" stA="50000" endA="295" endPos="92000" dist="101600" dir="5400000" sy="-100000" algn="bl" rotWithShape="0"/>
          </a:effectLst>
        </p:spPr>
      </p:pic>
      <p:pic>
        <p:nvPicPr>
          <p:cNvPr id="27" name="26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2571704" y="3214674"/>
            <a:ext cx="500048" cy="500048"/>
          </a:xfrm>
          <a:prstGeom prst="donut">
            <a:avLst/>
          </a:prstGeom>
          <a:effectLst>
            <a:reflection blurRad="6350" stA="50000" endA="295" endPos="92000" dist="101600" dir="5400000" sy="-100000" algn="bl" rotWithShape="0"/>
          </a:effectLst>
        </p:spPr>
      </p:pic>
      <p:pic>
        <p:nvPicPr>
          <p:cNvPr id="28" name="27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2857488" y="3571882"/>
            <a:ext cx="500048" cy="500048"/>
          </a:xfrm>
          <a:prstGeom prst="donut">
            <a:avLst/>
          </a:prstGeom>
          <a:effectLst>
            <a:reflection blurRad="6350" stA="50000" endA="295" endPos="92000" dist="101600" dir="5400000" sy="-100000" algn="bl" rotWithShape="0"/>
          </a:effectLst>
        </p:spPr>
      </p:pic>
      <p:pic>
        <p:nvPicPr>
          <p:cNvPr id="29" name="28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3143208" y="3929054"/>
            <a:ext cx="500048" cy="500048"/>
          </a:xfrm>
          <a:prstGeom prst="donut">
            <a:avLst/>
          </a:prstGeom>
          <a:effectLst>
            <a:reflection blurRad="6350" stA="50000" endA="295" endPos="92000" dist="101600" dir="5400000" sy="-100000" algn="bl" rotWithShape="0"/>
          </a:effectLst>
        </p:spPr>
      </p:pic>
      <p:pic>
        <p:nvPicPr>
          <p:cNvPr id="30" name="29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3357586" y="4286280"/>
            <a:ext cx="500048" cy="500048"/>
          </a:xfrm>
          <a:prstGeom prst="donut">
            <a:avLst/>
          </a:prstGeom>
          <a:effectLst>
            <a:reflection blurRad="6350" stA="50000" endA="295" endPos="92000" dist="101600" dir="5400000" sy="-100000" algn="bl" rotWithShape="0"/>
          </a:effectLst>
        </p:spPr>
      </p:pic>
      <p:pic>
        <p:nvPicPr>
          <p:cNvPr id="31" name="30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3643306" y="4643452"/>
            <a:ext cx="500048" cy="500048"/>
          </a:xfrm>
          <a:prstGeom prst="donut">
            <a:avLst/>
          </a:prstGeom>
          <a:effectLst>
            <a:reflection blurRad="6350" stA="50000" endA="295" endPos="92000" dist="101600" dir="5400000" sy="-100000" algn="bl" rotWithShape="0"/>
          </a:effectLst>
        </p:spPr>
      </p:pic>
      <p:pic>
        <p:nvPicPr>
          <p:cNvPr id="32" name="31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5072066" y="4643452"/>
            <a:ext cx="500048" cy="500048"/>
          </a:xfrm>
          <a:prstGeom prst="donut">
            <a:avLst/>
          </a:prstGeom>
          <a:effectLst>
            <a:reflection blurRad="6350" stA="50000" endA="295" endPos="92000" dist="101600" dir="5400000" sy="-100000" algn="bl" rotWithShape="0"/>
          </a:effectLst>
        </p:spPr>
      </p:pic>
      <p:pic>
        <p:nvPicPr>
          <p:cNvPr id="33" name="32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785818" y="0"/>
            <a:ext cx="500048" cy="500048"/>
          </a:xfrm>
          <a:prstGeom prst="donut">
            <a:avLst/>
          </a:prstGeom>
          <a:effectLst>
            <a:reflection blurRad="6350" stA="50000" endA="295" endPos="92000" dist="101600" dir="5400000" sy="-100000" algn="bl" rotWithShape="0"/>
          </a:effectLst>
        </p:spPr>
      </p:pic>
      <p:pic>
        <p:nvPicPr>
          <p:cNvPr id="34" name="33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1071538" y="357172"/>
            <a:ext cx="500048" cy="500048"/>
          </a:xfrm>
          <a:prstGeom prst="donut">
            <a:avLst/>
          </a:prstGeom>
          <a:effectLst>
            <a:reflection blurRad="6350" stA="50000" endA="295" endPos="92000" dist="101600" dir="5400000" sy="-100000" algn="bl" rotWithShape="0"/>
          </a:effectLst>
        </p:spPr>
      </p:pic>
      <p:pic>
        <p:nvPicPr>
          <p:cNvPr id="35" name="34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1357322" y="714380"/>
            <a:ext cx="500048" cy="500048"/>
          </a:xfrm>
          <a:prstGeom prst="donut">
            <a:avLst/>
          </a:prstGeom>
          <a:effectLst>
            <a:reflection blurRad="6350" stA="50000" endA="295" endPos="92000" dist="101600" dir="5400000" sy="-100000" algn="bl" rotWithShape="0"/>
          </a:effectLst>
        </p:spPr>
      </p:pic>
      <p:pic>
        <p:nvPicPr>
          <p:cNvPr id="36" name="35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1643042" y="1071552"/>
            <a:ext cx="500048" cy="500048"/>
          </a:xfrm>
          <a:prstGeom prst="donut">
            <a:avLst/>
          </a:prstGeom>
          <a:effectLst>
            <a:reflection blurRad="6350" stA="50000" endA="295" endPos="92000" dist="101600" dir="5400000" sy="-100000" algn="bl" rotWithShape="0"/>
          </a:effectLst>
        </p:spPr>
      </p:pic>
      <p:pic>
        <p:nvPicPr>
          <p:cNvPr id="37" name="36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1928826" y="1428760"/>
            <a:ext cx="500048" cy="500048"/>
          </a:xfrm>
          <a:prstGeom prst="donut">
            <a:avLst/>
          </a:prstGeom>
          <a:effectLst>
            <a:reflection blurRad="6350" stA="50000" endA="295" endPos="92000" dist="101600" dir="5400000" sy="-100000" algn="bl" rotWithShape="0"/>
          </a:effectLst>
        </p:spPr>
      </p:pic>
      <p:pic>
        <p:nvPicPr>
          <p:cNvPr id="38" name="37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2214546" y="1785932"/>
            <a:ext cx="500048" cy="500048"/>
          </a:xfrm>
          <a:prstGeom prst="donut">
            <a:avLst/>
          </a:prstGeom>
          <a:effectLst>
            <a:reflection blurRad="6350" stA="50000" endA="295" endPos="92000" dist="101600" dir="5400000" sy="-100000" algn="bl" rotWithShape="0"/>
          </a:effectLst>
        </p:spPr>
      </p:pic>
      <p:pic>
        <p:nvPicPr>
          <p:cNvPr id="39" name="38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2500330" y="2143140"/>
            <a:ext cx="500048" cy="500048"/>
          </a:xfrm>
          <a:prstGeom prst="donut">
            <a:avLst/>
          </a:prstGeom>
          <a:effectLst>
            <a:reflection blurRad="6350" stA="50000" endA="295" endPos="92000" dist="101600" dir="5400000" sy="-100000" algn="bl" rotWithShape="0"/>
          </a:effectLst>
        </p:spPr>
      </p:pic>
      <p:pic>
        <p:nvPicPr>
          <p:cNvPr id="40" name="39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2786050" y="2500312"/>
            <a:ext cx="500048" cy="500048"/>
          </a:xfrm>
          <a:prstGeom prst="donut">
            <a:avLst/>
          </a:prstGeom>
          <a:effectLst>
            <a:reflection blurRad="6350" stA="50000" endA="295" endPos="92000" dist="101600" dir="5400000" sy="-100000" algn="bl" rotWithShape="0"/>
          </a:effectLst>
        </p:spPr>
      </p:pic>
      <p:pic>
        <p:nvPicPr>
          <p:cNvPr id="41" name="40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3071802" y="2857502"/>
            <a:ext cx="500048" cy="500048"/>
          </a:xfrm>
          <a:prstGeom prst="donut">
            <a:avLst/>
          </a:prstGeom>
          <a:effectLst>
            <a:reflection blurRad="6350" stA="50000" endA="295" endPos="92000" dist="101600" dir="5400000" sy="-100000" algn="bl" rotWithShape="0"/>
          </a:effectLst>
        </p:spPr>
      </p:pic>
      <p:pic>
        <p:nvPicPr>
          <p:cNvPr id="42" name="41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3357522" y="3214674"/>
            <a:ext cx="500048" cy="500048"/>
          </a:xfrm>
          <a:prstGeom prst="donut">
            <a:avLst/>
          </a:prstGeom>
          <a:effectLst>
            <a:reflection blurRad="6350" stA="50000" endA="295" endPos="92000" dist="101600" dir="5400000" sy="-100000" algn="bl" rotWithShape="0"/>
          </a:effectLst>
        </p:spPr>
      </p:pic>
      <p:pic>
        <p:nvPicPr>
          <p:cNvPr id="43" name="42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3643306" y="3571882"/>
            <a:ext cx="500048" cy="500048"/>
          </a:xfrm>
          <a:prstGeom prst="donut">
            <a:avLst/>
          </a:prstGeom>
          <a:effectLst>
            <a:reflection blurRad="6350" stA="50000" endA="295" endPos="92000" dist="101600" dir="5400000" sy="-100000" algn="bl" rotWithShape="0"/>
          </a:effectLst>
        </p:spPr>
      </p:pic>
      <p:pic>
        <p:nvPicPr>
          <p:cNvPr id="44" name="43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3929026" y="3929054"/>
            <a:ext cx="500048" cy="500048"/>
          </a:xfrm>
          <a:prstGeom prst="donut">
            <a:avLst/>
          </a:prstGeom>
          <a:effectLst>
            <a:reflection blurRad="6350" stA="50000" endA="295" endPos="92000" dist="101600" dir="5400000" sy="-100000" algn="bl" rotWithShape="0"/>
          </a:effectLst>
        </p:spPr>
      </p:pic>
      <p:pic>
        <p:nvPicPr>
          <p:cNvPr id="45" name="44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4143404" y="4286280"/>
            <a:ext cx="500048" cy="500048"/>
          </a:xfrm>
          <a:prstGeom prst="donut">
            <a:avLst/>
          </a:prstGeom>
          <a:effectLst>
            <a:reflection blurRad="6350" stA="50000" endA="295" endPos="92000" dist="101600" dir="5400000" sy="-100000" algn="bl" rotWithShape="0"/>
          </a:effectLst>
        </p:spPr>
      </p:pic>
      <p:pic>
        <p:nvPicPr>
          <p:cNvPr id="46" name="45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8001010" y="0"/>
            <a:ext cx="500048" cy="500048"/>
          </a:xfrm>
          <a:prstGeom prst="donut">
            <a:avLst/>
          </a:prstGeom>
          <a:effectLst>
            <a:reflection blurRad="6350" stA="50000" endA="295" endPos="92000" dist="101600" dir="5400000" sy="-100000" algn="bl" rotWithShape="0"/>
          </a:effectLst>
        </p:spPr>
      </p:pic>
      <p:pic>
        <p:nvPicPr>
          <p:cNvPr id="47" name="46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7715272" y="428610"/>
            <a:ext cx="500048" cy="500048"/>
          </a:xfrm>
          <a:prstGeom prst="donut">
            <a:avLst/>
          </a:prstGeom>
          <a:effectLst>
            <a:reflection blurRad="6350" stA="50000" endA="295" endPos="92000" dist="101600" dir="5400000" sy="-100000" algn="bl" rotWithShape="0"/>
          </a:effectLst>
        </p:spPr>
      </p:pic>
      <p:pic>
        <p:nvPicPr>
          <p:cNvPr id="48" name="47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7429506" y="785818"/>
            <a:ext cx="500048" cy="500048"/>
          </a:xfrm>
          <a:prstGeom prst="donut">
            <a:avLst/>
          </a:prstGeom>
          <a:effectLst>
            <a:reflection blurRad="6350" stA="50000" endA="295" endPos="92000" dist="101600" dir="5400000" sy="-100000" algn="bl" rotWithShape="0"/>
          </a:effectLst>
        </p:spPr>
      </p:pic>
      <p:pic>
        <p:nvPicPr>
          <p:cNvPr id="49" name="48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7215206" y="1142990"/>
            <a:ext cx="500048" cy="500048"/>
          </a:xfrm>
          <a:prstGeom prst="donut">
            <a:avLst/>
          </a:prstGeom>
          <a:effectLst>
            <a:reflection blurRad="6350" stA="50000" endA="295" endPos="92000" dist="101600" dir="5400000" sy="-100000" algn="bl" rotWithShape="0"/>
          </a:effectLst>
        </p:spPr>
      </p:pic>
      <p:pic>
        <p:nvPicPr>
          <p:cNvPr id="50" name="49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6929454" y="1500180"/>
            <a:ext cx="500048" cy="500048"/>
          </a:xfrm>
          <a:prstGeom prst="donut">
            <a:avLst/>
          </a:prstGeom>
          <a:effectLst>
            <a:reflection blurRad="6350" stA="50000" endA="295" endPos="92000" dist="101600" dir="5400000" sy="-100000" algn="bl" rotWithShape="0"/>
          </a:effectLst>
        </p:spPr>
      </p:pic>
      <p:pic>
        <p:nvPicPr>
          <p:cNvPr id="51" name="50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6643702" y="1857370"/>
            <a:ext cx="500048" cy="500048"/>
          </a:xfrm>
          <a:prstGeom prst="donut">
            <a:avLst/>
          </a:prstGeom>
          <a:effectLst>
            <a:reflection blurRad="6350" stA="50000" endA="295" endPos="92000" dist="101600" dir="5400000" sy="-100000" algn="bl" rotWithShape="0"/>
          </a:effectLst>
        </p:spPr>
      </p:pic>
      <p:pic>
        <p:nvPicPr>
          <p:cNvPr id="52" name="51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6357950" y="2214560"/>
            <a:ext cx="500048" cy="500048"/>
          </a:xfrm>
          <a:prstGeom prst="donut">
            <a:avLst/>
          </a:prstGeom>
          <a:effectLst>
            <a:reflection blurRad="6350" stA="50000" endA="295" endPos="92000" dist="101600" dir="5400000" sy="-100000" algn="bl" rotWithShape="0"/>
          </a:effectLst>
        </p:spPr>
      </p:pic>
      <p:pic>
        <p:nvPicPr>
          <p:cNvPr id="53" name="52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6143636" y="2571750"/>
            <a:ext cx="500048" cy="500048"/>
          </a:xfrm>
          <a:prstGeom prst="donut">
            <a:avLst/>
          </a:prstGeom>
          <a:effectLst>
            <a:reflection blurRad="6350" stA="50000" endA="295" endPos="92000" dist="101600" dir="5400000" sy="-100000" algn="bl" rotWithShape="0"/>
          </a:effectLst>
        </p:spPr>
      </p:pic>
      <p:pic>
        <p:nvPicPr>
          <p:cNvPr id="54" name="53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5857884" y="2928940"/>
            <a:ext cx="500048" cy="500048"/>
          </a:xfrm>
          <a:prstGeom prst="donut">
            <a:avLst/>
          </a:prstGeom>
          <a:effectLst>
            <a:reflection blurRad="6350" stA="50000" endA="295" endPos="92000" dist="101600" dir="5400000" sy="-100000" algn="bl" rotWithShape="0"/>
          </a:effectLst>
        </p:spPr>
      </p:pic>
      <p:pic>
        <p:nvPicPr>
          <p:cNvPr id="55" name="54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5572132" y="3286130"/>
            <a:ext cx="500048" cy="500048"/>
          </a:xfrm>
          <a:prstGeom prst="donut">
            <a:avLst/>
          </a:prstGeom>
          <a:effectLst>
            <a:reflection blurRad="6350" stA="50000" endA="295" endPos="92000" dist="101600" dir="5400000" sy="-100000" algn="bl" rotWithShape="0"/>
          </a:effectLst>
        </p:spPr>
      </p:pic>
      <p:pic>
        <p:nvPicPr>
          <p:cNvPr id="56" name="55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5286380" y="3643320"/>
            <a:ext cx="500048" cy="500048"/>
          </a:xfrm>
          <a:prstGeom prst="donut">
            <a:avLst/>
          </a:prstGeom>
          <a:effectLst>
            <a:reflection blurRad="6350" stA="50000" endA="295" endPos="92000" dist="101600" dir="5400000" sy="-100000" algn="bl" rotWithShape="0"/>
          </a:effectLst>
        </p:spPr>
      </p:pic>
      <p:pic>
        <p:nvPicPr>
          <p:cNvPr id="57" name="56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5000628" y="4000510"/>
            <a:ext cx="500048" cy="500048"/>
          </a:xfrm>
          <a:prstGeom prst="donut">
            <a:avLst/>
          </a:prstGeom>
          <a:effectLst>
            <a:reflection blurRad="6350" stA="50000" endA="295" endPos="92000" dist="101600" dir="5400000" sy="-100000" algn="bl" rotWithShape="0"/>
          </a:effectLst>
        </p:spPr>
      </p:pic>
      <p:pic>
        <p:nvPicPr>
          <p:cNvPr id="58" name="57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4714876" y="4357700"/>
            <a:ext cx="500048" cy="500048"/>
          </a:xfrm>
          <a:prstGeom prst="donut">
            <a:avLst/>
          </a:prstGeom>
          <a:effectLst>
            <a:reflection blurRad="6350" stA="50000" endA="295" endPos="92000" dist="101600" dir="5400000" sy="-100000" algn="bl" rotWithShape="0"/>
          </a:effectLst>
        </p:spPr>
      </p:pic>
      <p:pic>
        <p:nvPicPr>
          <p:cNvPr id="59" name="58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7500958" y="-250024"/>
            <a:ext cx="500048" cy="500048"/>
          </a:xfrm>
          <a:prstGeom prst="donut">
            <a:avLst/>
          </a:prstGeom>
          <a:effectLst>
            <a:reflection blurRad="6350" stA="50000" endA="295" endPos="92000" dist="101600" dir="5400000" sy="-100000" algn="bl" rotWithShape="0"/>
          </a:effectLst>
        </p:spPr>
      </p:pic>
      <p:pic>
        <p:nvPicPr>
          <p:cNvPr id="60" name="59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7215206" y="142858"/>
            <a:ext cx="500048" cy="500048"/>
          </a:xfrm>
          <a:prstGeom prst="donut">
            <a:avLst/>
          </a:prstGeom>
          <a:effectLst>
            <a:reflection blurRad="6350" stA="50000" endA="295" endPos="92000" dist="101600" dir="5400000" sy="-100000" algn="bl" rotWithShape="0"/>
          </a:effectLst>
        </p:spPr>
      </p:pic>
      <p:pic>
        <p:nvPicPr>
          <p:cNvPr id="61" name="60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6929440" y="500066"/>
            <a:ext cx="500048" cy="500048"/>
          </a:xfrm>
          <a:prstGeom prst="donut">
            <a:avLst/>
          </a:prstGeom>
          <a:effectLst>
            <a:reflection blurRad="6350" stA="50000" endA="295" endPos="92000" dist="101600" dir="5400000" sy="-100000" algn="bl" rotWithShape="0"/>
          </a:effectLst>
        </p:spPr>
      </p:pic>
      <p:pic>
        <p:nvPicPr>
          <p:cNvPr id="62" name="61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6715140" y="857238"/>
            <a:ext cx="500048" cy="500048"/>
          </a:xfrm>
          <a:prstGeom prst="donut">
            <a:avLst/>
          </a:prstGeom>
          <a:effectLst>
            <a:reflection blurRad="6350" stA="50000" endA="295" endPos="92000" dist="101600" dir="5400000" sy="-100000" algn="bl" rotWithShape="0"/>
          </a:effectLst>
        </p:spPr>
      </p:pic>
      <p:pic>
        <p:nvPicPr>
          <p:cNvPr id="63" name="62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6429388" y="1214428"/>
            <a:ext cx="500048" cy="500048"/>
          </a:xfrm>
          <a:prstGeom prst="donut">
            <a:avLst/>
          </a:prstGeom>
          <a:effectLst>
            <a:reflection blurRad="6350" stA="50000" endA="295" endPos="92000" dist="101600" dir="5400000" sy="-100000" algn="bl" rotWithShape="0"/>
          </a:effectLst>
        </p:spPr>
      </p:pic>
      <p:pic>
        <p:nvPicPr>
          <p:cNvPr id="64" name="63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6143636" y="1571618"/>
            <a:ext cx="500048" cy="500048"/>
          </a:xfrm>
          <a:prstGeom prst="donut">
            <a:avLst/>
          </a:prstGeom>
          <a:effectLst>
            <a:reflection blurRad="6350" stA="50000" endA="295" endPos="92000" dist="101600" dir="5400000" sy="-100000" algn="bl" rotWithShape="0"/>
          </a:effectLst>
        </p:spPr>
      </p:pic>
      <p:pic>
        <p:nvPicPr>
          <p:cNvPr id="65" name="64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5857884" y="1928808"/>
            <a:ext cx="500048" cy="500048"/>
          </a:xfrm>
          <a:prstGeom prst="donut">
            <a:avLst/>
          </a:prstGeom>
          <a:effectLst>
            <a:reflection blurRad="6350" stA="50000" endA="295" endPos="92000" dist="101600" dir="5400000" sy="-100000" algn="bl" rotWithShape="0"/>
          </a:effectLst>
        </p:spPr>
      </p:pic>
      <p:pic>
        <p:nvPicPr>
          <p:cNvPr id="66" name="65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5643570" y="2285998"/>
            <a:ext cx="500048" cy="500048"/>
          </a:xfrm>
          <a:prstGeom prst="donut">
            <a:avLst/>
          </a:prstGeom>
          <a:effectLst>
            <a:reflection blurRad="6350" stA="50000" endA="295" endPos="92000" dist="101600" dir="5400000" sy="-100000" algn="bl" rotWithShape="0"/>
          </a:effectLst>
        </p:spPr>
      </p:pic>
      <p:pic>
        <p:nvPicPr>
          <p:cNvPr id="67" name="66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5357818" y="2643188"/>
            <a:ext cx="500048" cy="500048"/>
          </a:xfrm>
          <a:prstGeom prst="donut">
            <a:avLst/>
          </a:prstGeom>
          <a:effectLst>
            <a:reflection blurRad="6350" stA="50000" endA="295" endPos="92000" dist="101600" dir="5400000" sy="-100000" algn="bl" rotWithShape="0"/>
          </a:effectLst>
        </p:spPr>
      </p:pic>
      <p:pic>
        <p:nvPicPr>
          <p:cNvPr id="68" name="67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5072066" y="3071816"/>
            <a:ext cx="500048" cy="500048"/>
          </a:xfrm>
          <a:prstGeom prst="donut">
            <a:avLst/>
          </a:prstGeom>
          <a:effectLst>
            <a:reflection blurRad="6350" stA="50000" endA="295" endPos="92000" dist="101600" dir="5400000" sy="-100000" algn="bl" rotWithShape="0"/>
          </a:effectLst>
        </p:spPr>
      </p:pic>
      <p:pic>
        <p:nvPicPr>
          <p:cNvPr id="69" name="68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4714876" y="3429006"/>
            <a:ext cx="500048" cy="500048"/>
          </a:xfrm>
          <a:prstGeom prst="donut">
            <a:avLst/>
          </a:prstGeom>
          <a:effectLst>
            <a:reflection blurRad="6350" stA="50000" endA="295" endPos="92000" dist="101600" dir="5400000" sy="-100000" algn="bl" rotWithShape="0"/>
          </a:effectLst>
        </p:spPr>
      </p:pic>
      <p:pic>
        <p:nvPicPr>
          <p:cNvPr id="70" name="69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1428728" y="-250024"/>
            <a:ext cx="500048" cy="500048"/>
          </a:xfrm>
          <a:prstGeom prst="donut">
            <a:avLst/>
          </a:prstGeom>
          <a:effectLst>
            <a:reflection blurRad="6350" stA="50000" endA="295" endPos="92000" dist="101600" dir="5400000" sy="-100000" algn="bl" rotWithShape="0"/>
          </a:effectLst>
        </p:spPr>
      </p:pic>
      <p:pic>
        <p:nvPicPr>
          <p:cNvPr id="71" name="70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1714448" y="214278"/>
            <a:ext cx="500048" cy="500048"/>
          </a:xfrm>
          <a:prstGeom prst="donut">
            <a:avLst/>
          </a:prstGeom>
          <a:effectLst>
            <a:reflection blurRad="6350" stA="50000" endA="295" endPos="92000" dist="101600" dir="5400000" sy="-100000" algn="bl" rotWithShape="0"/>
          </a:effectLst>
        </p:spPr>
      </p:pic>
      <p:pic>
        <p:nvPicPr>
          <p:cNvPr id="72" name="71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2000232" y="571486"/>
            <a:ext cx="500048" cy="500048"/>
          </a:xfrm>
          <a:prstGeom prst="donut">
            <a:avLst/>
          </a:prstGeom>
          <a:effectLst>
            <a:reflection blurRad="6350" stA="50000" endA="295" endPos="92000" dist="101600" dir="5400000" sy="-100000" algn="bl" rotWithShape="0"/>
          </a:effectLst>
        </p:spPr>
      </p:pic>
      <p:pic>
        <p:nvPicPr>
          <p:cNvPr id="73" name="72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2285952" y="928658"/>
            <a:ext cx="500048" cy="500048"/>
          </a:xfrm>
          <a:prstGeom prst="donut">
            <a:avLst/>
          </a:prstGeom>
          <a:effectLst>
            <a:reflection blurRad="6350" stA="50000" endA="295" endPos="92000" dist="101600" dir="5400000" sy="-100000" algn="bl" rotWithShape="0"/>
          </a:effectLst>
        </p:spPr>
      </p:pic>
      <p:pic>
        <p:nvPicPr>
          <p:cNvPr id="74" name="73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2571736" y="1285866"/>
            <a:ext cx="500048" cy="500048"/>
          </a:xfrm>
          <a:prstGeom prst="donut">
            <a:avLst/>
          </a:prstGeom>
          <a:effectLst>
            <a:reflection blurRad="6350" stA="50000" endA="295" endPos="92000" dist="101600" dir="5400000" sy="-100000" algn="bl" rotWithShape="0"/>
          </a:effectLst>
        </p:spPr>
      </p:pic>
      <p:pic>
        <p:nvPicPr>
          <p:cNvPr id="75" name="74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2857456" y="1643038"/>
            <a:ext cx="500048" cy="500048"/>
          </a:xfrm>
          <a:prstGeom prst="donut">
            <a:avLst/>
          </a:prstGeom>
          <a:effectLst>
            <a:reflection blurRad="6350" stA="50000" endA="295" endPos="92000" dist="101600" dir="5400000" sy="-100000" algn="bl" rotWithShape="0"/>
          </a:effectLst>
        </p:spPr>
      </p:pic>
      <p:pic>
        <p:nvPicPr>
          <p:cNvPr id="76" name="75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3143240" y="2000246"/>
            <a:ext cx="500048" cy="500048"/>
          </a:xfrm>
          <a:prstGeom prst="donut">
            <a:avLst/>
          </a:prstGeom>
          <a:effectLst>
            <a:reflection blurRad="6350" stA="50000" endA="295" endPos="92000" dist="101600" dir="5400000" sy="-100000" algn="bl" rotWithShape="0"/>
          </a:effectLst>
        </p:spPr>
      </p:pic>
      <p:pic>
        <p:nvPicPr>
          <p:cNvPr id="77" name="76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3428960" y="2357418"/>
            <a:ext cx="500048" cy="500048"/>
          </a:xfrm>
          <a:prstGeom prst="donut">
            <a:avLst/>
          </a:prstGeom>
          <a:effectLst>
            <a:reflection blurRad="6350" stA="50000" endA="295" endPos="92000" dist="101600" dir="5400000" sy="-100000" algn="bl" rotWithShape="0"/>
          </a:effectLst>
        </p:spPr>
      </p:pic>
      <p:pic>
        <p:nvPicPr>
          <p:cNvPr id="78" name="77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3714712" y="2714608"/>
            <a:ext cx="500048" cy="500048"/>
          </a:xfrm>
          <a:prstGeom prst="donut">
            <a:avLst/>
          </a:prstGeom>
          <a:effectLst>
            <a:reflection blurRad="6350" stA="50000" endA="295" endPos="92000" dist="101600" dir="5400000" sy="-100000" algn="bl" rotWithShape="0"/>
          </a:effectLst>
        </p:spPr>
      </p:pic>
      <p:pic>
        <p:nvPicPr>
          <p:cNvPr id="79" name="78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4000432" y="3071780"/>
            <a:ext cx="500048" cy="500048"/>
          </a:xfrm>
          <a:prstGeom prst="donut">
            <a:avLst/>
          </a:prstGeom>
          <a:effectLst>
            <a:reflection blurRad="6350" stA="50000" endA="295" endPos="92000" dist="101600" dir="5400000" sy="-100000" algn="bl" rotWithShape="0"/>
          </a:effectLst>
        </p:spPr>
      </p:pic>
      <p:pic>
        <p:nvPicPr>
          <p:cNvPr id="80" name="79 Imagen" descr="20110219001326892.png"/>
          <p:cNvPicPr>
            <a:picLocks noChangeAspect="1"/>
          </p:cNvPicPr>
          <p:nvPr/>
        </p:nvPicPr>
        <p:blipFill>
          <a:blip r:embed="rId3">
            <a:duotone>
              <a:prstClr val="black"/>
              <a:srgbClr val="FFCCFF">
                <a:tint val="45000"/>
                <a:satMod val="400000"/>
              </a:srgbClr>
            </a:duotone>
            <a:lum bright="20000" contrast="40000"/>
          </a:blip>
          <a:srcRect l="15303" t="15305" r="15817" b="15816"/>
          <a:stretch>
            <a:fillRect/>
          </a:stretch>
        </p:blipFill>
        <p:spPr>
          <a:xfrm>
            <a:off x="4286216" y="3428988"/>
            <a:ext cx="500048" cy="500048"/>
          </a:xfrm>
          <a:prstGeom prst="donut">
            <a:avLst/>
          </a:prstGeom>
          <a:effectLst>
            <a:reflection blurRad="6350" stA="50000" endA="295" endPos="92000" dist="101600" dir="5400000" sy="-100000" algn="bl" rotWithShape="0"/>
          </a:effectLst>
        </p:spPr>
      </p:pic>
      <p:sp>
        <p:nvSpPr>
          <p:cNvPr id="81" name="80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18"/>
                                        </p:tgtEl>
                                        <p:attrNameLst>
                                          <p:attrName>style.visibility</p:attrName>
                                        </p:attrNameLst>
                                      </p:cBhvr>
                                      <p:to>
                                        <p:strVal val="visible"/>
                                      </p:to>
                                    </p:set>
                                    <p:anim calcmode="lin" valueType="num">
                                      <p:cBhvr additive="base">
                                        <p:cTn id="9" dur="2000" fill="hold"/>
                                        <p:tgtEl>
                                          <p:spTgt spid="18"/>
                                        </p:tgtEl>
                                        <p:attrNameLst>
                                          <p:attrName>ppt_x</p:attrName>
                                        </p:attrNameLst>
                                      </p:cBhvr>
                                      <p:tavLst>
                                        <p:tav tm="0">
                                          <p:val>
                                            <p:strVal val="1+#ppt_w/2"/>
                                          </p:val>
                                        </p:tav>
                                        <p:tav tm="100000">
                                          <p:val>
                                            <p:strVal val="#ppt_x"/>
                                          </p:val>
                                        </p:tav>
                                      </p:tavLst>
                                    </p:anim>
                                    <p:anim calcmode="lin" valueType="num">
                                      <p:cBhvr additive="base">
                                        <p:cTn id="10" dur="2000" fill="hold"/>
                                        <p:tgtEl>
                                          <p:spTgt spid="18"/>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2000" fill="hold"/>
                                        <p:tgtEl>
                                          <p:spTgt spid="19"/>
                                        </p:tgtEl>
                                        <p:attrNameLst>
                                          <p:attrName>ppt_x</p:attrName>
                                        </p:attrNameLst>
                                      </p:cBhvr>
                                      <p:tavLst>
                                        <p:tav tm="0">
                                          <p:val>
                                            <p:strVal val="1+#ppt_w/2"/>
                                          </p:val>
                                        </p:tav>
                                        <p:tav tm="100000">
                                          <p:val>
                                            <p:strVal val="#ppt_x"/>
                                          </p:val>
                                        </p:tav>
                                      </p:tavLst>
                                    </p:anim>
                                    <p:anim calcmode="lin" valueType="num">
                                      <p:cBhvr additive="base">
                                        <p:cTn id="14" dur="2000" fill="hold"/>
                                        <p:tgtEl>
                                          <p:spTgt spid="1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2000" fill="hold"/>
                                        <p:tgtEl>
                                          <p:spTgt spid="20"/>
                                        </p:tgtEl>
                                        <p:attrNameLst>
                                          <p:attrName>ppt_x</p:attrName>
                                        </p:attrNameLst>
                                      </p:cBhvr>
                                      <p:tavLst>
                                        <p:tav tm="0">
                                          <p:val>
                                            <p:strVal val="1+#ppt_w/2"/>
                                          </p:val>
                                        </p:tav>
                                        <p:tav tm="100000">
                                          <p:val>
                                            <p:strVal val="#ppt_x"/>
                                          </p:val>
                                        </p:tav>
                                      </p:tavLst>
                                    </p:anim>
                                    <p:anim calcmode="lin" valueType="num">
                                      <p:cBhvr additive="base">
                                        <p:cTn id="18" dur="20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2000" fill="hold"/>
                                        <p:tgtEl>
                                          <p:spTgt spid="21"/>
                                        </p:tgtEl>
                                        <p:attrNameLst>
                                          <p:attrName>ppt_x</p:attrName>
                                        </p:attrNameLst>
                                      </p:cBhvr>
                                      <p:tavLst>
                                        <p:tav tm="0">
                                          <p:val>
                                            <p:strVal val="1+#ppt_w/2"/>
                                          </p:val>
                                        </p:tav>
                                        <p:tav tm="100000">
                                          <p:val>
                                            <p:strVal val="#ppt_x"/>
                                          </p:val>
                                        </p:tav>
                                      </p:tavLst>
                                    </p:anim>
                                    <p:anim calcmode="lin" valueType="num">
                                      <p:cBhvr additive="base">
                                        <p:cTn id="22" dur="2000" fill="hold"/>
                                        <p:tgtEl>
                                          <p:spTgt spid="2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000" fill="hold"/>
                                        <p:tgtEl>
                                          <p:spTgt spid="22"/>
                                        </p:tgtEl>
                                        <p:attrNameLst>
                                          <p:attrName>ppt_x</p:attrName>
                                        </p:attrNameLst>
                                      </p:cBhvr>
                                      <p:tavLst>
                                        <p:tav tm="0">
                                          <p:val>
                                            <p:strVal val="1+#ppt_w/2"/>
                                          </p:val>
                                        </p:tav>
                                        <p:tav tm="100000">
                                          <p:val>
                                            <p:strVal val="#ppt_x"/>
                                          </p:val>
                                        </p:tav>
                                      </p:tavLst>
                                    </p:anim>
                                    <p:anim calcmode="lin" valueType="num">
                                      <p:cBhvr additive="base">
                                        <p:cTn id="26" dur="20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2000" fill="hold"/>
                                        <p:tgtEl>
                                          <p:spTgt spid="23"/>
                                        </p:tgtEl>
                                        <p:attrNameLst>
                                          <p:attrName>ppt_x</p:attrName>
                                        </p:attrNameLst>
                                      </p:cBhvr>
                                      <p:tavLst>
                                        <p:tav tm="0">
                                          <p:val>
                                            <p:strVal val="1+#ppt_w/2"/>
                                          </p:val>
                                        </p:tav>
                                        <p:tav tm="100000">
                                          <p:val>
                                            <p:strVal val="#ppt_x"/>
                                          </p:val>
                                        </p:tav>
                                      </p:tavLst>
                                    </p:anim>
                                    <p:anim calcmode="lin" valueType="num">
                                      <p:cBhvr additive="base">
                                        <p:cTn id="30" dur="2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2000" fill="hold"/>
                                        <p:tgtEl>
                                          <p:spTgt spid="24"/>
                                        </p:tgtEl>
                                        <p:attrNameLst>
                                          <p:attrName>ppt_x</p:attrName>
                                        </p:attrNameLst>
                                      </p:cBhvr>
                                      <p:tavLst>
                                        <p:tav tm="0">
                                          <p:val>
                                            <p:strVal val="1+#ppt_w/2"/>
                                          </p:val>
                                        </p:tav>
                                        <p:tav tm="100000">
                                          <p:val>
                                            <p:strVal val="#ppt_x"/>
                                          </p:val>
                                        </p:tav>
                                      </p:tavLst>
                                    </p:anim>
                                    <p:anim calcmode="lin" valueType="num">
                                      <p:cBhvr additive="base">
                                        <p:cTn id="34" dur="2000" fill="hold"/>
                                        <p:tgtEl>
                                          <p:spTgt spid="2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2000" fill="hold"/>
                                        <p:tgtEl>
                                          <p:spTgt spid="25"/>
                                        </p:tgtEl>
                                        <p:attrNameLst>
                                          <p:attrName>ppt_x</p:attrName>
                                        </p:attrNameLst>
                                      </p:cBhvr>
                                      <p:tavLst>
                                        <p:tav tm="0">
                                          <p:val>
                                            <p:strVal val="1+#ppt_w/2"/>
                                          </p:val>
                                        </p:tav>
                                        <p:tav tm="100000">
                                          <p:val>
                                            <p:strVal val="#ppt_x"/>
                                          </p:val>
                                        </p:tav>
                                      </p:tavLst>
                                    </p:anim>
                                    <p:anim calcmode="lin" valueType="num">
                                      <p:cBhvr additive="base">
                                        <p:cTn id="38" dur="2000" fill="hold"/>
                                        <p:tgtEl>
                                          <p:spTgt spid="2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2000" fill="hold"/>
                                        <p:tgtEl>
                                          <p:spTgt spid="26"/>
                                        </p:tgtEl>
                                        <p:attrNameLst>
                                          <p:attrName>ppt_x</p:attrName>
                                        </p:attrNameLst>
                                      </p:cBhvr>
                                      <p:tavLst>
                                        <p:tav tm="0">
                                          <p:val>
                                            <p:strVal val="1+#ppt_w/2"/>
                                          </p:val>
                                        </p:tav>
                                        <p:tav tm="100000">
                                          <p:val>
                                            <p:strVal val="#ppt_x"/>
                                          </p:val>
                                        </p:tav>
                                      </p:tavLst>
                                    </p:anim>
                                    <p:anim calcmode="lin" valueType="num">
                                      <p:cBhvr additive="base">
                                        <p:cTn id="42" dur="2000" fill="hold"/>
                                        <p:tgtEl>
                                          <p:spTgt spid="2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2000" fill="hold"/>
                                        <p:tgtEl>
                                          <p:spTgt spid="27"/>
                                        </p:tgtEl>
                                        <p:attrNameLst>
                                          <p:attrName>ppt_x</p:attrName>
                                        </p:attrNameLst>
                                      </p:cBhvr>
                                      <p:tavLst>
                                        <p:tav tm="0">
                                          <p:val>
                                            <p:strVal val="1+#ppt_w/2"/>
                                          </p:val>
                                        </p:tav>
                                        <p:tav tm="100000">
                                          <p:val>
                                            <p:strVal val="#ppt_x"/>
                                          </p:val>
                                        </p:tav>
                                      </p:tavLst>
                                    </p:anim>
                                    <p:anim calcmode="lin" valueType="num">
                                      <p:cBhvr additive="base">
                                        <p:cTn id="46" dur="2000" fill="hold"/>
                                        <p:tgtEl>
                                          <p:spTgt spid="27"/>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2000" fill="hold"/>
                                        <p:tgtEl>
                                          <p:spTgt spid="28"/>
                                        </p:tgtEl>
                                        <p:attrNameLst>
                                          <p:attrName>ppt_x</p:attrName>
                                        </p:attrNameLst>
                                      </p:cBhvr>
                                      <p:tavLst>
                                        <p:tav tm="0">
                                          <p:val>
                                            <p:strVal val="1+#ppt_w/2"/>
                                          </p:val>
                                        </p:tav>
                                        <p:tav tm="100000">
                                          <p:val>
                                            <p:strVal val="#ppt_x"/>
                                          </p:val>
                                        </p:tav>
                                      </p:tavLst>
                                    </p:anim>
                                    <p:anim calcmode="lin" valueType="num">
                                      <p:cBhvr additive="base">
                                        <p:cTn id="50" dur="2000" fill="hold"/>
                                        <p:tgtEl>
                                          <p:spTgt spid="28"/>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2000" fill="hold"/>
                                        <p:tgtEl>
                                          <p:spTgt spid="29"/>
                                        </p:tgtEl>
                                        <p:attrNameLst>
                                          <p:attrName>ppt_x</p:attrName>
                                        </p:attrNameLst>
                                      </p:cBhvr>
                                      <p:tavLst>
                                        <p:tav tm="0">
                                          <p:val>
                                            <p:strVal val="1+#ppt_w/2"/>
                                          </p:val>
                                        </p:tav>
                                        <p:tav tm="100000">
                                          <p:val>
                                            <p:strVal val="#ppt_x"/>
                                          </p:val>
                                        </p:tav>
                                      </p:tavLst>
                                    </p:anim>
                                    <p:anim calcmode="lin" valueType="num">
                                      <p:cBhvr additive="base">
                                        <p:cTn id="54" dur="2000" fill="hold"/>
                                        <p:tgtEl>
                                          <p:spTgt spid="29"/>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2000" fill="hold"/>
                                        <p:tgtEl>
                                          <p:spTgt spid="30"/>
                                        </p:tgtEl>
                                        <p:attrNameLst>
                                          <p:attrName>ppt_x</p:attrName>
                                        </p:attrNameLst>
                                      </p:cBhvr>
                                      <p:tavLst>
                                        <p:tav tm="0">
                                          <p:val>
                                            <p:strVal val="1+#ppt_w/2"/>
                                          </p:val>
                                        </p:tav>
                                        <p:tav tm="100000">
                                          <p:val>
                                            <p:strVal val="#ppt_x"/>
                                          </p:val>
                                        </p:tav>
                                      </p:tavLst>
                                    </p:anim>
                                    <p:anim calcmode="lin" valueType="num">
                                      <p:cBhvr additive="base">
                                        <p:cTn id="58" dur="2000" fill="hold"/>
                                        <p:tgtEl>
                                          <p:spTgt spid="30"/>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2000" fill="hold"/>
                                        <p:tgtEl>
                                          <p:spTgt spid="31"/>
                                        </p:tgtEl>
                                        <p:attrNameLst>
                                          <p:attrName>ppt_x</p:attrName>
                                        </p:attrNameLst>
                                      </p:cBhvr>
                                      <p:tavLst>
                                        <p:tav tm="0">
                                          <p:val>
                                            <p:strVal val="1+#ppt_w/2"/>
                                          </p:val>
                                        </p:tav>
                                        <p:tav tm="100000">
                                          <p:val>
                                            <p:strVal val="#ppt_x"/>
                                          </p:val>
                                        </p:tav>
                                      </p:tavLst>
                                    </p:anim>
                                    <p:anim calcmode="lin" valueType="num">
                                      <p:cBhvr additive="base">
                                        <p:cTn id="62" dur="2000" fill="hold"/>
                                        <p:tgtEl>
                                          <p:spTgt spid="3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2000" fill="hold"/>
                                        <p:tgtEl>
                                          <p:spTgt spid="33"/>
                                        </p:tgtEl>
                                        <p:attrNameLst>
                                          <p:attrName>ppt_x</p:attrName>
                                        </p:attrNameLst>
                                      </p:cBhvr>
                                      <p:tavLst>
                                        <p:tav tm="0">
                                          <p:val>
                                            <p:strVal val="1+#ppt_w/2"/>
                                          </p:val>
                                        </p:tav>
                                        <p:tav tm="100000">
                                          <p:val>
                                            <p:strVal val="#ppt_x"/>
                                          </p:val>
                                        </p:tav>
                                      </p:tavLst>
                                    </p:anim>
                                    <p:anim calcmode="lin" valueType="num">
                                      <p:cBhvr additive="base">
                                        <p:cTn id="66" dur="20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2000" fill="hold"/>
                                        <p:tgtEl>
                                          <p:spTgt spid="34"/>
                                        </p:tgtEl>
                                        <p:attrNameLst>
                                          <p:attrName>ppt_x</p:attrName>
                                        </p:attrNameLst>
                                      </p:cBhvr>
                                      <p:tavLst>
                                        <p:tav tm="0">
                                          <p:val>
                                            <p:strVal val="1+#ppt_w/2"/>
                                          </p:val>
                                        </p:tav>
                                        <p:tav tm="100000">
                                          <p:val>
                                            <p:strVal val="#ppt_x"/>
                                          </p:val>
                                        </p:tav>
                                      </p:tavLst>
                                    </p:anim>
                                    <p:anim calcmode="lin" valueType="num">
                                      <p:cBhvr additive="base">
                                        <p:cTn id="70" dur="2000" fill="hold"/>
                                        <p:tgtEl>
                                          <p:spTgt spid="34"/>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000" fill="hold"/>
                                        <p:tgtEl>
                                          <p:spTgt spid="35"/>
                                        </p:tgtEl>
                                        <p:attrNameLst>
                                          <p:attrName>ppt_x</p:attrName>
                                        </p:attrNameLst>
                                      </p:cBhvr>
                                      <p:tavLst>
                                        <p:tav tm="0">
                                          <p:val>
                                            <p:strVal val="1+#ppt_w/2"/>
                                          </p:val>
                                        </p:tav>
                                        <p:tav tm="100000">
                                          <p:val>
                                            <p:strVal val="#ppt_x"/>
                                          </p:val>
                                        </p:tav>
                                      </p:tavLst>
                                    </p:anim>
                                    <p:anim calcmode="lin" valueType="num">
                                      <p:cBhvr additive="base">
                                        <p:cTn id="74" dur="2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additive="base">
                                        <p:cTn id="77" dur="2000" fill="hold"/>
                                        <p:tgtEl>
                                          <p:spTgt spid="36"/>
                                        </p:tgtEl>
                                        <p:attrNameLst>
                                          <p:attrName>ppt_x</p:attrName>
                                        </p:attrNameLst>
                                      </p:cBhvr>
                                      <p:tavLst>
                                        <p:tav tm="0">
                                          <p:val>
                                            <p:strVal val="1+#ppt_w/2"/>
                                          </p:val>
                                        </p:tav>
                                        <p:tav tm="100000">
                                          <p:val>
                                            <p:strVal val="#ppt_x"/>
                                          </p:val>
                                        </p:tav>
                                      </p:tavLst>
                                    </p:anim>
                                    <p:anim calcmode="lin" valueType="num">
                                      <p:cBhvr additive="base">
                                        <p:cTn id="78" dur="2000" fill="hold"/>
                                        <p:tgtEl>
                                          <p:spTgt spid="36"/>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37"/>
                                        </p:tgtEl>
                                        <p:attrNameLst>
                                          <p:attrName>style.visibility</p:attrName>
                                        </p:attrNameLst>
                                      </p:cBhvr>
                                      <p:to>
                                        <p:strVal val="visible"/>
                                      </p:to>
                                    </p:set>
                                    <p:anim calcmode="lin" valueType="num">
                                      <p:cBhvr additive="base">
                                        <p:cTn id="81" dur="2000" fill="hold"/>
                                        <p:tgtEl>
                                          <p:spTgt spid="37"/>
                                        </p:tgtEl>
                                        <p:attrNameLst>
                                          <p:attrName>ppt_x</p:attrName>
                                        </p:attrNameLst>
                                      </p:cBhvr>
                                      <p:tavLst>
                                        <p:tav tm="0">
                                          <p:val>
                                            <p:strVal val="1+#ppt_w/2"/>
                                          </p:val>
                                        </p:tav>
                                        <p:tav tm="100000">
                                          <p:val>
                                            <p:strVal val="#ppt_x"/>
                                          </p:val>
                                        </p:tav>
                                      </p:tavLst>
                                    </p:anim>
                                    <p:anim calcmode="lin" valueType="num">
                                      <p:cBhvr additive="base">
                                        <p:cTn id="82" dur="2000" fill="hold"/>
                                        <p:tgtEl>
                                          <p:spTgt spid="37"/>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additive="base">
                                        <p:cTn id="85" dur="2000" fill="hold"/>
                                        <p:tgtEl>
                                          <p:spTgt spid="38"/>
                                        </p:tgtEl>
                                        <p:attrNameLst>
                                          <p:attrName>ppt_x</p:attrName>
                                        </p:attrNameLst>
                                      </p:cBhvr>
                                      <p:tavLst>
                                        <p:tav tm="0">
                                          <p:val>
                                            <p:strVal val="1+#ppt_w/2"/>
                                          </p:val>
                                        </p:tav>
                                        <p:tav tm="100000">
                                          <p:val>
                                            <p:strVal val="#ppt_x"/>
                                          </p:val>
                                        </p:tav>
                                      </p:tavLst>
                                    </p:anim>
                                    <p:anim calcmode="lin" valueType="num">
                                      <p:cBhvr additive="base">
                                        <p:cTn id="86" dur="2000" fill="hold"/>
                                        <p:tgtEl>
                                          <p:spTgt spid="38"/>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39"/>
                                        </p:tgtEl>
                                        <p:attrNameLst>
                                          <p:attrName>style.visibility</p:attrName>
                                        </p:attrNameLst>
                                      </p:cBhvr>
                                      <p:to>
                                        <p:strVal val="visible"/>
                                      </p:to>
                                    </p:set>
                                    <p:anim calcmode="lin" valueType="num">
                                      <p:cBhvr additive="base">
                                        <p:cTn id="89" dur="2000" fill="hold"/>
                                        <p:tgtEl>
                                          <p:spTgt spid="39"/>
                                        </p:tgtEl>
                                        <p:attrNameLst>
                                          <p:attrName>ppt_x</p:attrName>
                                        </p:attrNameLst>
                                      </p:cBhvr>
                                      <p:tavLst>
                                        <p:tav tm="0">
                                          <p:val>
                                            <p:strVal val="1+#ppt_w/2"/>
                                          </p:val>
                                        </p:tav>
                                        <p:tav tm="100000">
                                          <p:val>
                                            <p:strVal val="#ppt_x"/>
                                          </p:val>
                                        </p:tav>
                                      </p:tavLst>
                                    </p:anim>
                                    <p:anim calcmode="lin" valueType="num">
                                      <p:cBhvr additive="base">
                                        <p:cTn id="90" dur="2000" fill="hold"/>
                                        <p:tgtEl>
                                          <p:spTgt spid="39"/>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40"/>
                                        </p:tgtEl>
                                        <p:attrNameLst>
                                          <p:attrName>style.visibility</p:attrName>
                                        </p:attrNameLst>
                                      </p:cBhvr>
                                      <p:to>
                                        <p:strVal val="visible"/>
                                      </p:to>
                                    </p:set>
                                    <p:anim calcmode="lin" valueType="num">
                                      <p:cBhvr additive="base">
                                        <p:cTn id="93" dur="2000" fill="hold"/>
                                        <p:tgtEl>
                                          <p:spTgt spid="40"/>
                                        </p:tgtEl>
                                        <p:attrNameLst>
                                          <p:attrName>ppt_x</p:attrName>
                                        </p:attrNameLst>
                                      </p:cBhvr>
                                      <p:tavLst>
                                        <p:tav tm="0">
                                          <p:val>
                                            <p:strVal val="1+#ppt_w/2"/>
                                          </p:val>
                                        </p:tav>
                                        <p:tav tm="100000">
                                          <p:val>
                                            <p:strVal val="#ppt_x"/>
                                          </p:val>
                                        </p:tav>
                                      </p:tavLst>
                                    </p:anim>
                                    <p:anim calcmode="lin" valueType="num">
                                      <p:cBhvr additive="base">
                                        <p:cTn id="94" dur="2000" fill="hold"/>
                                        <p:tgtEl>
                                          <p:spTgt spid="40"/>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41"/>
                                        </p:tgtEl>
                                        <p:attrNameLst>
                                          <p:attrName>style.visibility</p:attrName>
                                        </p:attrNameLst>
                                      </p:cBhvr>
                                      <p:to>
                                        <p:strVal val="visible"/>
                                      </p:to>
                                    </p:set>
                                    <p:anim calcmode="lin" valueType="num">
                                      <p:cBhvr additive="base">
                                        <p:cTn id="97" dur="2000" fill="hold"/>
                                        <p:tgtEl>
                                          <p:spTgt spid="41"/>
                                        </p:tgtEl>
                                        <p:attrNameLst>
                                          <p:attrName>ppt_x</p:attrName>
                                        </p:attrNameLst>
                                      </p:cBhvr>
                                      <p:tavLst>
                                        <p:tav tm="0">
                                          <p:val>
                                            <p:strVal val="1+#ppt_w/2"/>
                                          </p:val>
                                        </p:tav>
                                        <p:tav tm="100000">
                                          <p:val>
                                            <p:strVal val="#ppt_x"/>
                                          </p:val>
                                        </p:tav>
                                      </p:tavLst>
                                    </p:anim>
                                    <p:anim calcmode="lin" valueType="num">
                                      <p:cBhvr additive="base">
                                        <p:cTn id="98" dur="2000" fill="hold"/>
                                        <p:tgtEl>
                                          <p:spTgt spid="41"/>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42"/>
                                        </p:tgtEl>
                                        <p:attrNameLst>
                                          <p:attrName>style.visibility</p:attrName>
                                        </p:attrNameLst>
                                      </p:cBhvr>
                                      <p:to>
                                        <p:strVal val="visible"/>
                                      </p:to>
                                    </p:set>
                                    <p:anim calcmode="lin" valueType="num">
                                      <p:cBhvr additive="base">
                                        <p:cTn id="101" dur="2000" fill="hold"/>
                                        <p:tgtEl>
                                          <p:spTgt spid="42"/>
                                        </p:tgtEl>
                                        <p:attrNameLst>
                                          <p:attrName>ppt_x</p:attrName>
                                        </p:attrNameLst>
                                      </p:cBhvr>
                                      <p:tavLst>
                                        <p:tav tm="0">
                                          <p:val>
                                            <p:strVal val="1+#ppt_w/2"/>
                                          </p:val>
                                        </p:tav>
                                        <p:tav tm="100000">
                                          <p:val>
                                            <p:strVal val="#ppt_x"/>
                                          </p:val>
                                        </p:tav>
                                      </p:tavLst>
                                    </p:anim>
                                    <p:anim calcmode="lin" valueType="num">
                                      <p:cBhvr additive="base">
                                        <p:cTn id="102" dur="2000" fill="hold"/>
                                        <p:tgtEl>
                                          <p:spTgt spid="42"/>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43"/>
                                        </p:tgtEl>
                                        <p:attrNameLst>
                                          <p:attrName>style.visibility</p:attrName>
                                        </p:attrNameLst>
                                      </p:cBhvr>
                                      <p:to>
                                        <p:strVal val="visible"/>
                                      </p:to>
                                    </p:set>
                                    <p:anim calcmode="lin" valueType="num">
                                      <p:cBhvr additive="base">
                                        <p:cTn id="105" dur="2000" fill="hold"/>
                                        <p:tgtEl>
                                          <p:spTgt spid="43"/>
                                        </p:tgtEl>
                                        <p:attrNameLst>
                                          <p:attrName>ppt_x</p:attrName>
                                        </p:attrNameLst>
                                      </p:cBhvr>
                                      <p:tavLst>
                                        <p:tav tm="0">
                                          <p:val>
                                            <p:strVal val="1+#ppt_w/2"/>
                                          </p:val>
                                        </p:tav>
                                        <p:tav tm="100000">
                                          <p:val>
                                            <p:strVal val="#ppt_x"/>
                                          </p:val>
                                        </p:tav>
                                      </p:tavLst>
                                    </p:anim>
                                    <p:anim calcmode="lin" valueType="num">
                                      <p:cBhvr additive="base">
                                        <p:cTn id="106" dur="2000" fill="hold"/>
                                        <p:tgtEl>
                                          <p:spTgt spid="43"/>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44"/>
                                        </p:tgtEl>
                                        <p:attrNameLst>
                                          <p:attrName>style.visibility</p:attrName>
                                        </p:attrNameLst>
                                      </p:cBhvr>
                                      <p:to>
                                        <p:strVal val="visible"/>
                                      </p:to>
                                    </p:set>
                                    <p:anim calcmode="lin" valueType="num">
                                      <p:cBhvr additive="base">
                                        <p:cTn id="109" dur="2000" fill="hold"/>
                                        <p:tgtEl>
                                          <p:spTgt spid="44"/>
                                        </p:tgtEl>
                                        <p:attrNameLst>
                                          <p:attrName>ppt_x</p:attrName>
                                        </p:attrNameLst>
                                      </p:cBhvr>
                                      <p:tavLst>
                                        <p:tav tm="0">
                                          <p:val>
                                            <p:strVal val="1+#ppt_w/2"/>
                                          </p:val>
                                        </p:tav>
                                        <p:tav tm="100000">
                                          <p:val>
                                            <p:strVal val="#ppt_x"/>
                                          </p:val>
                                        </p:tav>
                                      </p:tavLst>
                                    </p:anim>
                                    <p:anim calcmode="lin" valueType="num">
                                      <p:cBhvr additive="base">
                                        <p:cTn id="110" dur="2000" fill="hold"/>
                                        <p:tgtEl>
                                          <p:spTgt spid="44"/>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45"/>
                                        </p:tgtEl>
                                        <p:attrNameLst>
                                          <p:attrName>style.visibility</p:attrName>
                                        </p:attrNameLst>
                                      </p:cBhvr>
                                      <p:to>
                                        <p:strVal val="visible"/>
                                      </p:to>
                                    </p:set>
                                    <p:anim calcmode="lin" valueType="num">
                                      <p:cBhvr additive="base">
                                        <p:cTn id="113" dur="2000" fill="hold"/>
                                        <p:tgtEl>
                                          <p:spTgt spid="45"/>
                                        </p:tgtEl>
                                        <p:attrNameLst>
                                          <p:attrName>ppt_x</p:attrName>
                                        </p:attrNameLst>
                                      </p:cBhvr>
                                      <p:tavLst>
                                        <p:tav tm="0">
                                          <p:val>
                                            <p:strVal val="1+#ppt_w/2"/>
                                          </p:val>
                                        </p:tav>
                                        <p:tav tm="100000">
                                          <p:val>
                                            <p:strVal val="#ppt_x"/>
                                          </p:val>
                                        </p:tav>
                                      </p:tavLst>
                                    </p:anim>
                                    <p:anim calcmode="lin" valueType="num">
                                      <p:cBhvr additive="base">
                                        <p:cTn id="114" dur="2000" fill="hold"/>
                                        <p:tgtEl>
                                          <p:spTgt spid="45"/>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70"/>
                                        </p:tgtEl>
                                        <p:attrNameLst>
                                          <p:attrName>style.visibility</p:attrName>
                                        </p:attrNameLst>
                                      </p:cBhvr>
                                      <p:to>
                                        <p:strVal val="visible"/>
                                      </p:to>
                                    </p:set>
                                    <p:anim calcmode="lin" valueType="num">
                                      <p:cBhvr additive="base">
                                        <p:cTn id="117" dur="2000" fill="hold"/>
                                        <p:tgtEl>
                                          <p:spTgt spid="70"/>
                                        </p:tgtEl>
                                        <p:attrNameLst>
                                          <p:attrName>ppt_x</p:attrName>
                                        </p:attrNameLst>
                                      </p:cBhvr>
                                      <p:tavLst>
                                        <p:tav tm="0">
                                          <p:val>
                                            <p:strVal val="1+#ppt_w/2"/>
                                          </p:val>
                                        </p:tav>
                                        <p:tav tm="100000">
                                          <p:val>
                                            <p:strVal val="#ppt_x"/>
                                          </p:val>
                                        </p:tav>
                                      </p:tavLst>
                                    </p:anim>
                                    <p:anim calcmode="lin" valueType="num">
                                      <p:cBhvr additive="base">
                                        <p:cTn id="118" dur="2000" fill="hold"/>
                                        <p:tgtEl>
                                          <p:spTgt spid="70"/>
                                        </p:tgtEl>
                                        <p:attrNameLst>
                                          <p:attrName>ppt_y</p:attrName>
                                        </p:attrNameLst>
                                      </p:cBhvr>
                                      <p:tavLst>
                                        <p:tav tm="0">
                                          <p:val>
                                            <p:strVal val="1+#ppt_h/2"/>
                                          </p:val>
                                        </p:tav>
                                        <p:tav tm="100000">
                                          <p:val>
                                            <p:strVal val="#ppt_y"/>
                                          </p:val>
                                        </p:tav>
                                      </p:tavLst>
                                    </p:anim>
                                  </p:childTnLst>
                                </p:cTn>
                              </p:par>
                              <p:par>
                                <p:cTn id="119" presetID="2" presetClass="entr" presetSubtype="6" fill="hold" nodeType="withEffect">
                                  <p:stCondLst>
                                    <p:cond delay="0"/>
                                  </p:stCondLst>
                                  <p:childTnLst>
                                    <p:set>
                                      <p:cBhvr>
                                        <p:cTn id="120" dur="1" fill="hold">
                                          <p:stCondLst>
                                            <p:cond delay="0"/>
                                          </p:stCondLst>
                                        </p:cTn>
                                        <p:tgtEl>
                                          <p:spTgt spid="71"/>
                                        </p:tgtEl>
                                        <p:attrNameLst>
                                          <p:attrName>style.visibility</p:attrName>
                                        </p:attrNameLst>
                                      </p:cBhvr>
                                      <p:to>
                                        <p:strVal val="visible"/>
                                      </p:to>
                                    </p:set>
                                    <p:anim calcmode="lin" valueType="num">
                                      <p:cBhvr additive="base">
                                        <p:cTn id="121" dur="2000" fill="hold"/>
                                        <p:tgtEl>
                                          <p:spTgt spid="71"/>
                                        </p:tgtEl>
                                        <p:attrNameLst>
                                          <p:attrName>ppt_x</p:attrName>
                                        </p:attrNameLst>
                                      </p:cBhvr>
                                      <p:tavLst>
                                        <p:tav tm="0">
                                          <p:val>
                                            <p:strVal val="1+#ppt_w/2"/>
                                          </p:val>
                                        </p:tav>
                                        <p:tav tm="100000">
                                          <p:val>
                                            <p:strVal val="#ppt_x"/>
                                          </p:val>
                                        </p:tav>
                                      </p:tavLst>
                                    </p:anim>
                                    <p:anim calcmode="lin" valueType="num">
                                      <p:cBhvr additive="base">
                                        <p:cTn id="122" dur="2000" fill="hold"/>
                                        <p:tgtEl>
                                          <p:spTgt spid="71"/>
                                        </p:tgtEl>
                                        <p:attrNameLst>
                                          <p:attrName>ppt_y</p:attrName>
                                        </p:attrNameLst>
                                      </p:cBhvr>
                                      <p:tavLst>
                                        <p:tav tm="0">
                                          <p:val>
                                            <p:strVal val="1+#ppt_h/2"/>
                                          </p:val>
                                        </p:tav>
                                        <p:tav tm="100000">
                                          <p:val>
                                            <p:strVal val="#ppt_y"/>
                                          </p:val>
                                        </p:tav>
                                      </p:tavLst>
                                    </p:anim>
                                  </p:childTnLst>
                                </p:cTn>
                              </p:par>
                              <p:par>
                                <p:cTn id="123" presetID="2" presetClass="entr" presetSubtype="6" fill="hold" nodeType="withEffect">
                                  <p:stCondLst>
                                    <p:cond delay="0"/>
                                  </p:stCondLst>
                                  <p:childTnLst>
                                    <p:set>
                                      <p:cBhvr>
                                        <p:cTn id="124" dur="1" fill="hold">
                                          <p:stCondLst>
                                            <p:cond delay="0"/>
                                          </p:stCondLst>
                                        </p:cTn>
                                        <p:tgtEl>
                                          <p:spTgt spid="72"/>
                                        </p:tgtEl>
                                        <p:attrNameLst>
                                          <p:attrName>style.visibility</p:attrName>
                                        </p:attrNameLst>
                                      </p:cBhvr>
                                      <p:to>
                                        <p:strVal val="visible"/>
                                      </p:to>
                                    </p:set>
                                    <p:anim calcmode="lin" valueType="num">
                                      <p:cBhvr additive="base">
                                        <p:cTn id="125" dur="2000" fill="hold"/>
                                        <p:tgtEl>
                                          <p:spTgt spid="72"/>
                                        </p:tgtEl>
                                        <p:attrNameLst>
                                          <p:attrName>ppt_x</p:attrName>
                                        </p:attrNameLst>
                                      </p:cBhvr>
                                      <p:tavLst>
                                        <p:tav tm="0">
                                          <p:val>
                                            <p:strVal val="1+#ppt_w/2"/>
                                          </p:val>
                                        </p:tav>
                                        <p:tav tm="100000">
                                          <p:val>
                                            <p:strVal val="#ppt_x"/>
                                          </p:val>
                                        </p:tav>
                                      </p:tavLst>
                                    </p:anim>
                                    <p:anim calcmode="lin" valueType="num">
                                      <p:cBhvr additive="base">
                                        <p:cTn id="126" dur="2000" fill="hold"/>
                                        <p:tgtEl>
                                          <p:spTgt spid="72"/>
                                        </p:tgtEl>
                                        <p:attrNameLst>
                                          <p:attrName>ppt_y</p:attrName>
                                        </p:attrNameLst>
                                      </p:cBhvr>
                                      <p:tavLst>
                                        <p:tav tm="0">
                                          <p:val>
                                            <p:strVal val="1+#ppt_h/2"/>
                                          </p:val>
                                        </p:tav>
                                        <p:tav tm="100000">
                                          <p:val>
                                            <p:strVal val="#ppt_y"/>
                                          </p:val>
                                        </p:tav>
                                      </p:tavLst>
                                    </p:anim>
                                  </p:childTnLst>
                                </p:cTn>
                              </p:par>
                              <p:par>
                                <p:cTn id="127" presetID="2" presetClass="entr" presetSubtype="6" fill="hold" nodeType="withEffect">
                                  <p:stCondLst>
                                    <p:cond delay="0"/>
                                  </p:stCondLst>
                                  <p:childTnLst>
                                    <p:set>
                                      <p:cBhvr>
                                        <p:cTn id="128" dur="1" fill="hold">
                                          <p:stCondLst>
                                            <p:cond delay="0"/>
                                          </p:stCondLst>
                                        </p:cTn>
                                        <p:tgtEl>
                                          <p:spTgt spid="73"/>
                                        </p:tgtEl>
                                        <p:attrNameLst>
                                          <p:attrName>style.visibility</p:attrName>
                                        </p:attrNameLst>
                                      </p:cBhvr>
                                      <p:to>
                                        <p:strVal val="visible"/>
                                      </p:to>
                                    </p:set>
                                    <p:anim calcmode="lin" valueType="num">
                                      <p:cBhvr additive="base">
                                        <p:cTn id="129" dur="2000" fill="hold"/>
                                        <p:tgtEl>
                                          <p:spTgt spid="73"/>
                                        </p:tgtEl>
                                        <p:attrNameLst>
                                          <p:attrName>ppt_x</p:attrName>
                                        </p:attrNameLst>
                                      </p:cBhvr>
                                      <p:tavLst>
                                        <p:tav tm="0">
                                          <p:val>
                                            <p:strVal val="1+#ppt_w/2"/>
                                          </p:val>
                                        </p:tav>
                                        <p:tav tm="100000">
                                          <p:val>
                                            <p:strVal val="#ppt_x"/>
                                          </p:val>
                                        </p:tav>
                                      </p:tavLst>
                                    </p:anim>
                                    <p:anim calcmode="lin" valueType="num">
                                      <p:cBhvr additive="base">
                                        <p:cTn id="130" dur="2000" fill="hold"/>
                                        <p:tgtEl>
                                          <p:spTgt spid="73"/>
                                        </p:tgtEl>
                                        <p:attrNameLst>
                                          <p:attrName>ppt_y</p:attrName>
                                        </p:attrNameLst>
                                      </p:cBhvr>
                                      <p:tavLst>
                                        <p:tav tm="0">
                                          <p:val>
                                            <p:strVal val="1+#ppt_h/2"/>
                                          </p:val>
                                        </p:tav>
                                        <p:tav tm="100000">
                                          <p:val>
                                            <p:strVal val="#ppt_y"/>
                                          </p:val>
                                        </p:tav>
                                      </p:tavLst>
                                    </p:anim>
                                  </p:childTnLst>
                                </p:cTn>
                              </p:par>
                              <p:par>
                                <p:cTn id="131" presetID="2" presetClass="entr" presetSubtype="6" fill="hold" nodeType="withEffect">
                                  <p:stCondLst>
                                    <p:cond delay="0"/>
                                  </p:stCondLst>
                                  <p:childTnLst>
                                    <p:set>
                                      <p:cBhvr>
                                        <p:cTn id="132" dur="1" fill="hold">
                                          <p:stCondLst>
                                            <p:cond delay="0"/>
                                          </p:stCondLst>
                                        </p:cTn>
                                        <p:tgtEl>
                                          <p:spTgt spid="74"/>
                                        </p:tgtEl>
                                        <p:attrNameLst>
                                          <p:attrName>style.visibility</p:attrName>
                                        </p:attrNameLst>
                                      </p:cBhvr>
                                      <p:to>
                                        <p:strVal val="visible"/>
                                      </p:to>
                                    </p:set>
                                    <p:anim calcmode="lin" valueType="num">
                                      <p:cBhvr additive="base">
                                        <p:cTn id="133" dur="2000" fill="hold"/>
                                        <p:tgtEl>
                                          <p:spTgt spid="74"/>
                                        </p:tgtEl>
                                        <p:attrNameLst>
                                          <p:attrName>ppt_x</p:attrName>
                                        </p:attrNameLst>
                                      </p:cBhvr>
                                      <p:tavLst>
                                        <p:tav tm="0">
                                          <p:val>
                                            <p:strVal val="1+#ppt_w/2"/>
                                          </p:val>
                                        </p:tav>
                                        <p:tav tm="100000">
                                          <p:val>
                                            <p:strVal val="#ppt_x"/>
                                          </p:val>
                                        </p:tav>
                                      </p:tavLst>
                                    </p:anim>
                                    <p:anim calcmode="lin" valueType="num">
                                      <p:cBhvr additive="base">
                                        <p:cTn id="134" dur="2000" fill="hold"/>
                                        <p:tgtEl>
                                          <p:spTgt spid="74"/>
                                        </p:tgtEl>
                                        <p:attrNameLst>
                                          <p:attrName>ppt_y</p:attrName>
                                        </p:attrNameLst>
                                      </p:cBhvr>
                                      <p:tavLst>
                                        <p:tav tm="0">
                                          <p:val>
                                            <p:strVal val="1+#ppt_h/2"/>
                                          </p:val>
                                        </p:tav>
                                        <p:tav tm="100000">
                                          <p:val>
                                            <p:strVal val="#ppt_y"/>
                                          </p:val>
                                        </p:tav>
                                      </p:tavLst>
                                    </p:anim>
                                  </p:childTnLst>
                                </p:cTn>
                              </p:par>
                              <p:par>
                                <p:cTn id="135" presetID="2" presetClass="entr" presetSubtype="6" fill="hold" nodeType="withEffect">
                                  <p:stCondLst>
                                    <p:cond delay="0"/>
                                  </p:stCondLst>
                                  <p:childTnLst>
                                    <p:set>
                                      <p:cBhvr>
                                        <p:cTn id="136" dur="1" fill="hold">
                                          <p:stCondLst>
                                            <p:cond delay="0"/>
                                          </p:stCondLst>
                                        </p:cTn>
                                        <p:tgtEl>
                                          <p:spTgt spid="75"/>
                                        </p:tgtEl>
                                        <p:attrNameLst>
                                          <p:attrName>style.visibility</p:attrName>
                                        </p:attrNameLst>
                                      </p:cBhvr>
                                      <p:to>
                                        <p:strVal val="visible"/>
                                      </p:to>
                                    </p:set>
                                    <p:anim calcmode="lin" valueType="num">
                                      <p:cBhvr additive="base">
                                        <p:cTn id="137" dur="2000" fill="hold"/>
                                        <p:tgtEl>
                                          <p:spTgt spid="75"/>
                                        </p:tgtEl>
                                        <p:attrNameLst>
                                          <p:attrName>ppt_x</p:attrName>
                                        </p:attrNameLst>
                                      </p:cBhvr>
                                      <p:tavLst>
                                        <p:tav tm="0">
                                          <p:val>
                                            <p:strVal val="1+#ppt_w/2"/>
                                          </p:val>
                                        </p:tav>
                                        <p:tav tm="100000">
                                          <p:val>
                                            <p:strVal val="#ppt_x"/>
                                          </p:val>
                                        </p:tav>
                                      </p:tavLst>
                                    </p:anim>
                                    <p:anim calcmode="lin" valueType="num">
                                      <p:cBhvr additive="base">
                                        <p:cTn id="138" dur="2000" fill="hold"/>
                                        <p:tgtEl>
                                          <p:spTgt spid="75"/>
                                        </p:tgtEl>
                                        <p:attrNameLst>
                                          <p:attrName>ppt_y</p:attrName>
                                        </p:attrNameLst>
                                      </p:cBhvr>
                                      <p:tavLst>
                                        <p:tav tm="0">
                                          <p:val>
                                            <p:strVal val="1+#ppt_h/2"/>
                                          </p:val>
                                        </p:tav>
                                        <p:tav tm="100000">
                                          <p:val>
                                            <p:strVal val="#ppt_y"/>
                                          </p:val>
                                        </p:tav>
                                      </p:tavLst>
                                    </p:anim>
                                  </p:childTnLst>
                                </p:cTn>
                              </p:par>
                              <p:par>
                                <p:cTn id="139" presetID="2" presetClass="entr" presetSubtype="6" fill="hold" nodeType="withEffect">
                                  <p:stCondLst>
                                    <p:cond delay="0"/>
                                  </p:stCondLst>
                                  <p:childTnLst>
                                    <p:set>
                                      <p:cBhvr>
                                        <p:cTn id="140" dur="1" fill="hold">
                                          <p:stCondLst>
                                            <p:cond delay="0"/>
                                          </p:stCondLst>
                                        </p:cTn>
                                        <p:tgtEl>
                                          <p:spTgt spid="76"/>
                                        </p:tgtEl>
                                        <p:attrNameLst>
                                          <p:attrName>style.visibility</p:attrName>
                                        </p:attrNameLst>
                                      </p:cBhvr>
                                      <p:to>
                                        <p:strVal val="visible"/>
                                      </p:to>
                                    </p:set>
                                    <p:anim calcmode="lin" valueType="num">
                                      <p:cBhvr additive="base">
                                        <p:cTn id="141" dur="2000" fill="hold"/>
                                        <p:tgtEl>
                                          <p:spTgt spid="76"/>
                                        </p:tgtEl>
                                        <p:attrNameLst>
                                          <p:attrName>ppt_x</p:attrName>
                                        </p:attrNameLst>
                                      </p:cBhvr>
                                      <p:tavLst>
                                        <p:tav tm="0">
                                          <p:val>
                                            <p:strVal val="1+#ppt_w/2"/>
                                          </p:val>
                                        </p:tav>
                                        <p:tav tm="100000">
                                          <p:val>
                                            <p:strVal val="#ppt_x"/>
                                          </p:val>
                                        </p:tav>
                                      </p:tavLst>
                                    </p:anim>
                                    <p:anim calcmode="lin" valueType="num">
                                      <p:cBhvr additive="base">
                                        <p:cTn id="142" dur="2000" fill="hold"/>
                                        <p:tgtEl>
                                          <p:spTgt spid="76"/>
                                        </p:tgtEl>
                                        <p:attrNameLst>
                                          <p:attrName>ppt_y</p:attrName>
                                        </p:attrNameLst>
                                      </p:cBhvr>
                                      <p:tavLst>
                                        <p:tav tm="0">
                                          <p:val>
                                            <p:strVal val="1+#ppt_h/2"/>
                                          </p:val>
                                        </p:tav>
                                        <p:tav tm="100000">
                                          <p:val>
                                            <p:strVal val="#ppt_y"/>
                                          </p:val>
                                        </p:tav>
                                      </p:tavLst>
                                    </p:anim>
                                  </p:childTnLst>
                                </p:cTn>
                              </p:par>
                              <p:par>
                                <p:cTn id="143" presetID="2" presetClass="entr" presetSubtype="6" fill="hold" nodeType="withEffect">
                                  <p:stCondLst>
                                    <p:cond delay="0"/>
                                  </p:stCondLst>
                                  <p:childTnLst>
                                    <p:set>
                                      <p:cBhvr>
                                        <p:cTn id="144" dur="1" fill="hold">
                                          <p:stCondLst>
                                            <p:cond delay="0"/>
                                          </p:stCondLst>
                                        </p:cTn>
                                        <p:tgtEl>
                                          <p:spTgt spid="77"/>
                                        </p:tgtEl>
                                        <p:attrNameLst>
                                          <p:attrName>style.visibility</p:attrName>
                                        </p:attrNameLst>
                                      </p:cBhvr>
                                      <p:to>
                                        <p:strVal val="visible"/>
                                      </p:to>
                                    </p:set>
                                    <p:anim calcmode="lin" valueType="num">
                                      <p:cBhvr additive="base">
                                        <p:cTn id="145" dur="2000" fill="hold"/>
                                        <p:tgtEl>
                                          <p:spTgt spid="77"/>
                                        </p:tgtEl>
                                        <p:attrNameLst>
                                          <p:attrName>ppt_x</p:attrName>
                                        </p:attrNameLst>
                                      </p:cBhvr>
                                      <p:tavLst>
                                        <p:tav tm="0">
                                          <p:val>
                                            <p:strVal val="1+#ppt_w/2"/>
                                          </p:val>
                                        </p:tav>
                                        <p:tav tm="100000">
                                          <p:val>
                                            <p:strVal val="#ppt_x"/>
                                          </p:val>
                                        </p:tav>
                                      </p:tavLst>
                                    </p:anim>
                                    <p:anim calcmode="lin" valueType="num">
                                      <p:cBhvr additive="base">
                                        <p:cTn id="146" dur="2000" fill="hold"/>
                                        <p:tgtEl>
                                          <p:spTgt spid="77"/>
                                        </p:tgtEl>
                                        <p:attrNameLst>
                                          <p:attrName>ppt_y</p:attrName>
                                        </p:attrNameLst>
                                      </p:cBhvr>
                                      <p:tavLst>
                                        <p:tav tm="0">
                                          <p:val>
                                            <p:strVal val="1+#ppt_h/2"/>
                                          </p:val>
                                        </p:tav>
                                        <p:tav tm="100000">
                                          <p:val>
                                            <p:strVal val="#ppt_y"/>
                                          </p:val>
                                        </p:tav>
                                      </p:tavLst>
                                    </p:anim>
                                  </p:childTnLst>
                                </p:cTn>
                              </p:par>
                              <p:par>
                                <p:cTn id="147" presetID="2" presetClass="entr" presetSubtype="6" fill="hold" nodeType="withEffect">
                                  <p:stCondLst>
                                    <p:cond delay="0"/>
                                  </p:stCondLst>
                                  <p:childTnLst>
                                    <p:set>
                                      <p:cBhvr>
                                        <p:cTn id="148" dur="1" fill="hold">
                                          <p:stCondLst>
                                            <p:cond delay="0"/>
                                          </p:stCondLst>
                                        </p:cTn>
                                        <p:tgtEl>
                                          <p:spTgt spid="78"/>
                                        </p:tgtEl>
                                        <p:attrNameLst>
                                          <p:attrName>style.visibility</p:attrName>
                                        </p:attrNameLst>
                                      </p:cBhvr>
                                      <p:to>
                                        <p:strVal val="visible"/>
                                      </p:to>
                                    </p:set>
                                    <p:anim calcmode="lin" valueType="num">
                                      <p:cBhvr additive="base">
                                        <p:cTn id="149" dur="2000" fill="hold"/>
                                        <p:tgtEl>
                                          <p:spTgt spid="78"/>
                                        </p:tgtEl>
                                        <p:attrNameLst>
                                          <p:attrName>ppt_x</p:attrName>
                                        </p:attrNameLst>
                                      </p:cBhvr>
                                      <p:tavLst>
                                        <p:tav tm="0">
                                          <p:val>
                                            <p:strVal val="1+#ppt_w/2"/>
                                          </p:val>
                                        </p:tav>
                                        <p:tav tm="100000">
                                          <p:val>
                                            <p:strVal val="#ppt_x"/>
                                          </p:val>
                                        </p:tav>
                                      </p:tavLst>
                                    </p:anim>
                                    <p:anim calcmode="lin" valueType="num">
                                      <p:cBhvr additive="base">
                                        <p:cTn id="150" dur="2000" fill="hold"/>
                                        <p:tgtEl>
                                          <p:spTgt spid="78"/>
                                        </p:tgtEl>
                                        <p:attrNameLst>
                                          <p:attrName>ppt_y</p:attrName>
                                        </p:attrNameLst>
                                      </p:cBhvr>
                                      <p:tavLst>
                                        <p:tav tm="0">
                                          <p:val>
                                            <p:strVal val="1+#ppt_h/2"/>
                                          </p:val>
                                        </p:tav>
                                        <p:tav tm="100000">
                                          <p:val>
                                            <p:strVal val="#ppt_y"/>
                                          </p:val>
                                        </p:tav>
                                      </p:tavLst>
                                    </p:anim>
                                  </p:childTnLst>
                                </p:cTn>
                              </p:par>
                              <p:par>
                                <p:cTn id="151" presetID="2" presetClass="entr" presetSubtype="6" fill="hold" nodeType="withEffect">
                                  <p:stCondLst>
                                    <p:cond delay="0"/>
                                  </p:stCondLst>
                                  <p:childTnLst>
                                    <p:set>
                                      <p:cBhvr>
                                        <p:cTn id="152" dur="1" fill="hold">
                                          <p:stCondLst>
                                            <p:cond delay="0"/>
                                          </p:stCondLst>
                                        </p:cTn>
                                        <p:tgtEl>
                                          <p:spTgt spid="79"/>
                                        </p:tgtEl>
                                        <p:attrNameLst>
                                          <p:attrName>style.visibility</p:attrName>
                                        </p:attrNameLst>
                                      </p:cBhvr>
                                      <p:to>
                                        <p:strVal val="visible"/>
                                      </p:to>
                                    </p:set>
                                    <p:anim calcmode="lin" valueType="num">
                                      <p:cBhvr additive="base">
                                        <p:cTn id="153" dur="2000" fill="hold"/>
                                        <p:tgtEl>
                                          <p:spTgt spid="79"/>
                                        </p:tgtEl>
                                        <p:attrNameLst>
                                          <p:attrName>ppt_x</p:attrName>
                                        </p:attrNameLst>
                                      </p:cBhvr>
                                      <p:tavLst>
                                        <p:tav tm="0">
                                          <p:val>
                                            <p:strVal val="1+#ppt_w/2"/>
                                          </p:val>
                                        </p:tav>
                                        <p:tav tm="100000">
                                          <p:val>
                                            <p:strVal val="#ppt_x"/>
                                          </p:val>
                                        </p:tav>
                                      </p:tavLst>
                                    </p:anim>
                                    <p:anim calcmode="lin" valueType="num">
                                      <p:cBhvr additive="base">
                                        <p:cTn id="154" dur="2000" fill="hold"/>
                                        <p:tgtEl>
                                          <p:spTgt spid="79"/>
                                        </p:tgtEl>
                                        <p:attrNameLst>
                                          <p:attrName>ppt_y</p:attrName>
                                        </p:attrNameLst>
                                      </p:cBhvr>
                                      <p:tavLst>
                                        <p:tav tm="0">
                                          <p:val>
                                            <p:strVal val="1+#ppt_h/2"/>
                                          </p:val>
                                        </p:tav>
                                        <p:tav tm="100000">
                                          <p:val>
                                            <p:strVal val="#ppt_y"/>
                                          </p:val>
                                        </p:tav>
                                      </p:tavLst>
                                    </p:anim>
                                  </p:childTnLst>
                                </p:cTn>
                              </p:par>
                              <p:par>
                                <p:cTn id="155" presetID="2" presetClass="entr" presetSubtype="6" fill="hold" nodeType="withEffect">
                                  <p:stCondLst>
                                    <p:cond delay="0"/>
                                  </p:stCondLst>
                                  <p:childTnLst>
                                    <p:set>
                                      <p:cBhvr>
                                        <p:cTn id="156" dur="1" fill="hold">
                                          <p:stCondLst>
                                            <p:cond delay="0"/>
                                          </p:stCondLst>
                                        </p:cTn>
                                        <p:tgtEl>
                                          <p:spTgt spid="80"/>
                                        </p:tgtEl>
                                        <p:attrNameLst>
                                          <p:attrName>style.visibility</p:attrName>
                                        </p:attrNameLst>
                                      </p:cBhvr>
                                      <p:to>
                                        <p:strVal val="visible"/>
                                      </p:to>
                                    </p:set>
                                    <p:anim calcmode="lin" valueType="num">
                                      <p:cBhvr additive="base">
                                        <p:cTn id="157" dur="2000" fill="hold"/>
                                        <p:tgtEl>
                                          <p:spTgt spid="80"/>
                                        </p:tgtEl>
                                        <p:attrNameLst>
                                          <p:attrName>ppt_x</p:attrName>
                                        </p:attrNameLst>
                                      </p:cBhvr>
                                      <p:tavLst>
                                        <p:tav tm="0">
                                          <p:val>
                                            <p:strVal val="1+#ppt_w/2"/>
                                          </p:val>
                                        </p:tav>
                                        <p:tav tm="100000">
                                          <p:val>
                                            <p:strVal val="#ppt_x"/>
                                          </p:val>
                                        </p:tav>
                                      </p:tavLst>
                                    </p:anim>
                                    <p:anim calcmode="lin" valueType="num">
                                      <p:cBhvr additive="base">
                                        <p:cTn id="158" dur="2000" fill="hold"/>
                                        <p:tgtEl>
                                          <p:spTgt spid="80"/>
                                        </p:tgtEl>
                                        <p:attrNameLst>
                                          <p:attrName>ppt_y</p:attrName>
                                        </p:attrNameLst>
                                      </p:cBhvr>
                                      <p:tavLst>
                                        <p:tav tm="0">
                                          <p:val>
                                            <p:strVal val="1+#ppt_h/2"/>
                                          </p:val>
                                        </p:tav>
                                        <p:tav tm="100000">
                                          <p:val>
                                            <p:strVal val="#ppt_y"/>
                                          </p:val>
                                        </p:tav>
                                      </p:tavLst>
                                    </p:anim>
                                  </p:childTnLst>
                                </p:cTn>
                              </p:par>
                              <p:par>
                                <p:cTn id="159" presetID="2" presetClass="entr" presetSubtype="12" fill="hold" nodeType="withEffect">
                                  <p:stCondLst>
                                    <p:cond delay="0"/>
                                  </p:stCondLst>
                                  <p:childTnLst>
                                    <p:set>
                                      <p:cBhvr>
                                        <p:cTn id="160" dur="1" fill="hold">
                                          <p:stCondLst>
                                            <p:cond delay="0"/>
                                          </p:stCondLst>
                                        </p:cTn>
                                        <p:tgtEl>
                                          <p:spTgt spid="5"/>
                                        </p:tgtEl>
                                        <p:attrNameLst>
                                          <p:attrName>style.visibility</p:attrName>
                                        </p:attrNameLst>
                                      </p:cBhvr>
                                      <p:to>
                                        <p:strVal val="visible"/>
                                      </p:to>
                                    </p:set>
                                    <p:anim calcmode="lin" valueType="num">
                                      <p:cBhvr additive="base">
                                        <p:cTn id="161" dur="2000" fill="hold"/>
                                        <p:tgtEl>
                                          <p:spTgt spid="5"/>
                                        </p:tgtEl>
                                        <p:attrNameLst>
                                          <p:attrName>ppt_x</p:attrName>
                                        </p:attrNameLst>
                                      </p:cBhvr>
                                      <p:tavLst>
                                        <p:tav tm="0">
                                          <p:val>
                                            <p:strVal val="0-#ppt_w/2"/>
                                          </p:val>
                                        </p:tav>
                                        <p:tav tm="100000">
                                          <p:val>
                                            <p:strVal val="#ppt_x"/>
                                          </p:val>
                                        </p:tav>
                                      </p:tavLst>
                                    </p:anim>
                                    <p:anim calcmode="lin" valueType="num">
                                      <p:cBhvr additive="base">
                                        <p:cTn id="162" dur="2000" fill="hold"/>
                                        <p:tgtEl>
                                          <p:spTgt spid="5"/>
                                        </p:tgtEl>
                                        <p:attrNameLst>
                                          <p:attrName>ppt_y</p:attrName>
                                        </p:attrNameLst>
                                      </p:cBhvr>
                                      <p:tavLst>
                                        <p:tav tm="0">
                                          <p:val>
                                            <p:strVal val="1+#ppt_h/2"/>
                                          </p:val>
                                        </p:tav>
                                        <p:tav tm="100000">
                                          <p:val>
                                            <p:strVal val="#ppt_y"/>
                                          </p:val>
                                        </p:tav>
                                      </p:tavLst>
                                    </p:anim>
                                  </p:childTnLst>
                                </p:cTn>
                              </p:par>
                              <p:par>
                                <p:cTn id="163" presetID="2" presetClass="entr" presetSubtype="12" fill="hold" nodeType="withEffect">
                                  <p:stCondLst>
                                    <p:cond delay="0"/>
                                  </p:stCondLst>
                                  <p:childTnLst>
                                    <p:set>
                                      <p:cBhvr>
                                        <p:cTn id="164" dur="1" fill="hold">
                                          <p:stCondLst>
                                            <p:cond delay="0"/>
                                          </p:stCondLst>
                                        </p:cTn>
                                        <p:tgtEl>
                                          <p:spTgt spid="6"/>
                                        </p:tgtEl>
                                        <p:attrNameLst>
                                          <p:attrName>style.visibility</p:attrName>
                                        </p:attrNameLst>
                                      </p:cBhvr>
                                      <p:to>
                                        <p:strVal val="visible"/>
                                      </p:to>
                                    </p:set>
                                    <p:anim calcmode="lin" valueType="num">
                                      <p:cBhvr additive="base">
                                        <p:cTn id="165" dur="2000" fill="hold"/>
                                        <p:tgtEl>
                                          <p:spTgt spid="6"/>
                                        </p:tgtEl>
                                        <p:attrNameLst>
                                          <p:attrName>ppt_x</p:attrName>
                                        </p:attrNameLst>
                                      </p:cBhvr>
                                      <p:tavLst>
                                        <p:tav tm="0">
                                          <p:val>
                                            <p:strVal val="0-#ppt_w/2"/>
                                          </p:val>
                                        </p:tav>
                                        <p:tav tm="100000">
                                          <p:val>
                                            <p:strVal val="#ppt_x"/>
                                          </p:val>
                                        </p:tav>
                                      </p:tavLst>
                                    </p:anim>
                                    <p:anim calcmode="lin" valueType="num">
                                      <p:cBhvr additive="base">
                                        <p:cTn id="166" dur="2000" fill="hold"/>
                                        <p:tgtEl>
                                          <p:spTgt spid="6"/>
                                        </p:tgtEl>
                                        <p:attrNameLst>
                                          <p:attrName>ppt_y</p:attrName>
                                        </p:attrNameLst>
                                      </p:cBhvr>
                                      <p:tavLst>
                                        <p:tav tm="0">
                                          <p:val>
                                            <p:strVal val="1+#ppt_h/2"/>
                                          </p:val>
                                        </p:tav>
                                        <p:tav tm="100000">
                                          <p:val>
                                            <p:strVal val="#ppt_y"/>
                                          </p:val>
                                        </p:tav>
                                      </p:tavLst>
                                    </p:anim>
                                  </p:childTnLst>
                                </p:cTn>
                              </p:par>
                              <p:par>
                                <p:cTn id="167" presetID="2" presetClass="entr" presetSubtype="12" fill="hold"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additive="base">
                                        <p:cTn id="169" dur="2000" fill="hold"/>
                                        <p:tgtEl>
                                          <p:spTgt spid="7"/>
                                        </p:tgtEl>
                                        <p:attrNameLst>
                                          <p:attrName>ppt_x</p:attrName>
                                        </p:attrNameLst>
                                      </p:cBhvr>
                                      <p:tavLst>
                                        <p:tav tm="0">
                                          <p:val>
                                            <p:strVal val="0-#ppt_w/2"/>
                                          </p:val>
                                        </p:tav>
                                        <p:tav tm="100000">
                                          <p:val>
                                            <p:strVal val="#ppt_x"/>
                                          </p:val>
                                        </p:tav>
                                      </p:tavLst>
                                    </p:anim>
                                    <p:anim calcmode="lin" valueType="num">
                                      <p:cBhvr additive="base">
                                        <p:cTn id="170" dur="2000" fill="hold"/>
                                        <p:tgtEl>
                                          <p:spTgt spid="7"/>
                                        </p:tgtEl>
                                        <p:attrNameLst>
                                          <p:attrName>ppt_y</p:attrName>
                                        </p:attrNameLst>
                                      </p:cBhvr>
                                      <p:tavLst>
                                        <p:tav tm="0">
                                          <p:val>
                                            <p:strVal val="1+#ppt_h/2"/>
                                          </p:val>
                                        </p:tav>
                                        <p:tav tm="100000">
                                          <p:val>
                                            <p:strVal val="#ppt_y"/>
                                          </p:val>
                                        </p:tav>
                                      </p:tavLst>
                                    </p:anim>
                                  </p:childTnLst>
                                </p:cTn>
                              </p:par>
                              <p:par>
                                <p:cTn id="171" presetID="2" presetClass="entr" presetSubtype="12" fill="hold" nodeType="withEffect">
                                  <p:stCondLst>
                                    <p:cond delay="0"/>
                                  </p:stCondLst>
                                  <p:childTnLst>
                                    <p:set>
                                      <p:cBhvr>
                                        <p:cTn id="172" dur="1" fill="hold">
                                          <p:stCondLst>
                                            <p:cond delay="0"/>
                                          </p:stCondLst>
                                        </p:cTn>
                                        <p:tgtEl>
                                          <p:spTgt spid="8"/>
                                        </p:tgtEl>
                                        <p:attrNameLst>
                                          <p:attrName>style.visibility</p:attrName>
                                        </p:attrNameLst>
                                      </p:cBhvr>
                                      <p:to>
                                        <p:strVal val="visible"/>
                                      </p:to>
                                    </p:set>
                                    <p:anim calcmode="lin" valueType="num">
                                      <p:cBhvr additive="base">
                                        <p:cTn id="173" dur="2000" fill="hold"/>
                                        <p:tgtEl>
                                          <p:spTgt spid="8"/>
                                        </p:tgtEl>
                                        <p:attrNameLst>
                                          <p:attrName>ppt_x</p:attrName>
                                        </p:attrNameLst>
                                      </p:cBhvr>
                                      <p:tavLst>
                                        <p:tav tm="0">
                                          <p:val>
                                            <p:strVal val="0-#ppt_w/2"/>
                                          </p:val>
                                        </p:tav>
                                        <p:tav tm="100000">
                                          <p:val>
                                            <p:strVal val="#ppt_x"/>
                                          </p:val>
                                        </p:tav>
                                      </p:tavLst>
                                    </p:anim>
                                    <p:anim calcmode="lin" valueType="num">
                                      <p:cBhvr additive="base">
                                        <p:cTn id="174" dur="2000" fill="hold"/>
                                        <p:tgtEl>
                                          <p:spTgt spid="8"/>
                                        </p:tgtEl>
                                        <p:attrNameLst>
                                          <p:attrName>ppt_y</p:attrName>
                                        </p:attrNameLst>
                                      </p:cBhvr>
                                      <p:tavLst>
                                        <p:tav tm="0">
                                          <p:val>
                                            <p:strVal val="1+#ppt_h/2"/>
                                          </p:val>
                                        </p:tav>
                                        <p:tav tm="100000">
                                          <p:val>
                                            <p:strVal val="#ppt_y"/>
                                          </p:val>
                                        </p:tav>
                                      </p:tavLst>
                                    </p:anim>
                                  </p:childTnLst>
                                </p:cTn>
                              </p:par>
                              <p:par>
                                <p:cTn id="175" presetID="2" presetClass="entr" presetSubtype="12" fill="hold" nodeType="withEffect">
                                  <p:stCondLst>
                                    <p:cond delay="0"/>
                                  </p:stCondLst>
                                  <p:childTnLst>
                                    <p:set>
                                      <p:cBhvr>
                                        <p:cTn id="176" dur="1" fill="hold">
                                          <p:stCondLst>
                                            <p:cond delay="0"/>
                                          </p:stCondLst>
                                        </p:cTn>
                                        <p:tgtEl>
                                          <p:spTgt spid="9"/>
                                        </p:tgtEl>
                                        <p:attrNameLst>
                                          <p:attrName>style.visibility</p:attrName>
                                        </p:attrNameLst>
                                      </p:cBhvr>
                                      <p:to>
                                        <p:strVal val="visible"/>
                                      </p:to>
                                    </p:set>
                                    <p:anim calcmode="lin" valueType="num">
                                      <p:cBhvr additive="base">
                                        <p:cTn id="177" dur="2000" fill="hold"/>
                                        <p:tgtEl>
                                          <p:spTgt spid="9"/>
                                        </p:tgtEl>
                                        <p:attrNameLst>
                                          <p:attrName>ppt_x</p:attrName>
                                        </p:attrNameLst>
                                      </p:cBhvr>
                                      <p:tavLst>
                                        <p:tav tm="0">
                                          <p:val>
                                            <p:strVal val="0-#ppt_w/2"/>
                                          </p:val>
                                        </p:tav>
                                        <p:tav tm="100000">
                                          <p:val>
                                            <p:strVal val="#ppt_x"/>
                                          </p:val>
                                        </p:tav>
                                      </p:tavLst>
                                    </p:anim>
                                    <p:anim calcmode="lin" valueType="num">
                                      <p:cBhvr additive="base">
                                        <p:cTn id="178" dur="2000" fill="hold"/>
                                        <p:tgtEl>
                                          <p:spTgt spid="9"/>
                                        </p:tgtEl>
                                        <p:attrNameLst>
                                          <p:attrName>ppt_y</p:attrName>
                                        </p:attrNameLst>
                                      </p:cBhvr>
                                      <p:tavLst>
                                        <p:tav tm="0">
                                          <p:val>
                                            <p:strVal val="1+#ppt_h/2"/>
                                          </p:val>
                                        </p:tav>
                                        <p:tav tm="100000">
                                          <p:val>
                                            <p:strVal val="#ppt_y"/>
                                          </p:val>
                                        </p:tav>
                                      </p:tavLst>
                                    </p:anim>
                                  </p:childTnLst>
                                </p:cTn>
                              </p:par>
                              <p:par>
                                <p:cTn id="179" presetID="2" presetClass="entr" presetSubtype="12" fill="hold" nodeType="withEffect">
                                  <p:stCondLst>
                                    <p:cond delay="0"/>
                                  </p:stCondLst>
                                  <p:childTnLst>
                                    <p:set>
                                      <p:cBhvr>
                                        <p:cTn id="180" dur="1" fill="hold">
                                          <p:stCondLst>
                                            <p:cond delay="0"/>
                                          </p:stCondLst>
                                        </p:cTn>
                                        <p:tgtEl>
                                          <p:spTgt spid="10"/>
                                        </p:tgtEl>
                                        <p:attrNameLst>
                                          <p:attrName>style.visibility</p:attrName>
                                        </p:attrNameLst>
                                      </p:cBhvr>
                                      <p:to>
                                        <p:strVal val="visible"/>
                                      </p:to>
                                    </p:set>
                                    <p:anim calcmode="lin" valueType="num">
                                      <p:cBhvr additive="base">
                                        <p:cTn id="181" dur="2000" fill="hold"/>
                                        <p:tgtEl>
                                          <p:spTgt spid="10"/>
                                        </p:tgtEl>
                                        <p:attrNameLst>
                                          <p:attrName>ppt_x</p:attrName>
                                        </p:attrNameLst>
                                      </p:cBhvr>
                                      <p:tavLst>
                                        <p:tav tm="0">
                                          <p:val>
                                            <p:strVal val="0-#ppt_w/2"/>
                                          </p:val>
                                        </p:tav>
                                        <p:tav tm="100000">
                                          <p:val>
                                            <p:strVal val="#ppt_x"/>
                                          </p:val>
                                        </p:tav>
                                      </p:tavLst>
                                    </p:anim>
                                    <p:anim calcmode="lin" valueType="num">
                                      <p:cBhvr additive="base">
                                        <p:cTn id="182" dur="2000" fill="hold"/>
                                        <p:tgtEl>
                                          <p:spTgt spid="10"/>
                                        </p:tgtEl>
                                        <p:attrNameLst>
                                          <p:attrName>ppt_y</p:attrName>
                                        </p:attrNameLst>
                                      </p:cBhvr>
                                      <p:tavLst>
                                        <p:tav tm="0">
                                          <p:val>
                                            <p:strVal val="1+#ppt_h/2"/>
                                          </p:val>
                                        </p:tav>
                                        <p:tav tm="100000">
                                          <p:val>
                                            <p:strVal val="#ppt_y"/>
                                          </p:val>
                                        </p:tav>
                                      </p:tavLst>
                                    </p:anim>
                                  </p:childTnLst>
                                </p:cTn>
                              </p:par>
                              <p:par>
                                <p:cTn id="183" presetID="2" presetClass="entr" presetSubtype="12" fill="hold" nodeType="withEffect">
                                  <p:stCondLst>
                                    <p:cond delay="0"/>
                                  </p:stCondLst>
                                  <p:childTnLst>
                                    <p:set>
                                      <p:cBhvr>
                                        <p:cTn id="184" dur="1" fill="hold">
                                          <p:stCondLst>
                                            <p:cond delay="0"/>
                                          </p:stCondLst>
                                        </p:cTn>
                                        <p:tgtEl>
                                          <p:spTgt spid="11"/>
                                        </p:tgtEl>
                                        <p:attrNameLst>
                                          <p:attrName>style.visibility</p:attrName>
                                        </p:attrNameLst>
                                      </p:cBhvr>
                                      <p:to>
                                        <p:strVal val="visible"/>
                                      </p:to>
                                    </p:set>
                                    <p:anim calcmode="lin" valueType="num">
                                      <p:cBhvr additive="base">
                                        <p:cTn id="185" dur="2000" fill="hold"/>
                                        <p:tgtEl>
                                          <p:spTgt spid="11"/>
                                        </p:tgtEl>
                                        <p:attrNameLst>
                                          <p:attrName>ppt_x</p:attrName>
                                        </p:attrNameLst>
                                      </p:cBhvr>
                                      <p:tavLst>
                                        <p:tav tm="0">
                                          <p:val>
                                            <p:strVal val="0-#ppt_w/2"/>
                                          </p:val>
                                        </p:tav>
                                        <p:tav tm="100000">
                                          <p:val>
                                            <p:strVal val="#ppt_x"/>
                                          </p:val>
                                        </p:tav>
                                      </p:tavLst>
                                    </p:anim>
                                    <p:anim calcmode="lin" valueType="num">
                                      <p:cBhvr additive="base">
                                        <p:cTn id="186" dur="2000" fill="hold"/>
                                        <p:tgtEl>
                                          <p:spTgt spid="11"/>
                                        </p:tgtEl>
                                        <p:attrNameLst>
                                          <p:attrName>ppt_y</p:attrName>
                                        </p:attrNameLst>
                                      </p:cBhvr>
                                      <p:tavLst>
                                        <p:tav tm="0">
                                          <p:val>
                                            <p:strVal val="1+#ppt_h/2"/>
                                          </p:val>
                                        </p:tav>
                                        <p:tav tm="100000">
                                          <p:val>
                                            <p:strVal val="#ppt_y"/>
                                          </p:val>
                                        </p:tav>
                                      </p:tavLst>
                                    </p:anim>
                                  </p:childTnLst>
                                </p:cTn>
                              </p:par>
                              <p:par>
                                <p:cTn id="187" presetID="2" presetClass="entr" presetSubtype="12" fill="hold" nodeType="withEffect">
                                  <p:stCondLst>
                                    <p:cond delay="0"/>
                                  </p:stCondLst>
                                  <p:childTnLst>
                                    <p:set>
                                      <p:cBhvr>
                                        <p:cTn id="188" dur="1" fill="hold">
                                          <p:stCondLst>
                                            <p:cond delay="0"/>
                                          </p:stCondLst>
                                        </p:cTn>
                                        <p:tgtEl>
                                          <p:spTgt spid="12"/>
                                        </p:tgtEl>
                                        <p:attrNameLst>
                                          <p:attrName>style.visibility</p:attrName>
                                        </p:attrNameLst>
                                      </p:cBhvr>
                                      <p:to>
                                        <p:strVal val="visible"/>
                                      </p:to>
                                    </p:set>
                                    <p:anim calcmode="lin" valueType="num">
                                      <p:cBhvr additive="base">
                                        <p:cTn id="189" dur="2000" fill="hold"/>
                                        <p:tgtEl>
                                          <p:spTgt spid="12"/>
                                        </p:tgtEl>
                                        <p:attrNameLst>
                                          <p:attrName>ppt_x</p:attrName>
                                        </p:attrNameLst>
                                      </p:cBhvr>
                                      <p:tavLst>
                                        <p:tav tm="0">
                                          <p:val>
                                            <p:strVal val="0-#ppt_w/2"/>
                                          </p:val>
                                        </p:tav>
                                        <p:tav tm="100000">
                                          <p:val>
                                            <p:strVal val="#ppt_x"/>
                                          </p:val>
                                        </p:tav>
                                      </p:tavLst>
                                    </p:anim>
                                    <p:anim calcmode="lin" valueType="num">
                                      <p:cBhvr additive="base">
                                        <p:cTn id="190" dur="2000" fill="hold"/>
                                        <p:tgtEl>
                                          <p:spTgt spid="12"/>
                                        </p:tgtEl>
                                        <p:attrNameLst>
                                          <p:attrName>ppt_y</p:attrName>
                                        </p:attrNameLst>
                                      </p:cBhvr>
                                      <p:tavLst>
                                        <p:tav tm="0">
                                          <p:val>
                                            <p:strVal val="1+#ppt_h/2"/>
                                          </p:val>
                                        </p:tav>
                                        <p:tav tm="100000">
                                          <p:val>
                                            <p:strVal val="#ppt_y"/>
                                          </p:val>
                                        </p:tav>
                                      </p:tavLst>
                                    </p:anim>
                                  </p:childTnLst>
                                </p:cTn>
                              </p:par>
                              <p:par>
                                <p:cTn id="191" presetID="2" presetClass="entr" presetSubtype="12" fill="hold" nodeType="withEffect">
                                  <p:stCondLst>
                                    <p:cond delay="0"/>
                                  </p:stCondLst>
                                  <p:childTnLst>
                                    <p:set>
                                      <p:cBhvr>
                                        <p:cTn id="192" dur="1" fill="hold">
                                          <p:stCondLst>
                                            <p:cond delay="0"/>
                                          </p:stCondLst>
                                        </p:cTn>
                                        <p:tgtEl>
                                          <p:spTgt spid="13"/>
                                        </p:tgtEl>
                                        <p:attrNameLst>
                                          <p:attrName>style.visibility</p:attrName>
                                        </p:attrNameLst>
                                      </p:cBhvr>
                                      <p:to>
                                        <p:strVal val="visible"/>
                                      </p:to>
                                    </p:set>
                                    <p:anim calcmode="lin" valueType="num">
                                      <p:cBhvr additive="base">
                                        <p:cTn id="193" dur="2000" fill="hold"/>
                                        <p:tgtEl>
                                          <p:spTgt spid="13"/>
                                        </p:tgtEl>
                                        <p:attrNameLst>
                                          <p:attrName>ppt_x</p:attrName>
                                        </p:attrNameLst>
                                      </p:cBhvr>
                                      <p:tavLst>
                                        <p:tav tm="0">
                                          <p:val>
                                            <p:strVal val="0-#ppt_w/2"/>
                                          </p:val>
                                        </p:tav>
                                        <p:tav tm="100000">
                                          <p:val>
                                            <p:strVal val="#ppt_x"/>
                                          </p:val>
                                        </p:tav>
                                      </p:tavLst>
                                    </p:anim>
                                    <p:anim calcmode="lin" valueType="num">
                                      <p:cBhvr additive="base">
                                        <p:cTn id="194" dur="2000" fill="hold"/>
                                        <p:tgtEl>
                                          <p:spTgt spid="13"/>
                                        </p:tgtEl>
                                        <p:attrNameLst>
                                          <p:attrName>ppt_y</p:attrName>
                                        </p:attrNameLst>
                                      </p:cBhvr>
                                      <p:tavLst>
                                        <p:tav tm="0">
                                          <p:val>
                                            <p:strVal val="1+#ppt_h/2"/>
                                          </p:val>
                                        </p:tav>
                                        <p:tav tm="100000">
                                          <p:val>
                                            <p:strVal val="#ppt_y"/>
                                          </p:val>
                                        </p:tav>
                                      </p:tavLst>
                                    </p:anim>
                                  </p:childTnLst>
                                </p:cTn>
                              </p:par>
                              <p:par>
                                <p:cTn id="195" presetID="2" presetClass="entr" presetSubtype="12" fill="hold" nodeType="withEffect">
                                  <p:stCondLst>
                                    <p:cond delay="0"/>
                                  </p:stCondLst>
                                  <p:childTnLst>
                                    <p:set>
                                      <p:cBhvr>
                                        <p:cTn id="196" dur="1" fill="hold">
                                          <p:stCondLst>
                                            <p:cond delay="0"/>
                                          </p:stCondLst>
                                        </p:cTn>
                                        <p:tgtEl>
                                          <p:spTgt spid="14"/>
                                        </p:tgtEl>
                                        <p:attrNameLst>
                                          <p:attrName>style.visibility</p:attrName>
                                        </p:attrNameLst>
                                      </p:cBhvr>
                                      <p:to>
                                        <p:strVal val="visible"/>
                                      </p:to>
                                    </p:set>
                                    <p:anim calcmode="lin" valueType="num">
                                      <p:cBhvr additive="base">
                                        <p:cTn id="197" dur="2000" fill="hold"/>
                                        <p:tgtEl>
                                          <p:spTgt spid="14"/>
                                        </p:tgtEl>
                                        <p:attrNameLst>
                                          <p:attrName>ppt_x</p:attrName>
                                        </p:attrNameLst>
                                      </p:cBhvr>
                                      <p:tavLst>
                                        <p:tav tm="0">
                                          <p:val>
                                            <p:strVal val="0-#ppt_w/2"/>
                                          </p:val>
                                        </p:tav>
                                        <p:tav tm="100000">
                                          <p:val>
                                            <p:strVal val="#ppt_x"/>
                                          </p:val>
                                        </p:tav>
                                      </p:tavLst>
                                    </p:anim>
                                    <p:anim calcmode="lin" valueType="num">
                                      <p:cBhvr additive="base">
                                        <p:cTn id="198" dur="2000" fill="hold"/>
                                        <p:tgtEl>
                                          <p:spTgt spid="14"/>
                                        </p:tgtEl>
                                        <p:attrNameLst>
                                          <p:attrName>ppt_y</p:attrName>
                                        </p:attrNameLst>
                                      </p:cBhvr>
                                      <p:tavLst>
                                        <p:tav tm="0">
                                          <p:val>
                                            <p:strVal val="1+#ppt_h/2"/>
                                          </p:val>
                                        </p:tav>
                                        <p:tav tm="100000">
                                          <p:val>
                                            <p:strVal val="#ppt_y"/>
                                          </p:val>
                                        </p:tav>
                                      </p:tavLst>
                                    </p:anim>
                                  </p:childTnLst>
                                </p:cTn>
                              </p:par>
                              <p:par>
                                <p:cTn id="199" presetID="2" presetClass="entr" presetSubtype="12" fill="hold" nodeType="withEffect">
                                  <p:stCondLst>
                                    <p:cond delay="0"/>
                                  </p:stCondLst>
                                  <p:childTnLst>
                                    <p:set>
                                      <p:cBhvr>
                                        <p:cTn id="200" dur="1" fill="hold">
                                          <p:stCondLst>
                                            <p:cond delay="0"/>
                                          </p:stCondLst>
                                        </p:cTn>
                                        <p:tgtEl>
                                          <p:spTgt spid="15"/>
                                        </p:tgtEl>
                                        <p:attrNameLst>
                                          <p:attrName>style.visibility</p:attrName>
                                        </p:attrNameLst>
                                      </p:cBhvr>
                                      <p:to>
                                        <p:strVal val="visible"/>
                                      </p:to>
                                    </p:set>
                                    <p:anim calcmode="lin" valueType="num">
                                      <p:cBhvr additive="base">
                                        <p:cTn id="201" dur="2000" fill="hold"/>
                                        <p:tgtEl>
                                          <p:spTgt spid="15"/>
                                        </p:tgtEl>
                                        <p:attrNameLst>
                                          <p:attrName>ppt_x</p:attrName>
                                        </p:attrNameLst>
                                      </p:cBhvr>
                                      <p:tavLst>
                                        <p:tav tm="0">
                                          <p:val>
                                            <p:strVal val="0-#ppt_w/2"/>
                                          </p:val>
                                        </p:tav>
                                        <p:tav tm="100000">
                                          <p:val>
                                            <p:strVal val="#ppt_x"/>
                                          </p:val>
                                        </p:tav>
                                      </p:tavLst>
                                    </p:anim>
                                    <p:anim calcmode="lin" valueType="num">
                                      <p:cBhvr additive="base">
                                        <p:cTn id="202" dur="2000" fill="hold"/>
                                        <p:tgtEl>
                                          <p:spTgt spid="15"/>
                                        </p:tgtEl>
                                        <p:attrNameLst>
                                          <p:attrName>ppt_y</p:attrName>
                                        </p:attrNameLst>
                                      </p:cBhvr>
                                      <p:tavLst>
                                        <p:tav tm="0">
                                          <p:val>
                                            <p:strVal val="1+#ppt_h/2"/>
                                          </p:val>
                                        </p:tav>
                                        <p:tav tm="100000">
                                          <p:val>
                                            <p:strVal val="#ppt_y"/>
                                          </p:val>
                                        </p:tav>
                                      </p:tavLst>
                                    </p:anim>
                                  </p:childTnLst>
                                </p:cTn>
                              </p:par>
                              <p:par>
                                <p:cTn id="203" presetID="2" presetClass="entr" presetSubtype="12" fill="hold" nodeType="withEffect">
                                  <p:stCondLst>
                                    <p:cond delay="0"/>
                                  </p:stCondLst>
                                  <p:childTnLst>
                                    <p:set>
                                      <p:cBhvr>
                                        <p:cTn id="204" dur="1" fill="hold">
                                          <p:stCondLst>
                                            <p:cond delay="0"/>
                                          </p:stCondLst>
                                        </p:cTn>
                                        <p:tgtEl>
                                          <p:spTgt spid="16"/>
                                        </p:tgtEl>
                                        <p:attrNameLst>
                                          <p:attrName>style.visibility</p:attrName>
                                        </p:attrNameLst>
                                      </p:cBhvr>
                                      <p:to>
                                        <p:strVal val="visible"/>
                                      </p:to>
                                    </p:set>
                                    <p:anim calcmode="lin" valueType="num">
                                      <p:cBhvr additive="base">
                                        <p:cTn id="205" dur="2000" fill="hold"/>
                                        <p:tgtEl>
                                          <p:spTgt spid="16"/>
                                        </p:tgtEl>
                                        <p:attrNameLst>
                                          <p:attrName>ppt_x</p:attrName>
                                        </p:attrNameLst>
                                      </p:cBhvr>
                                      <p:tavLst>
                                        <p:tav tm="0">
                                          <p:val>
                                            <p:strVal val="0-#ppt_w/2"/>
                                          </p:val>
                                        </p:tav>
                                        <p:tav tm="100000">
                                          <p:val>
                                            <p:strVal val="#ppt_x"/>
                                          </p:val>
                                        </p:tav>
                                      </p:tavLst>
                                    </p:anim>
                                    <p:anim calcmode="lin" valueType="num">
                                      <p:cBhvr additive="base">
                                        <p:cTn id="206" dur="2000" fill="hold"/>
                                        <p:tgtEl>
                                          <p:spTgt spid="16"/>
                                        </p:tgtEl>
                                        <p:attrNameLst>
                                          <p:attrName>ppt_y</p:attrName>
                                        </p:attrNameLst>
                                      </p:cBhvr>
                                      <p:tavLst>
                                        <p:tav tm="0">
                                          <p:val>
                                            <p:strVal val="1+#ppt_h/2"/>
                                          </p:val>
                                        </p:tav>
                                        <p:tav tm="100000">
                                          <p:val>
                                            <p:strVal val="#ppt_y"/>
                                          </p:val>
                                        </p:tav>
                                      </p:tavLst>
                                    </p:anim>
                                  </p:childTnLst>
                                </p:cTn>
                              </p:par>
                              <p:par>
                                <p:cTn id="207" presetID="2" presetClass="entr" presetSubtype="12" fill="hold" nodeType="withEffect">
                                  <p:stCondLst>
                                    <p:cond delay="0"/>
                                  </p:stCondLst>
                                  <p:childTnLst>
                                    <p:set>
                                      <p:cBhvr>
                                        <p:cTn id="208" dur="1" fill="hold">
                                          <p:stCondLst>
                                            <p:cond delay="0"/>
                                          </p:stCondLst>
                                        </p:cTn>
                                        <p:tgtEl>
                                          <p:spTgt spid="17"/>
                                        </p:tgtEl>
                                        <p:attrNameLst>
                                          <p:attrName>style.visibility</p:attrName>
                                        </p:attrNameLst>
                                      </p:cBhvr>
                                      <p:to>
                                        <p:strVal val="visible"/>
                                      </p:to>
                                    </p:set>
                                    <p:anim calcmode="lin" valueType="num">
                                      <p:cBhvr additive="base">
                                        <p:cTn id="209" dur="2000" fill="hold"/>
                                        <p:tgtEl>
                                          <p:spTgt spid="17"/>
                                        </p:tgtEl>
                                        <p:attrNameLst>
                                          <p:attrName>ppt_x</p:attrName>
                                        </p:attrNameLst>
                                      </p:cBhvr>
                                      <p:tavLst>
                                        <p:tav tm="0">
                                          <p:val>
                                            <p:strVal val="0-#ppt_w/2"/>
                                          </p:val>
                                        </p:tav>
                                        <p:tav tm="100000">
                                          <p:val>
                                            <p:strVal val="#ppt_x"/>
                                          </p:val>
                                        </p:tav>
                                      </p:tavLst>
                                    </p:anim>
                                    <p:anim calcmode="lin" valueType="num">
                                      <p:cBhvr additive="base">
                                        <p:cTn id="210" dur="2000" fill="hold"/>
                                        <p:tgtEl>
                                          <p:spTgt spid="17"/>
                                        </p:tgtEl>
                                        <p:attrNameLst>
                                          <p:attrName>ppt_y</p:attrName>
                                        </p:attrNameLst>
                                      </p:cBhvr>
                                      <p:tavLst>
                                        <p:tav tm="0">
                                          <p:val>
                                            <p:strVal val="1+#ppt_h/2"/>
                                          </p:val>
                                        </p:tav>
                                        <p:tav tm="100000">
                                          <p:val>
                                            <p:strVal val="#ppt_y"/>
                                          </p:val>
                                        </p:tav>
                                      </p:tavLst>
                                    </p:anim>
                                  </p:childTnLst>
                                </p:cTn>
                              </p:par>
                              <p:par>
                                <p:cTn id="211" presetID="2" presetClass="entr" presetSubtype="12" fill="hold" nodeType="withEffect">
                                  <p:stCondLst>
                                    <p:cond delay="0"/>
                                  </p:stCondLst>
                                  <p:childTnLst>
                                    <p:set>
                                      <p:cBhvr>
                                        <p:cTn id="212" dur="1" fill="hold">
                                          <p:stCondLst>
                                            <p:cond delay="0"/>
                                          </p:stCondLst>
                                        </p:cTn>
                                        <p:tgtEl>
                                          <p:spTgt spid="32"/>
                                        </p:tgtEl>
                                        <p:attrNameLst>
                                          <p:attrName>style.visibility</p:attrName>
                                        </p:attrNameLst>
                                      </p:cBhvr>
                                      <p:to>
                                        <p:strVal val="visible"/>
                                      </p:to>
                                    </p:set>
                                    <p:anim calcmode="lin" valueType="num">
                                      <p:cBhvr additive="base">
                                        <p:cTn id="213" dur="2000" fill="hold"/>
                                        <p:tgtEl>
                                          <p:spTgt spid="32"/>
                                        </p:tgtEl>
                                        <p:attrNameLst>
                                          <p:attrName>ppt_x</p:attrName>
                                        </p:attrNameLst>
                                      </p:cBhvr>
                                      <p:tavLst>
                                        <p:tav tm="0">
                                          <p:val>
                                            <p:strVal val="0-#ppt_w/2"/>
                                          </p:val>
                                        </p:tav>
                                        <p:tav tm="100000">
                                          <p:val>
                                            <p:strVal val="#ppt_x"/>
                                          </p:val>
                                        </p:tav>
                                      </p:tavLst>
                                    </p:anim>
                                    <p:anim calcmode="lin" valueType="num">
                                      <p:cBhvr additive="base">
                                        <p:cTn id="214" dur="2000" fill="hold"/>
                                        <p:tgtEl>
                                          <p:spTgt spid="32"/>
                                        </p:tgtEl>
                                        <p:attrNameLst>
                                          <p:attrName>ppt_y</p:attrName>
                                        </p:attrNameLst>
                                      </p:cBhvr>
                                      <p:tavLst>
                                        <p:tav tm="0">
                                          <p:val>
                                            <p:strVal val="1+#ppt_h/2"/>
                                          </p:val>
                                        </p:tav>
                                        <p:tav tm="100000">
                                          <p:val>
                                            <p:strVal val="#ppt_y"/>
                                          </p:val>
                                        </p:tav>
                                      </p:tavLst>
                                    </p:anim>
                                  </p:childTnLst>
                                </p:cTn>
                              </p:par>
                              <p:par>
                                <p:cTn id="215" presetID="2" presetClass="entr" presetSubtype="12" fill="hold" nodeType="withEffect">
                                  <p:stCondLst>
                                    <p:cond delay="0"/>
                                  </p:stCondLst>
                                  <p:childTnLst>
                                    <p:set>
                                      <p:cBhvr>
                                        <p:cTn id="216" dur="1" fill="hold">
                                          <p:stCondLst>
                                            <p:cond delay="0"/>
                                          </p:stCondLst>
                                        </p:cTn>
                                        <p:tgtEl>
                                          <p:spTgt spid="46"/>
                                        </p:tgtEl>
                                        <p:attrNameLst>
                                          <p:attrName>style.visibility</p:attrName>
                                        </p:attrNameLst>
                                      </p:cBhvr>
                                      <p:to>
                                        <p:strVal val="visible"/>
                                      </p:to>
                                    </p:set>
                                    <p:anim calcmode="lin" valueType="num">
                                      <p:cBhvr additive="base">
                                        <p:cTn id="217" dur="2000" fill="hold"/>
                                        <p:tgtEl>
                                          <p:spTgt spid="46"/>
                                        </p:tgtEl>
                                        <p:attrNameLst>
                                          <p:attrName>ppt_x</p:attrName>
                                        </p:attrNameLst>
                                      </p:cBhvr>
                                      <p:tavLst>
                                        <p:tav tm="0">
                                          <p:val>
                                            <p:strVal val="0-#ppt_w/2"/>
                                          </p:val>
                                        </p:tav>
                                        <p:tav tm="100000">
                                          <p:val>
                                            <p:strVal val="#ppt_x"/>
                                          </p:val>
                                        </p:tav>
                                      </p:tavLst>
                                    </p:anim>
                                    <p:anim calcmode="lin" valueType="num">
                                      <p:cBhvr additive="base">
                                        <p:cTn id="218" dur="2000" fill="hold"/>
                                        <p:tgtEl>
                                          <p:spTgt spid="46"/>
                                        </p:tgtEl>
                                        <p:attrNameLst>
                                          <p:attrName>ppt_y</p:attrName>
                                        </p:attrNameLst>
                                      </p:cBhvr>
                                      <p:tavLst>
                                        <p:tav tm="0">
                                          <p:val>
                                            <p:strVal val="1+#ppt_h/2"/>
                                          </p:val>
                                        </p:tav>
                                        <p:tav tm="100000">
                                          <p:val>
                                            <p:strVal val="#ppt_y"/>
                                          </p:val>
                                        </p:tav>
                                      </p:tavLst>
                                    </p:anim>
                                  </p:childTnLst>
                                </p:cTn>
                              </p:par>
                              <p:par>
                                <p:cTn id="219" presetID="2" presetClass="entr" presetSubtype="12" fill="hold" nodeType="withEffect">
                                  <p:stCondLst>
                                    <p:cond delay="0"/>
                                  </p:stCondLst>
                                  <p:childTnLst>
                                    <p:set>
                                      <p:cBhvr>
                                        <p:cTn id="220" dur="1" fill="hold">
                                          <p:stCondLst>
                                            <p:cond delay="0"/>
                                          </p:stCondLst>
                                        </p:cTn>
                                        <p:tgtEl>
                                          <p:spTgt spid="47"/>
                                        </p:tgtEl>
                                        <p:attrNameLst>
                                          <p:attrName>style.visibility</p:attrName>
                                        </p:attrNameLst>
                                      </p:cBhvr>
                                      <p:to>
                                        <p:strVal val="visible"/>
                                      </p:to>
                                    </p:set>
                                    <p:anim calcmode="lin" valueType="num">
                                      <p:cBhvr additive="base">
                                        <p:cTn id="221" dur="2000" fill="hold"/>
                                        <p:tgtEl>
                                          <p:spTgt spid="47"/>
                                        </p:tgtEl>
                                        <p:attrNameLst>
                                          <p:attrName>ppt_x</p:attrName>
                                        </p:attrNameLst>
                                      </p:cBhvr>
                                      <p:tavLst>
                                        <p:tav tm="0">
                                          <p:val>
                                            <p:strVal val="0-#ppt_w/2"/>
                                          </p:val>
                                        </p:tav>
                                        <p:tav tm="100000">
                                          <p:val>
                                            <p:strVal val="#ppt_x"/>
                                          </p:val>
                                        </p:tav>
                                      </p:tavLst>
                                    </p:anim>
                                    <p:anim calcmode="lin" valueType="num">
                                      <p:cBhvr additive="base">
                                        <p:cTn id="222" dur="2000" fill="hold"/>
                                        <p:tgtEl>
                                          <p:spTgt spid="47"/>
                                        </p:tgtEl>
                                        <p:attrNameLst>
                                          <p:attrName>ppt_y</p:attrName>
                                        </p:attrNameLst>
                                      </p:cBhvr>
                                      <p:tavLst>
                                        <p:tav tm="0">
                                          <p:val>
                                            <p:strVal val="1+#ppt_h/2"/>
                                          </p:val>
                                        </p:tav>
                                        <p:tav tm="100000">
                                          <p:val>
                                            <p:strVal val="#ppt_y"/>
                                          </p:val>
                                        </p:tav>
                                      </p:tavLst>
                                    </p:anim>
                                  </p:childTnLst>
                                </p:cTn>
                              </p:par>
                              <p:par>
                                <p:cTn id="223" presetID="2" presetClass="entr" presetSubtype="12" fill="hold" nodeType="withEffect">
                                  <p:stCondLst>
                                    <p:cond delay="0"/>
                                  </p:stCondLst>
                                  <p:childTnLst>
                                    <p:set>
                                      <p:cBhvr>
                                        <p:cTn id="224" dur="1" fill="hold">
                                          <p:stCondLst>
                                            <p:cond delay="0"/>
                                          </p:stCondLst>
                                        </p:cTn>
                                        <p:tgtEl>
                                          <p:spTgt spid="48"/>
                                        </p:tgtEl>
                                        <p:attrNameLst>
                                          <p:attrName>style.visibility</p:attrName>
                                        </p:attrNameLst>
                                      </p:cBhvr>
                                      <p:to>
                                        <p:strVal val="visible"/>
                                      </p:to>
                                    </p:set>
                                    <p:anim calcmode="lin" valueType="num">
                                      <p:cBhvr additive="base">
                                        <p:cTn id="225" dur="2000" fill="hold"/>
                                        <p:tgtEl>
                                          <p:spTgt spid="48"/>
                                        </p:tgtEl>
                                        <p:attrNameLst>
                                          <p:attrName>ppt_x</p:attrName>
                                        </p:attrNameLst>
                                      </p:cBhvr>
                                      <p:tavLst>
                                        <p:tav tm="0">
                                          <p:val>
                                            <p:strVal val="0-#ppt_w/2"/>
                                          </p:val>
                                        </p:tav>
                                        <p:tav tm="100000">
                                          <p:val>
                                            <p:strVal val="#ppt_x"/>
                                          </p:val>
                                        </p:tav>
                                      </p:tavLst>
                                    </p:anim>
                                    <p:anim calcmode="lin" valueType="num">
                                      <p:cBhvr additive="base">
                                        <p:cTn id="226" dur="2000" fill="hold"/>
                                        <p:tgtEl>
                                          <p:spTgt spid="48"/>
                                        </p:tgtEl>
                                        <p:attrNameLst>
                                          <p:attrName>ppt_y</p:attrName>
                                        </p:attrNameLst>
                                      </p:cBhvr>
                                      <p:tavLst>
                                        <p:tav tm="0">
                                          <p:val>
                                            <p:strVal val="1+#ppt_h/2"/>
                                          </p:val>
                                        </p:tav>
                                        <p:tav tm="100000">
                                          <p:val>
                                            <p:strVal val="#ppt_y"/>
                                          </p:val>
                                        </p:tav>
                                      </p:tavLst>
                                    </p:anim>
                                  </p:childTnLst>
                                </p:cTn>
                              </p:par>
                              <p:par>
                                <p:cTn id="227" presetID="2" presetClass="entr" presetSubtype="12" fill="hold" nodeType="withEffect">
                                  <p:stCondLst>
                                    <p:cond delay="0"/>
                                  </p:stCondLst>
                                  <p:childTnLst>
                                    <p:set>
                                      <p:cBhvr>
                                        <p:cTn id="228" dur="1" fill="hold">
                                          <p:stCondLst>
                                            <p:cond delay="0"/>
                                          </p:stCondLst>
                                        </p:cTn>
                                        <p:tgtEl>
                                          <p:spTgt spid="49"/>
                                        </p:tgtEl>
                                        <p:attrNameLst>
                                          <p:attrName>style.visibility</p:attrName>
                                        </p:attrNameLst>
                                      </p:cBhvr>
                                      <p:to>
                                        <p:strVal val="visible"/>
                                      </p:to>
                                    </p:set>
                                    <p:anim calcmode="lin" valueType="num">
                                      <p:cBhvr additive="base">
                                        <p:cTn id="229" dur="2000" fill="hold"/>
                                        <p:tgtEl>
                                          <p:spTgt spid="49"/>
                                        </p:tgtEl>
                                        <p:attrNameLst>
                                          <p:attrName>ppt_x</p:attrName>
                                        </p:attrNameLst>
                                      </p:cBhvr>
                                      <p:tavLst>
                                        <p:tav tm="0">
                                          <p:val>
                                            <p:strVal val="0-#ppt_w/2"/>
                                          </p:val>
                                        </p:tav>
                                        <p:tav tm="100000">
                                          <p:val>
                                            <p:strVal val="#ppt_x"/>
                                          </p:val>
                                        </p:tav>
                                      </p:tavLst>
                                    </p:anim>
                                    <p:anim calcmode="lin" valueType="num">
                                      <p:cBhvr additive="base">
                                        <p:cTn id="230" dur="2000" fill="hold"/>
                                        <p:tgtEl>
                                          <p:spTgt spid="49"/>
                                        </p:tgtEl>
                                        <p:attrNameLst>
                                          <p:attrName>ppt_y</p:attrName>
                                        </p:attrNameLst>
                                      </p:cBhvr>
                                      <p:tavLst>
                                        <p:tav tm="0">
                                          <p:val>
                                            <p:strVal val="1+#ppt_h/2"/>
                                          </p:val>
                                        </p:tav>
                                        <p:tav tm="100000">
                                          <p:val>
                                            <p:strVal val="#ppt_y"/>
                                          </p:val>
                                        </p:tav>
                                      </p:tavLst>
                                    </p:anim>
                                  </p:childTnLst>
                                </p:cTn>
                              </p:par>
                              <p:par>
                                <p:cTn id="231" presetID="2" presetClass="entr" presetSubtype="12" fill="hold" nodeType="withEffect">
                                  <p:stCondLst>
                                    <p:cond delay="0"/>
                                  </p:stCondLst>
                                  <p:childTnLst>
                                    <p:set>
                                      <p:cBhvr>
                                        <p:cTn id="232" dur="1" fill="hold">
                                          <p:stCondLst>
                                            <p:cond delay="0"/>
                                          </p:stCondLst>
                                        </p:cTn>
                                        <p:tgtEl>
                                          <p:spTgt spid="50"/>
                                        </p:tgtEl>
                                        <p:attrNameLst>
                                          <p:attrName>style.visibility</p:attrName>
                                        </p:attrNameLst>
                                      </p:cBhvr>
                                      <p:to>
                                        <p:strVal val="visible"/>
                                      </p:to>
                                    </p:set>
                                    <p:anim calcmode="lin" valueType="num">
                                      <p:cBhvr additive="base">
                                        <p:cTn id="233" dur="2000" fill="hold"/>
                                        <p:tgtEl>
                                          <p:spTgt spid="50"/>
                                        </p:tgtEl>
                                        <p:attrNameLst>
                                          <p:attrName>ppt_x</p:attrName>
                                        </p:attrNameLst>
                                      </p:cBhvr>
                                      <p:tavLst>
                                        <p:tav tm="0">
                                          <p:val>
                                            <p:strVal val="0-#ppt_w/2"/>
                                          </p:val>
                                        </p:tav>
                                        <p:tav tm="100000">
                                          <p:val>
                                            <p:strVal val="#ppt_x"/>
                                          </p:val>
                                        </p:tav>
                                      </p:tavLst>
                                    </p:anim>
                                    <p:anim calcmode="lin" valueType="num">
                                      <p:cBhvr additive="base">
                                        <p:cTn id="234" dur="2000" fill="hold"/>
                                        <p:tgtEl>
                                          <p:spTgt spid="50"/>
                                        </p:tgtEl>
                                        <p:attrNameLst>
                                          <p:attrName>ppt_y</p:attrName>
                                        </p:attrNameLst>
                                      </p:cBhvr>
                                      <p:tavLst>
                                        <p:tav tm="0">
                                          <p:val>
                                            <p:strVal val="1+#ppt_h/2"/>
                                          </p:val>
                                        </p:tav>
                                        <p:tav tm="100000">
                                          <p:val>
                                            <p:strVal val="#ppt_y"/>
                                          </p:val>
                                        </p:tav>
                                      </p:tavLst>
                                    </p:anim>
                                  </p:childTnLst>
                                </p:cTn>
                              </p:par>
                              <p:par>
                                <p:cTn id="235" presetID="2" presetClass="entr" presetSubtype="12" fill="hold" nodeType="withEffect">
                                  <p:stCondLst>
                                    <p:cond delay="0"/>
                                  </p:stCondLst>
                                  <p:childTnLst>
                                    <p:set>
                                      <p:cBhvr>
                                        <p:cTn id="236" dur="1" fill="hold">
                                          <p:stCondLst>
                                            <p:cond delay="0"/>
                                          </p:stCondLst>
                                        </p:cTn>
                                        <p:tgtEl>
                                          <p:spTgt spid="51"/>
                                        </p:tgtEl>
                                        <p:attrNameLst>
                                          <p:attrName>style.visibility</p:attrName>
                                        </p:attrNameLst>
                                      </p:cBhvr>
                                      <p:to>
                                        <p:strVal val="visible"/>
                                      </p:to>
                                    </p:set>
                                    <p:anim calcmode="lin" valueType="num">
                                      <p:cBhvr additive="base">
                                        <p:cTn id="237" dur="2000" fill="hold"/>
                                        <p:tgtEl>
                                          <p:spTgt spid="51"/>
                                        </p:tgtEl>
                                        <p:attrNameLst>
                                          <p:attrName>ppt_x</p:attrName>
                                        </p:attrNameLst>
                                      </p:cBhvr>
                                      <p:tavLst>
                                        <p:tav tm="0">
                                          <p:val>
                                            <p:strVal val="0-#ppt_w/2"/>
                                          </p:val>
                                        </p:tav>
                                        <p:tav tm="100000">
                                          <p:val>
                                            <p:strVal val="#ppt_x"/>
                                          </p:val>
                                        </p:tav>
                                      </p:tavLst>
                                    </p:anim>
                                    <p:anim calcmode="lin" valueType="num">
                                      <p:cBhvr additive="base">
                                        <p:cTn id="238" dur="2000" fill="hold"/>
                                        <p:tgtEl>
                                          <p:spTgt spid="51"/>
                                        </p:tgtEl>
                                        <p:attrNameLst>
                                          <p:attrName>ppt_y</p:attrName>
                                        </p:attrNameLst>
                                      </p:cBhvr>
                                      <p:tavLst>
                                        <p:tav tm="0">
                                          <p:val>
                                            <p:strVal val="1+#ppt_h/2"/>
                                          </p:val>
                                        </p:tav>
                                        <p:tav tm="100000">
                                          <p:val>
                                            <p:strVal val="#ppt_y"/>
                                          </p:val>
                                        </p:tav>
                                      </p:tavLst>
                                    </p:anim>
                                  </p:childTnLst>
                                </p:cTn>
                              </p:par>
                              <p:par>
                                <p:cTn id="239" presetID="2" presetClass="entr" presetSubtype="12" fill="hold" nodeType="withEffect">
                                  <p:stCondLst>
                                    <p:cond delay="0"/>
                                  </p:stCondLst>
                                  <p:childTnLst>
                                    <p:set>
                                      <p:cBhvr>
                                        <p:cTn id="240" dur="1" fill="hold">
                                          <p:stCondLst>
                                            <p:cond delay="0"/>
                                          </p:stCondLst>
                                        </p:cTn>
                                        <p:tgtEl>
                                          <p:spTgt spid="52"/>
                                        </p:tgtEl>
                                        <p:attrNameLst>
                                          <p:attrName>style.visibility</p:attrName>
                                        </p:attrNameLst>
                                      </p:cBhvr>
                                      <p:to>
                                        <p:strVal val="visible"/>
                                      </p:to>
                                    </p:set>
                                    <p:anim calcmode="lin" valueType="num">
                                      <p:cBhvr additive="base">
                                        <p:cTn id="241" dur="2000" fill="hold"/>
                                        <p:tgtEl>
                                          <p:spTgt spid="52"/>
                                        </p:tgtEl>
                                        <p:attrNameLst>
                                          <p:attrName>ppt_x</p:attrName>
                                        </p:attrNameLst>
                                      </p:cBhvr>
                                      <p:tavLst>
                                        <p:tav tm="0">
                                          <p:val>
                                            <p:strVal val="0-#ppt_w/2"/>
                                          </p:val>
                                        </p:tav>
                                        <p:tav tm="100000">
                                          <p:val>
                                            <p:strVal val="#ppt_x"/>
                                          </p:val>
                                        </p:tav>
                                      </p:tavLst>
                                    </p:anim>
                                    <p:anim calcmode="lin" valueType="num">
                                      <p:cBhvr additive="base">
                                        <p:cTn id="242" dur="2000" fill="hold"/>
                                        <p:tgtEl>
                                          <p:spTgt spid="52"/>
                                        </p:tgtEl>
                                        <p:attrNameLst>
                                          <p:attrName>ppt_y</p:attrName>
                                        </p:attrNameLst>
                                      </p:cBhvr>
                                      <p:tavLst>
                                        <p:tav tm="0">
                                          <p:val>
                                            <p:strVal val="1+#ppt_h/2"/>
                                          </p:val>
                                        </p:tav>
                                        <p:tav tm="100000">
                                          <p:val>
                                            <p:strVal val="#ppt_y"/>
                                          </p:val>
                                        </p:tav>
                                      </p:tavLst>
                                    </p:anim>
                                  </p:childTnLst>
                                </p:cTn>
                              </p:par>
                              <p:par>
                                <p:cTn id="243" presetID="2" presetClass="entr" presetSubtype="12" fill="hold" nodeType="withEffect">
                                  <p:stCondLst>
                                    <p:cond delay="0"/>
                                  </p:stCondLst>
                                  <p:childTnLst>
                                    <p:set>
                                      <p:cBhvr>
                                        <p:cTn id="244" dur="1" fill="hold">
                                          <p:stCondLst>
                                            <p:cond delay="0"/>
                                          </p:stCondLst>
                                        </p:cTn>
                                        <p:tgtEl>
                                          <p:spTgt spid="53"/>
                                        </p:tgtEl>
                                        <p:attrNameLst>
                                          <p:attrName>style.visibility</p:attrName>
                                        </p:attrNameLst>
                                      </p:cBhvr>
                                      <p:to>
                                        <p:strVal val="visible"/>
                                      </p:to>
                                    </p:set>
                                    <p:anim calcmode="lin" valueType="num">
                                      <p:cBhvr additive="base">
                                        <p:cTn id="245" dur="2000" fill="hold"/>
                                        <p:tgtEl>
                                          <p:spTgt spid="53"/>
                                        </p:tgtEl>
                                        <p:attrNameLst>
                                          <p:attrName>ppt_x</p:attrName>
                                        </p:attrNameLst>
                                      </p:cBhvr>
                                      <p:tavLst>
                                        <p:tav tm="0">
                                          <p:val>
                                            <p:strVal val="0-#ppt_w/2"/>
                                          </p:val>
                                        </p:tav>
                                        <p:tav tm="100000">
                                          <p:val>
                                            <p:strVal val="#ppt_x"/>
                                          </p:val>
                                        </p:tav>
                                      </p:tavLst>
                                    </p:anim>
                                    <p:anim calcmode="lin" valueType="num">
                                      <p:cBhvr additive="base">
                                        <p:cTn id="246" dur="2000" fill="hold"/>
                                        <p:tgtEl>
                                          <p:spTgt spid="53"/>
                                        </p:tgtEl>
                                        <p:attrNameLst>
                                          <p:attrName>ppt_y</p:attrName>
                                        </p:attrNameLst>
                                      </p:cBhvr>
                                      <p:tavLst>
                                        <p:tav tm="0">
                                          <p:val>
                                            <p:strVal val="1+#ppt_h/2"/>
                                          </p:val>
                                        </p:tav>
                                        <p:tav tm="100000">
                                          <p:val>
                                            <p:strVal val="#ppt_y"/>
                                          </p:val>
                                        </p:tav>
                                      </p:tavLst>
                                    </p:anim>
                                  </p:childTnLst>
                                </p:cTn>
                              </p:par>
                              <p:par>
                                <p:cTn id="247" presetID="2" presetClass="entr" presetSubtype="12" fill="hold" nodeType="withEffect">
                                  <p:stCondLst>
                                    <p:cond delay="0"/>
                                  </p:stCondLst>
                                  <p:childTnLst>
                                    <p:set>
                                      <p:cBhvr>
                                        <p:cTn id="248" dur="1" fill="hold">
                                          <p:stCondLst>
                                            <p:cond delay="0"/>
                                          </p:stCondLst>
                                        </p:cTn>
                                        <p:tgtEl>
                                          <p:spTgt spid="54"/>
                                        </p:tgtEl>
                                        <p:attrNameLst>
                                          <p:attrName>style.visibility</p:attrName>
                                        </p:attrNameLst>
                                      </p:cBhvr>
                                      <p:to>
                                        <p:strVal val="visible"/>
                                      </p:to>
                                    </p:set>
                                    <p:anim calcmode="lin" valueType="num">
                                      <p:cBhvr additive="base">
                                        <p:cTn id="249" dur="2000" fill="hold"/>
                                        <p:tgtEl>
                                          <p:spTgt spid="54"/>
                                        </p:tgtEl>
                                        <p:attrNameLst>
                                          <p:attrName>ppt_x</p:attrName>
                                        </p:attrNameLst>
                                      </p:cBhvr>
                                      <p:tavLst>
                                        <p:tav tm="0">
                                          <p:val>
                                            <p:strVal val="0-#ppt_w/2"/>
                                          </p:val>
                                        </p:tav>
                                        <p:tav tm="100000">
                                          <p:val>
                                            <p:strVal val="#ppt_x"/>
                                          </p:val>
                                        </p:tav>
                                      </p:tavLst>
                                    </p:anim>
                                    <p:anim calcmode="lin" valueType="num">
                                      <p:cBhvr additive="base">
                                        <p:cTn id="250" dur="2000" fill="hold"/>
                                        <p:tgtEl>
                                          <p:spTgt spid="54"/>
                                        </p:tgtEl>
                                        <p:attrNameLst>
                                          <p:attrName>ppt_y</p:attrName>
                                        </p:attrNameLst>
                                      </p:cBhvr>
                                      <p:tavLst>
                                        <p:tav tm="0">
                                          <p:val>
                                            <p:strVal val="1+#ppt_h/2"/>
                                          </p:val>
                                        </p:tav>
                                        <p:tav tm="100000">
                                          <p:val>
                                            <p:strVal val="#ppt_y"/>
                                          </p:val>
                                        </p:tav>
                                      </p:tavLst>
                                    </p:anim>
                                  </p:childTnLst>
                                </p:cTn>
                              </p:par>
                              <p:par>
                                <p:cTn id="251" presetID="2" presetClass="entr" presetSubtype="12" fill="hold" nodeType="withEffect">
                                  <p:stCondLst>
                                    <p:cond delay="0"/>
                                  </p:stCondLst>
                                  <p:childTnLst>
                                    <p:set>
                                      <p:cBhvr>
                                        <p:cTn id="252" dur="1" fill="hold">
                                          <p:stCondLst>
                                            <p:cond delay="0"/>
                                          </p:stCondLst>
                                        </p:cTn>
                                        <p:tgtEl>
                                          <p:spTgt spid="55"/>
                                        </p:tgtEl>
                                        <p:attrNameLst>
                                          <p:attrName>style.visibility</p:attrName>
                                        </p:attrNameLst>
                                      </p:cBhvr>
                                      <p:to>
                                        <p:strVal val="visible"/>
                                      </p:to>
                                    </p:set>
                                    <p:anim calcmode="lin" valueType="num">
                                      <p:cBhvr additive="base">
                                        <p:cTn id="253" dur="2000" fill="hold"/>
                                        <p:tgtEl>
                                          <p:spTgt spid="55"/>
                                        </p:tgtEl>
                                        <p:attrNameLst>
                                          <p:attrName>ppt_x</p:attrName>
                                        </p:attrNameLst>
                                      </p:cBhvr>
                                      <p:tavLst>
                                        <p:tav tm="0">
                                          <p:val>
                                            <p:strVal val="0-#ppt_w/2"/>
                                          </p:val>
                                        </p:tav>
                                        <p:tav tm="100000">
                                          <p:val>
                                            <p:strVal val="#ppt_x"/>
                                          </p:val>
                                        </p:tav>
                                      </p:tavLst>
                                    </p:anim>
                                    <p:anim calcmode="lin" valueType="num">
                                      <p:cBhvr additive="base">
                                        <p:cTn id="254" dur="2000" fill="hold"/>
                                        <p:tgtEl>
                                          <p:spTgt spid="55"/>
                                        </p:tgtEl>
                                        <p:attrNameLst>
                                          <p:attrName>ppt_y</p:attrName>
                                        </p:attrNameLst>
                                      </p:cBhvr>
                                      <p:tavLst>
                                        <p:tav tm="0">
                                          <p:val>
                                            <p:strVal val="1+#ppt_h/2"/>
                                          </p:val>
                                        </p:tav>
                                        <p:tav tm="100000">
                                          <p:val>
                                            <p:strVal val="#ppt_y"/>
                                          </p:val>
                                        </p:tav>
                                      </p:tavLst>
                                    </p:anim>
                                  </p:childTnLst>
                                </p:cTn>
                              </p:par>
                              <p:par>
                                <p:cTn id="255" presetID="2" presetClass="entr" presetSubtype="12" fill="hold" nodeType="withEffect">
                                  <p:stCondLst>
                                    <p:cond delay="0"/>
                                  </p:stCondLst>
                                  <p:childTnLst>
                                    <p:set>
                                      <p:cBhvr>
                                        <p:cTn id="256" dur="1" fill="hold">
                                          <p:stCondLst>
                                            <p:cond delay="0"/>
                                          </p:stCondLst>
                                        </p:cTn>
                                        <p:tgtEl>
                                          <p:spTgt spid="56"/>
                                        </p:tgtEl>
                                        <p:attrNameLst>
                                          <p:attrName>style.visibility</p:attrName>
                                        </p:attrNameLst>
                                      </p:cBhvr>
                                      <p:to>
                                        <p:strVal val="visible"/>
                                      </p:to>
                                    </p:set>
                                    <p:anim calcmode="lin" valueType="num">
                                      <p:cBhvr additive="base">
                                        <p:cTn id="257" dur="2000" fill="hold"/>
                                        <p:tgtEl>
                                          <p:spTgt spid="56"/>
                                        </p:tgtEl>
                                        <p:attrNameLst>
                                          <p:attrName>ppt_x</p:attrName>
                                        </p:attrNameLst>
                                      </p:cBhvr>
                                      <p:tavLst>
                                        <p:tav tm="0">
                                          <p:val>
                                            <p:strVal val="0-#ppt_w/2"/>
                                          </p:val>
                                        </p:tav>
                                        <p:tav tm="100000">
                                          <p:val>
                                            <p:strVal val="#ppt_x"/>
                                          </p:val>
                                        </p:tav>
                                      </p:tavLst>
                                    </p:anim>
                                    <p:anim calcmode="lin" valueType="num">
                                      <p:cBhvr additive="base">
                                        <p:cTn id="258" dur="2000" fill="hold"/>
                                        <p:tgtEl>
                                          <p:spTgt spid="56"/>
                                        </p:tgtEl>
                                        <p:attrNameLst>
                                          <p:attrName>ppt_y</p:attrName>
                                        </p:attrNameLst>
                                      </p:cBhvr>
                                      <p:tavLst>
                                        <p:tav tm="0">
                                          <p:val>
                                            <p:strVal val="1+#ppt_h/2"/>
                                          </p:val>
                                        </p:tav>
                                        <p:tav tm="100000">
                                          <p:val>
                                            <p:strVal val="#ppt_y"/>
                                          </p:val>
                                        </p:tav>
                                      </p:tavLst>
                                    </p:anim>
                                  </p:childTnLst>
                                </p:cTn>
                              </p:par>
                              <p:par>
                                <p:cTn id="259" presetID="2" presetClass="entr" presetSubtype="12" fill="hold" nodeType="withEffect">
                                  <p:stCondLst>
                                    <p:cond delay="0"/>
                                  </p:stCondLst>
                                  <p:childTnLst>
                                    <p:set>
                                      <p:cBhvr>
                                        <p:cTn id="260" dur="1" fill="hold">
                                          <p:stCondLst>
                                            <p:cond delay="0"/>
                                          </p:stCondLst>
                                        </p:cTn>
                                        <p:tgtEl>
                                          <p:spTgt spid="57"/>
                                        </p:tgtEl>
                                        <p:attrNameLst>
                                          <p:attrName>style.visibility</p:attrName>
                                        </p:attrNameLst>
                                      </p:cBhvr>
                                      <p:to>
                                        <p:strVal val="visible"/>
                                      </p:to>
                                    </p:set>
                                    <p:anim calcmode="lin" valueType="num">
                                      <p:cBhvr additive="base">
                                        <p:cTn id="261" dur="2000" fill="hold"/>
                                        <p:tgtEl>
                                          <p:spTgt spid="57"/>
                                        </p:tgtEl>
                                        <p:attrNameLst>
                                          <p:attrName>ppt_x</p:attrName>
                                        </p:attrNameLst>
                                      </p:cBhvr>
                                      <p:tavLst>
                                        <p:tav tm="0">
                                          <p:val>
                                            <p:strVal val="0-#ppt_w/2"/>
                                          </p:val>
                                        </p:tav>
                                        <p:tav tm="100000">
                                          <p:val>
                                            <p:strVal val="#ppt_x"/>
                                          </p:val>
                                        </p:tav>
                                      </p:tavLst>
                                    </p:anim>
                                    <p:anim calcmode="lin" valueType="num">
                                      <p:cBhvr additive="base">
                                        <p:cTn id="262" dur="2000" fill="hold"/>
                                        <p:tgtEl>
                                          <p:spTgt spid="57"/>
                                        </p:tgtEl>
                                        <p:attrNameLst>
                                          <p:attrName>ppt_y</p:attrName>
                                        </p:attrNameLst>
                                      </p:cBhvr>
                                      <p:tavLst>
                                        <p:tav tm="0">
                                          <p:val>
                                            <p:strVal val="1+#ppt_h/2"/>
                                          </p:val>
                                        </p:tav>
                                        <p:tav tm="100000">
                                          <p:val>
                                            <p:strVal val="#ppt_y"/>
                                          </p:val>
                                        </p:tav>
                                      </p:tavLst>
                                    </p:anim>
                                  </p:childTnLst>
                                </p:cTn>
                              </p:par>
                              <p:par>
                                <p:cTn id="263" presetID="2" presetClass="entr" presetSubtype="12" fill="hold" nodeType="withEffect">
                                  <p:stCondLst>
                                    <p:cond delay="0"/>
                                  </p:stCondLst>
                                  <p:childTnLst>
                                    <p:set>
                                      <p:cBhvr>
                                        <p:cTn id="264" dur="1" fill="hold">
                                          <p:stCondLst>
                                            <p:cond delay="0"/>
                                          </p:stCondLst>
                                        </p:cTn>
                                        <p:tgtEl>
                                          <p:spTgt spid="58"/>
                                        </p:tgtEl>
                                        <p:attrNameLst>
                                          <p:attrName>style.visibility</p:attrName>
                                        </p:attrNameLst>
                                      </p:cBhvr>
                                      <p:to>
                                        <p:strVal val="visible"/>
                                      </p:to>
                                    </p:set>
                                    <p:anim calcmode="lin" valueType="num">
                                      <p:cBhvr additive="base">
                                        <p:cTn id="265" dur="2000" fill="hold"/>
                                        <p:tgtEl>
                                          <p:spTgt spid="58"/>
                                        </p:tgtEl>
                                        <p:attrNameLst>
                                          <p:attrName>ppt_x</p:attrName>
                                        </p:attrNameLst>
                                      </p:cBhvr>
                                      <p:tavLst>
                                        <p:tav tm="0">
                                          <p:val>
                                            <p:strVal val="0-#ppt_w/2"/>
                                          </p:val>
                                        </p:tav>
                                        <p:tav tm="100000">
                                          <p:val>
                                            <p:strVal val="#ppt_x"/>
                                          </p:val>
                                        </p:tav>
                                      </p:tavLst>
                                    </p:anim>
                                    <p:anim calcmode="lin" valueType="num">
                                      <p:cBhvr additive="base">
                                        <p:cTn id="266" dur="2000" fill="hold"/>
                                        <p:tgtEl>
                                          <p:spTgt spid="58"/>
                                        </p:tgtEl>
                                        <p:attrNameLst>
                                          <p:attrName>ppt_y</p:attrName>
                                        </p:attrNameLst>
                                      </p:cBhvr>
                                      <p:tavLst>
                                        <p:tav tm="0">
                                          <p:val>
                                            <p:strVal val="1+#ppt_h/2"/>
                                          </p:val>
                                        </p:tav>
                                        <p:tav tm="100000">
                                          <p:val>
                                            <p:strVal val="#ppt_y"/>
                                          </p:val>
                                        </p:tav>
                                      </p:tavLst>
                                    </p:anim>
                                  </p:childTnLst>
                                </p:cTn>
                              </p:par>
                              <p:par>
                                <p:cTn id="267" presetID="2" presetClass="entr" presetSubtype="12" fill="hold" nodeType="withEffect">
                                  <p:stCondLst>
                                    <p:cond delay="0"/>
                                  </p:stCondLst>
                                  <p:childTnLst>
                                    <p:set>
                                      <p:cBhvr>
                                        <p:cTn id="268" dur="1" fill="hold">
                                          <p:stCondLst>
                                            <p:cond delay="0"/>
                                          </p:stCondLst>
                                        </p:cTn>
                                        <p:tgtEl>
                                          <p:spTgt spid="59"/>
                                        </p:tgtEl>
                                        <p:attrNameLst>
                                          <p:attrName>style.visibility</p:attrName>
                                        </p:attrNameLst>
                                      </p:cBhvr>
                                      <p:to>
                                        <p:strVal val="visible"/>
                                      </p:to>
                                    </p:set>
                                    <p:anim calcmode="lin" valueType="num">
                                      <p:cBhvr additive="base">
                                        <p:cTn id="269" dur="2000" fill="hold"/>
                                        <p:tgtEl>
                                          <p:spTgt spid="59"/>
                                        </p:tgtEl>
                                        <p:attrNameLst>
                                          <p:attrName>ppt_x</p:attrName>
                                        </p:attrNameLst>
                                      </p:cBhvr>
                                      <p:tavLst>
                                        <p:tav tm="0">
                                          <p:val>
                                            <p:strVal val="0-#ppt_w/2"/>
                                          </p:val>
                                        </p:tav>
                                        <p:tav tm="100000">
                                          <p:val>
                                            <p:strVal val="#ppt_x"/>
                                          </p:val>
                                        </p:tav>
                                      </p:tavLst>
                                    </p:anim>
                                    <p:anim calcmode="lin" valueType="num">
                                      <p:cBhvr additive="base">
                                        <p:cTn id="270" dur="2000" fill="hold"/>
                                        <p:tgtEl>
                                          <p:spTgt spid="59"/>
                                        </p:tgtEl>
                                        <p:attrNameLst>
                                          <p:attrName>ppt_y</p:attrName>
                                        </p:attrNameLst>
                                      </p:cBhvr>
                                      <p:tavLst>
                                        <p:tav tm="0">
                                          <p:val>
                                            <p:strVal val="1+#ppt_h/2"/>
                                          </p:val>
                                        </p:tav>
                                        <p:tav tm="100000">
                                          <p:val>
                                            <p:strVal val="#ppt_y"/>
                                          </p:val>
                                        </p:tav>
                                      </p:tavLst>
                                    </p:anim>
                                  </p:childTnLst>
                                </p:cTn>
                              </p:par>
                              <p:par>
                                <p:cTn id="271" presetID="2" presetClass="entr" presetSubtype="12" fill="hold" nodeType="withEffect">
                                  <p:stCondLst>
                                    <p:cond delay="0"/>
                                  </p:stCondLst>
                                  <p:childTnLst>
                                    <p:set>
                                      <p:cBhvr>
                                        <p:cTn id="272" dur="1" fill="hold">
                                          <p:stCondLst>
                                            <p:cond delay="0"/>
                                          </p:stCondLst>
                                        </p:cTn>
                                        <p:tgtEl>
                                          <p:spTgt spid="60"/>
                                        </p:tgtEl>
                                        <p:attrNameLst>
                                          <p:attrName>style.visibility</p:attrName>
                                        </p:attrNameLst>
                                      </p:cBhvr>
                                      <p:to>
                                        <p:strVal val="visible"/>
                                      </p:to>
                                    </p:set>
                                    <p:anim calcmode="lin" valueType="num">
                                      <p:cBhvr additive="base">
                                        <p:cTn id="273" dur="2000" fill="hold"/>
                                        <p:tgtEl>
                                          <p:spTgt spid="60"/>
                                        </p:tgtEl>
                                        <p:attrNameLst>
                                          <p:attrName>ppt_x</p:attrName>
                                        </p:attrNameLst>
                                      </p:cBhvr>
                                      <p:tavLst>
                                        <p:tav tm="0">
                                          <p:val>
                                            <p:strVal val="0-#ppt_w/2"/>
                                          </p:val>
                                        </p:tav>
                                        <p:tav tm="100000">
                                          <p:val>
                                            <p:strVal val="#ppt_x"/>
                                          </p:val>
                                        </p:tav>
                                      </p:tavLst>
                                    </p:anim>
                                    <p:anim calcmode="lin" valueType="num">
                                      <p:cBhvr additive="base">
                                        <p:cTn id="274" dur="2000" fill="hold"/>
                                        <p:tgtEl>
                                          <p:spTgt spid="60"/>
                                        </p:tgtEl>
                                        <p:attrNameLst>
                                          <p:attrName>ppt_y</p:attrName>
                                        </p:attrNameLst>
                                      </p:cBhvr>
                                      <p:tavLst>
                                        <p:tav tm="0">
                                          <p:val>
                                            <p:strVal val="1+#ppt_h/2"/>
                                          </p:val>
                                        </p:tav>
                                        <p:tav tm="100000">
                                          <p:val>
                                            <p:strVal val="#ppt_y"/>
                                          </p:val>
                                        </p:tav>
                                      </p:tavLst>
                                    </p:anim>
                                  </p:childTnLst>
                                </p:cTn>
                              </p:par>
                              <p:par>
                                <p:cTn id="275" presetID="2" presetClass="entr" presetSubtype="12" fill="hold" nodeType="withEffect">
                                  <p:stCondLst>
                                    <p:cond delay="0"/>
                                  </p:stCondLst>
                                  <p:childTnLst>
                                    <p:set>
                                      <p:cBhvr>
                                        <p:cTn id="276" dur="1" fill="hold">
                                          <p:stCondLst>
                                            <p:cond delay="0"/>
                                          </p:stCondLst>
                                        </p:cTn>
                                        <p:tgtEl>
                                          <p:spTgt spid="61"/>
                                        </p:tgtEl>
                                        <p:attrNameLst>
                                          <p:attrName>style.visibility</p:attrName>
                                        </p:attrNameLst>
                                      </p:cBhvr>
                                      <p:to>
                                        <p:strVal val="visible"/>
                                      </p:to>
                                    </p:set>
                                    <p:anim calcmode="lin" valueType="num">
                                      <p:cBhvr additive="base">
                                        <p:cTn id="277" dur="2000" fill="hold"/>
                                        <p:tgtEl>
                                          <p:spTgt spid="61"/>
                                        </p:tgtEl>
                                        <p:attrNameLst>
                                          <p:attrName>ppt_x</p:attrName>
                                        </p:attrNameLst>
                                      </p:cBhvr>
                                      <p:tavLst>
                                        <p:tav tm="0">
                                          <p:val>
                                            <p:strVal val="0-#ppt_w/2"/>
                                          </p:val>
                                        </p:tav>
                                        <p:tav tm="100000">
                                          <p:val>
                                            <p:strVal val="#ppt_x"/>
                                          </p:val>
                                        </p:tav>
                                      </p:tavLst>
                                    </p:anim>
                                    <p:anim calcmode="lin" valueType="num">
                                      <p:cBhvr additive="base">
                                        <p:cTn id="278" dur="2000" fill="hold"/>
                                        <p:tgtEl>
                                          <p:spTgt spid="61"/>
                                        </p:tgtEl>
                                        <p:attrNameLst>
                                          <p:attrName>ppt_y</p:attrName>
                                        </p:attrNameLst>
                                      </p:cBhvr>
                                      <p:tavLst>
                                        <p:tav tm="0">
                                          <p:val>
                                            <p:strVal val="1+#ppt_h/2"/>
                                          </p:val>
                                        </p:tav>
                                        <p:tav tm="100000">
                                          <p:val>
                                            <p:strVal val="#ppt_y"/>
                                          </p:val>
                                        </p:tav>
                                      </p:tavLst>
                                    </p:anim>
                                  </p:childTnLst>
                                </p:cTn>
                              </p:par>
                              <p:par>
                                <p:cTn id="279" presetID="2" presetClass="entr" presetSubtype="12" fill="hold" nodeType="withEffect">
                                  <p:stCondLst>
                                    <p:cond delay="0"/>
                                  </p:stCondLst>
                                  <p:childTnLst>
                                    <p:set>
                                      <p:cBhvr>
                                        <p:cTn id="280" dur="1" fill="hold">
                                          <p:stCondLst>
                                            <p:cond delay="0"/>
                                          </p:stCondLst>
                                        </p:cTn>
                                        <p:tgtEl>
                                          <p:spTgt spid="62"/>
                                        </p:tgtEl>
                                        <p:attrNameLst>
                                          <p:attrName>style.visibility</p:attrName>
                                        </p:attrNameLst>
                                      </p:cBhvr>
                                      <p:to>
                                        <p:strVal val="visible"/>
                                      </p:to>
                                    </p:set>
                                    <p:anim calcmode="lin" valueType="num">
                                      <p:cBhvr additive="base">
                                        <p:cTn id="281" dur="2000" fill="hold"/>
                                        <p:tgtEl>
                                          <p:spTgt spid="62"/>
                                        </p:tgtEl>
                                        <p:attrNameLst>
                                          <p:attrName>ppt_x</p:attrName>
                                        </p:attrNameLst>
                                      </p:cBhvr>
                                      <p:tavLst>
                                        <p:tav tm="0">
                                          <p:val>
                                            <p:strVal val="0-#ppt_w/2"/>
                                          </p:val>
                                        </p:tav>
                                        <p:tav tm="100000">
                                          <p:val>
                                            <p:strVal val="#ppt_x"/>
                                          </p:val>
                                        </p:tav>
                                      </p:tavLst>
                                    </p:anim>
                                    <p:anim calcmode="lin" valueType="num">
                                      <p:cBhvr additive="base">
                                        <p:cTn id="282" dur="2000" fill="hold"/>
                                        <p:tgtEl>
                                          <p:spTgt spid="62"/>
                                        </p:tgtEl>
                                        <p:attrNameLst>
                                          <p:attrName>ppt_y</p:attrName>
                                        </p:attrNameLst>
                                      </p:cBhvr>
                                      <p:tavLst>
                                        <p:tav tm="0">
                                          <p:val>
                                            <p:strVal val="1+#ppt_h/2"/>
                                          </p:val>
                                        </p:tav>
                                        <p:tav tm="100000">
                                          <p:val>
                                            <p:strVal val="#ppt_y"/>
                                          </p:val>
                                        </p:tav>
                                      </p:tavLst>
                                    </p:anim>
                                  </p:childTnLst>
                                </p:cTn>
                              </p:par>
                              <p:par>
                                <p:cTn id="283" presetID="2" presetClass="entr" presetSubtype="12" fill="hold" nodeType="withEffect">
                                  <p:stCondLst>
                                    <p:cond delay="0"/>
                                  </p:stCondLst>
                                  <p:childTnLst>
                                    <p:set>
                                      <p:cBhvr>
                                        <p:cTn id="284" dur="1" fill="hold">
                                          <p:stCondLst>
                                            <p:cond delay="0"/>
                                          </p:stCondLst>
                                        </p:cTn>
                                        <p:tgtEl>
                                          <p:spTgt spid="63"/>
                                        </p:tgtEl>
                                        <p:attrNameLst>
                                          <p:attrName>style.visibility</p:attrName>
                                        </p:attrNameLst>
                                      </p:cBhvr>
                                      <p:to>
                                        <p:strVal val="visible"/>
                                      </p:to>
                                    </p:set>
                                    <p:anim calcmode="lin" valueType="num">
                                      <p:cBhvr additive="base">
                                        <p:cTn id="285" dur="2000" fill="hold"/>
                                        <p:tgtEl>
                                          <p:spTgt spid="63"/>
                                        </p:tgtEl>
                                        <p:attrNameLst>
                                          <p:attrName>ppt_x</p:attrName>
                                        </p:attrNameLst>
                                      </p:cBhvr>
                                      <p:tavLst>
                                        <p:tav tm="0">
                                          <p:val>
                                            <p:strVal val="0-#ppt_w/2"/>
                                          </p:val>
                                        </p:tav>
                                        <p:tav tm="100000">
                                          <p:val>
                                            <p:strVal val="#ppt_x"/>
                                          </p:val>
                                        </p:tav>
                                      </p:tavLst>
                                    </p:anim>
                                    <p:anim calcmode="lin" valueType="num">
                                      <p:cBhvr additive="base">
                                        <p:cTn id="286" dur="2000" fill="hold"/>
                                        <p:tgtEl>
                                          <p:spTgt spid="63"/>
                                        </p:tgtEl>
                                        <p:attrNameLst>
                                          <p:attrName>ppt_y</p:attrName>
                                        </p:attrNameLst>
                                      </p:cBhvr>
                                      <p:tavLst>
                                        <p:tav tm="0">
                                          <p:val>
                                            <p:strVal val="1+#ppt_h/2"/>
                                          </p:val>
                                        </p:tav>
                                        <p:tav tm="100000">
                                          <p:val>
                                            <p:strVal val="#ppt_y"/>
                                          </p:val>
                                        </p:tav>
                                      </p:tavLst>
                                    </p:anim>
                                  </p:childTnLst>
                                </p:cTn>
                              </p:par>
                              <p:par>
                                <p:cTn id="287" presetID="2" presetClass="entr" presetSubtype="12" fill="hold" nodeType="withEffect">
                                  <p:stCondLst>
                                    <p:cond delay="0"/>
                                  </p:stCondLst>
                                  <p:childTnLst>
                                    <p:set>
                                      <p:cBhvr>
                                        <p:cTn id="288" dur="1" fill="hold">
                                          <p:stCondLst>
                                            <p:cond delay="0"/>
                                          </p:stCondLst>
                                        </p:cTn>
                                        <p:tgtEl>
                                          <p:spTgt spid="64"/>
                                        </p:tgtEl>
                                        <p:attrNameLst>
                                          <p:attrName>style.visibility</p:attrName>
                                        </p:attrNameLst>
                                      </p:cBhvr>
                                      <p:to>
                                        <p:strVal val="visible"/>
                                      </p:to>
                                    </p:set>
                                    <p:anim calcmode="lin" valueType="num">
                                      <p:cBhvr additive="base">
                                        <p:cTn id="289" dur="2000" fill="hold"/>
                                        <p:tgtEl>
                                          <p:spTgt spid="64"/>
                                        </p:tgtEl>
                                        <p:attrNameLst>
                                          <p:attrName>ppt_x</p:attrName>
                                        </p:attrNameLst>
                                      </p:cBhvr>
                                      <p:tavLst>
                                        <p:tav tm="0">
                                          <p:val>
                                            <p:strVal val="0-#ppt_w/2"/>
                                          </p:val>
                                        </p:tav>
                                        <p:tav tm="100000">
                                          <p:val>
                                            <p:strVal val="#ppt_x"/>
                                          </p:val>
                                        </p:tav>
                                      </p:tavLst>
                                    </p:anim>
                                    <p:anim calcmode="lin" valueType="num">
                                      <p:cBhvr additive="base">
                                        <p:cTn id="290" dur="2000" fill="hold"/>
                                        <p:tgtEl>
                                          <p:spTgt spid="64"/>
                                        </p:tgtEl>
                                        <p:attrNameLst>
                                          <p:attrName>ppt_y</p:attrName>
                                        </p:attrNameLst>
                                      </p:cBhvr>
                                      <p:tavLst>
                                        <p:tav tm="0">
                                          <p:val>
                                            <p:strVal val="1+#ppt_h/2"/>
                                          </p:val>
                                        </p:tav>
                                        <p:tav tm="100000">
                                          <p:val>
                                            <p:strVal val="#ppt_y"/>
                                          </p:val>
                                        </p:tav>
                                      </p:tavLst>
                                    </p:anim>
                                  </p:childTnLst>
                                </p:cTn>
                              </p:par>
                              <p:par>
                                <p:cTn id="291" presetID="2" presetClass="entr" presetSubtype="12" fill="hold" nodeType="withEffect">
                                  <p:stCondLst>
                                    <p:cond delay="0"/>
                                  </p:stCondLst>
                                  <p:childTnLst>
                                    <p:set>
                                      <p:cBhvr>
                                        <p:cTn id="292" dur="1" fill="hold">
                                          <p:stCondLst>
                                            <p:cond delay="0"/>
                                          </p:stCondLst>
                                        </p:cTn>
                                        <p:tgtEl>
                                          <p:spTgt spid="65"/>
                                        </p:tgtEl>
                                        <p:attrNameLst>
                                          <p:attrName>style.visibility</p:attrName>
                                        </p:attrNameLst>
                                      </p:cBhvr>
                                      <p:to>
                                        <p:strVal val="visible"/>
                                      </p:to>
                                    </p:set>
                                    <p:anim calcmode="lin" valueType="num">
                                      <p:cBhvr additive="base">
                                        <p:cTn id="293" dur="2000" fill="hold"/>
                                        <p:tgtEl>
                                          <p:spTgt spid="65"/>
                                        </p:tgtEl>
                                        <p:attrNameLst>
                                          <p:attrName>ppt_x</p:attrName>
                                        </p:attrNameLst>
                                      </p:cBhvr>
                                      <p:tavLst>
                                        <p:tav tm="0">
                                          <p:val>
                                            <p:strVal val="0-#ppt_w/2"/>
                                          </p:val>
                                        </p:tav>
                                        <p:tav tm="100000">
                                          <p:val>
                                            <p:strVal val="#ppt_x"/>
                                          </p:val>
                                        </p:tav>
                                      </p:tavLst>
                                    </p:anim>
                                    <p:anim calcmode="lin" valueType="num">
                                      <p:cBhvr additive="base">
                                        <p:cTn id="294" dur="2000" fill="hold"/>
                                        <p:tgtEl>
                                          <p:spTgt spid="65"/>
                                        </p:tgtEl>
                                        <p:attrNameLst>
                                          <p:attrName>ppt_y</p:attrName>
                                        </p:attrNameLst>
                                      </p:cBhvr>
                                      <p:tavLst>
                                        <p:tav tm="0">
                                          <p:val>
                                            <p:strVal val="1+#ppt_h/2"/>
                                          </p:val>
                                        </p:tav>
                                        <p:tav tm="100000">
                                          <p:val>
                                            <p:strVal val="#ppt_y"/>
                                          </p:val>
                                        </p:tav>
                                      </p:tavLst>
                                    </p:anim>
                                  </p:childTnLst>
                                </p:cTn>
                              </p:par>
                              <p:par>
                                <p:cTn id="295" presetID="2" presetClass="entr" presetSubtype="12" fill="hold" nodeType="withEffect">
                                  <p:stCondLst>
                                    <p:cond delay="0"/>
                                  </p:stCondLst>
                                  <p:childTnLst>
                                    <p:set>
                                      <p:cBhvr>
                                        <p:cTn id="296" dur="1" fill="hold">
                                          <p:stCondLst>
                                            <p:cond delay="0"/>
                                          </p:stCondLst>
                                        </p:cTn>
                                        <p:tgtEl>
                                          <p:spTgt spid="66"/>
                                        </p:tgtEl>
                                        <p:attrNameLst>
                                          <p:attrName>style.visibility</p:attrName>
                                        </p:attrNameLst>
                                      </p:cBhvr>
                                      <p:to>
                                        <p:strVal val="visible"/>
                                      </p:to>
                                    </p:set>
                                    <p:anim calcmode="lin" valueType="num">
                                      <p:cBhvr additive="base">
                                        <p:cTn id="297" dur="2000" fill="hold"/>
                                        <p:tgtEl>
                                          <p:spTgt spid="66"/>
                                        </p:tgtEl>
                                        <p:attrNameLst>
                                          <p:attrName>ppt_x</p:attrName>
                                        </p:attrNameLst>
                                      </p:cBhvr>
                                      <p:tavLst>
                                        <p:tav tm="0">
                                          <p:val>
                                            <p:strVal val="0-#ppt_w/2"/>
                                          </p:val>
                                        </p:tav>
                                        <p:tav tm="100000">
                                          <p:val>
                                            <p:strVal val="#ppt_x"/>
                                          </p:val>
                                        </p:tav>
                                      </p:tavLst>
                                    </p:anim>
                                    <p:anim calcmode="lin" valueType="num">
                                      <p:cBhvr additive="base">
                                        <p:cTn id="298" dur="2000" fill="hold"/>
                                        <p:tgtEl>
                                          <p:spTgt spid="66"/>
                                        </p:tgtEl>
                                        <p:attrNameLst>
                                          <p:attrName>ppt_y</p:attrName>
                                        </p:attrNameLst>
                                      </p:cBhvr>
                                      <p:tavLst>
                                        <p:tav tm="0">
                                          <p:val>
                                            <p:strVal val="1+#ppt_h/2"/>
                                          </p:val>
                                        </p:tav>
                                        <p:tav tm="100000">
                                          <p:val>
                                            <p:strVal val="#ppt_y"/>
                                          </p:val>
                                        </p:tav>
                                      </p:tavLst>
                                    </p:anim>
                                  </p:childTnLst>
                                </p:cTn>
                              </p:par>
                              <p:par>
                                <p:cTn id="299" presetID="2" presetClass="entr" presetSubtype="12" fill="hold" nodeType="withEffect">
                                  <p:stCondLst>
                                    <p:cond delay="0"/>
                                  </p:stCondLst>
                                  <p:childTnLst>
                                    <p:set>
                                      <p:cBhvr>
                                        <p:cTn id="300" dur="1" fill="hold">
                                          <p:stCondLst>
                                            <p:cond delay="0"/>
                                          </p:stCondLst>
                                        </p:cTn>
                                        <p:tgtEl>
                                          <p:spTgt spid="67"/>
                                        </p:tgtEl>
                                        <p:attrNameLst>
                                          <p:attrName>style.visibility</p:attrName>
                                        </p:attrNameLst>
                                      </p:cBhvr>
                                      <p:to>
                                        <p:strVal val="visible"/>
                                      </p:to>
                                    </p:set>
                                    <p:anim calcmode="lin" valueType="num">
                                      <p:cBhvr additive="base">
                                        <p:cTn id="301" dur="2000" fill="hold"/>
                                        <p:tgtEl>
                                          <p:spTgt spid="67"/>
                                        </p:tgtEl>
                                        <p:attrNameLst>
                                          <p:attrName>ppt_x</p:attrName>
                                        </p:attrNameLst>
                                      </p:cBhvr>
                                      <p:tavLst>
                                        <p:tav tm="0">
                                          <p:val>
                                            <p:strVal val="0-#ppt_w/2"/>
                                          </p:val>
                                        </p:tav>
                                        <p:tav tm="100000">
                                          <p:val>
                                            <p:strVal val="#ppt_x"/>
                                          </p:val>
                                        </p:tav>
                                      </p:tavLst>
                                    </p:anim>
                                    <p:anim calcmode="lin" valueType="num">
                                      <p:cBhvr additive="base">
                                        <p:cTn id="302" dur="2000" fill="hold"/>
                                        <p:tgtEl>
                                          <p:spTgt spid="67"/>
                                        </p:tgtEl>
                                        <p:attrNameLst>
                                          <p:attrName>ppt_y</p:attrName>
                                        </p:attrNameLst>
                                      </p:cBhvr>
                                      <p:tavLst>
                                        <p:tav tm="0">
                                          <p:val>
                                            <p:strVal val="1+#ppt_h/2"/>
                                          </p:val>
                                        </p:tav>
                                        <p:tav tm="100000">
                                          <p:val>
                                            <p:strVal val="#ppt_y"/>
                                          </p:val>
                                        </p:tav>
                                      </p:tavLst>
                                    </p:anim>
                                  </p:childTnLst>
                                </p:cTn>
                              </p:par>
                              <p:par>
                                <p:cTn id="303" presetID="2" presetClass="entr" presetSubtype="12" fill="hold" nodeType="withEffect">
                                  <p:stCondLst>
                                    <p:cond delay="0"/>
                                  </p:stCondLst>
                                  <p:childTnLst>
                                    <p:set>
                                      <p:cBhvr>
                                        <p:cTn id="304" dur="1" fill="hold">
                                          <p:stCondLst>
                                            <p:cond delay="0"/>
                                          </p:stCondLst>
                                        </p:cTn>
                                        <p:tgtEl>
                                          <p:spTgt spid="68"/>
                                        </p:tgtEl>
                                        <p:attrNameLst>
                                          <p:attrName>style.visibility</p:attrName>
                                        </p:attrNameLst>
                                      </p:cBhvr>
                                      <p:to>
                                        <p:strVal val="visible"/>
                                      </p:to>
                                    </p:set>
                                    <p:anim calcmode="lin" valueType="num">
                                      <p:cBhvr additive="base">
                                        <p:cTn id="305" dur="2000" fill="hold"/>
                                        <p:tgtEl>
                                          <p:spTgt spid="68"/>
                                        </p:tgtEl>
                                        <p:attrNameLst>
                                          <p:attrName>ppt_x</p:attrName>
                                        </p:attrNameLst>
                                      </p:cBhvr>
                                      <p:tavLst>
                                        <p:tav tm="0">
                                          <p:val>
                                            <p:strVal val="0-#ppt_w/2"/>
                                          </p:val>
                                        </p:tav>
                                        <p:tav tm="100000">
                                          <p:val>
                                            <p:strVal val="#ppt_x"/>
                                          </p:val>
                                        </p:tav>
                                      </p:tavLst>
                                    </p:anim>
                                    <p:anim calcmode="lin" valueType="num">
                                      <p:cBhvr additive="base">
                                        <p:cTn id="306" dur="2000" fill="hold"/>
                                        <p:tgtEl>
                                          <p:spTgt spid="68"/>
                                        </p:tgtEl>
                                        <p:attrNameLst>
                                          <p:attrName>ppt_y</p:attrName>
                                        </p:attrNameLst>
                                      </p:cBhvr>
                                      <p:tavLst>
                                        <p:tav tm="0">
                                          <p:val>
                                            <p:strVal val="1+#ppt_h/2"/>
                                          </p:val>
                                        </p:tav>
                                        <p:tav tm="100000">
                                          <p:val>
                                            <p:strVal val="#ppt_y"/>
                                          </p:val>
                                        </p:tav>
                                      </p:tavLst>
                                    </p:anim>
                                  </p:childTnLst>
                                </p:cTn>
                              </p:par>
                              <p:par>
                                <p:cTn id="307" presetID="2" presetClass="entr" presetSubtype="12" fill="hold" nodeType="withEffect">
                                  <p:stCondLst>
                                    <p:cond delay="0"/>
                                  </p:stCondLst>
                                  <p:childTnLst>
                                    <p:set>
                                      <p:cBhvr>
                                        <p:cTn id="308" dur="1" fill="hold">
                                          <p:stCondLst>
                                            <p:cond delay="0"/>
                                          </p:stCondLst>
                                        </p:cTn>
                                        <p:tgtEl>
                                          <p:spTgt spid="69"/>
                                        </p:tgtEl>
                                        <p:attrNameLst>
                                          <p:attrName>style.visibility</p:attrName>
                                        </p:attrNameLst>
                                      </p:cBhvr>
                                      <p:to>
                                        <p:strVal val="visible"/>
                                      </p:to>
                                    </p:set>
                                    <p:anim calcmode="lin" valueType="num">
                                      <p:cBhvr additive="base">
                                        <p:cTn id="309" dur="2000" fill="hold"/>
                                        <p:tgtEl>
                                          <p:spTgt spid="69"/>
                                        </p:tgtEl>
                                        <p:attrNameLst>
                                          <p:attrName>ppt_x</p:attrName>
                                        </p:attrNameLst>
                                      </p:cBhvr>
                                      <p:tavLst>
                                        <p:tav tm="0">
                                          <p:val>
                                            <p:strVal val="0-#ppt_w/2"/>
                                          </p:val>
                                        </p:tav>
                                        <p:tav tm="100000">
                                          <p:val>
                                            <p:strVal val="#ppt_x"/>
                                          </p:val>
                                        </p:tav>
                                      </p:tavLst>
                                    </p:anim>
                                    <p:anim calcmode="lin" valueType="num">
                                      <p:cBhvr additive="base">
                                        <p:cTn id="310" dur="2000" fill="hold"/>
                                        <p:tgtEl>
                                          <p:spTgt spid="69"/>
                                        </p:tgtEl>
                                        <p:attrNameLst>
                                          <p:attrName>ppt_y</p:attrName>
                                        </p:attrNameLst>
                                      </p:cBhvr>
                                      <p:tavLst>
                                        <p:tav tm="0">
                                          <p:val>
                                            <p:strVal val="1+#ppt_h/2"/>
                                          </p:val>
                                        </p:tav>
                                        <p:tav tm="100000">
                                          <p:val>
                                            <p:strVal val="#ppt_y"/>
                                          </p:val>
                                        </p:tav>
                                      </p:tavLst>
                                    </p:anim>
                                  </p:childTnLst>
                                </p:cTn>
                              </p:par>
                              <p:par>
                                <p:cTn id="311" presetID="8" presetClass="emph" presetSubtype="0" fill="hold" nodeType="withEffect">
                                  <p:stCondLst>
                                    <p:cond delay="0"/>
                                  </p:stCondLst>
                                  <p:childTnLst>
                                    <p:animRot by="21600000">
                                      <p:cBhvr>
                                        <p:cTn id="312" dur="2000" fill="hold"/>
                                        <p:tgtEl>
                                          <p:spTgt spid="18"/>
                                        </p:tgtEl>
                                        <p:attrNameLst>
                                          <p:attrName>r</p:attrName>
                                        </p:attrNameLst>
                                      </p:cBhvr>
                                    </p:animRot>
                                  </p:childTnLst>
                                </p:cTn>
                              </p:par>
                              <p:par>
                                <p:cTn id="313" presetID="8" presetClass="emph" presetSubtype="0" fill="hold" nodeType="withEffect">
                                  <p:stCondLst>
                                    <p:cond delay="0"/>
                                  </p:stCondLst>
                                  <p:childTnLst>
                                    <p:animRot by="21600000">
                                      <p:cBhvr>
                                        <p:cTn id="314" dur="2000" fill="hold"/>
                                        <p:tgtEl>
                                          <p:spTgt spid="19"/>
                                        </p:tgtEl>
                                        <p:attrNameLst>
                                          <p:attrName>r</p:attrName>
                                        </p:attrNameLst>
                                      </p:cBhvr>
                                    </p:animRot>
                                  </p:childTnLst>
                                </p:cTn>
                              </p:par>
                              <p:par>
                                <p:cTn id="315" presetID="8" presetClass="emph" presetSubtype="0" fill="hold" nodeType="withEffect">
                                  <p:stCondLst>
                                    <p:cond delay="0"/>
                                  </p:stCondLst>
                                  <p:childTnLst>
                                    <p:animRot by="21600000">
                                      <p:cBhvr>
                                        <p:cTn id="316" dur="2000" fill="hold"/>
                                        <p:tgtEl>
                                          <p:spTgt spid="20"/>
                                        </p:tgtEl>
                                        <p:attrNameLst>
                                          <p:attrName>r</p:attrName>
                                        </p:attrNameLst>
                                      </p:cBhvr>
                                    </p:animRot>
                                  </p:childTnLst>
                                </p:cTn>
                              </p:par>
                              <p:par>
                                <p:cTn id="317" presetID="8" presetClass="emph" presetSubtype="0" fill="hold" nodeType="withEffect">
                                  <p:stCondLst>
                                    <p:cond delay="0"/>
                                  </p:stCondLst>
                                  <p:childTnLst>
                                    <p:animRot by="21600000">
                                      <p:cBhvr>
                                        <p:cTn id="318" dur="2000" fill="hold"/>
                                        <p:tgtEl>
                                          <p:spTgt spid="21"/>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22"/>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23"/>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24"/>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25"/>
                                        </p:tgtEl>
                                        <p:attrNameLst>
                                          <p:attrName>r</p:attrName>
                                        </p:attrNameLst>
                                      </p:cBhvr>
                                    </p:animRot>
                                  </p:childTnLst>
                                </p:cTn>
                              </p:par>
                              <p:par>
                                <p:cTn id="327" presetID="8" presetClass="emph" presetSubtype="0" fill="hold" nodeType="withEffect">
                                  <p:stCondLst>
                                    <p:cond delay="0"/>
                                  </p:stCondLst>
                                  <p:childTnLst>
                                    <p:animRot by="21600000">
                                      <p:cBhvr>
                                        <p:cTn id="328" dur="2000" fill="hold"/>
                                        <p:tgtEl>
                                          <p:spTgt spid="26"/>
                                        </p:tgtEl>
                                        <p:attrNameLst>
                                          <p:attrName>r</p:attrName>
                                        </p:attrNameLst>
                                      </p:cBhvr>
                                    </p:animRot>
                                  </p:childTnLst>
                                </p:cTn>
                              </p:par>
                              <p:par>
                                <p:cTn id="329" presetID="8" presetClass="emph" presetSubtype="0" fill="hold" nodeType="withEffect">
                                  <p:stCondLst>
                                    <p:cond delay="0"/>
                                  </p:stCondLst>
                                  <p:childTnLst>
                                    <p:animRot by="21600000">
                                      <p:cBhvr>
                                        <p:cTn id="330" dur="2000" fill="hold"/>
                                        <p:tgtEl>
                                          <p:spTgt spid="27"/>
                                        </p:tgtEl>
                                        <p:attrNameLst>
                                          <p:attrName>r</p:attrName>
                                        </p:attrNameLst>
                                      </p:cBhvr>
                                    </p:animRot>
                                  </p:childTnLst>
                                </p:cTn>
                              </p:par>
                              <p:par>
                                <p:cTn id="331" presetID="8" presetClass="emph" presetSubtype="0" fill="hold" nodeType="withEffect">
                                  <p:stCondLst>
                                    <p:cond delay="0"/>
                                  </p:stCondLst>
                                  <p:childTnLst>
                                    <p:animRot by="21600000">
                                      <p:cBhvr>
                                        <p:cTn id="332" dur="2000" fill="hold"/>
                                        <p:tgtEl>
                                          <p:spTgt spid="28"/>
                                        </p:tgtEl>
                                        <p:attrNameLst>
                                          <p:attrName>r</p:attrName>
                                        </p:attrNameLst>
                                      </p:cBhvr>
                                    </p:animRot>
                                  </p:childTnLst>
                                </p:cTn>
                              </p:par>
                              <p:par>
                                <p:cTn id="333" presetID="8" presetClass="emph" presetSubtype="0" fill="hold" nodeType="withEffect">
                                  <p:stCondLst>
                                    <p:cond delay="0"/>
                                  </p:stCondLst>
                                  <p:childTnLst>
                                    <p:animRot by="21600000">
                                      <p:cBhvr>
                                        <p:cTn id="334" dur="2000" fill="hold"/>
                                        <p:tgtEl>
                                          <p:spTgt spid="29"/>
                                        </p:tgtEl>
                                        <p:attrNameLst>
                                          <p:attrName>r</p:attrName>
                                        </p:attrNameLst>
                                      </p:cBhvr>
                                    </p:animRot>
                                  </p:childTnLst>
                                </p:cTn>
                              </p:par>
                              <p:par>
                                <p:cTn id="335" presetID="8" presetClass="emph" presetSubtype="0" fill="hold" nodeType="withEffect">
                                  <p:stCondLst>
                                    <p:cond delay="0"/>
                                  </p:stCondLst>
                                  <p:childTnLst>
                                    <p:animRot by="21600000">
                                      <p:cBhvr>
                                        <p:cTn id="336" dur="2000" fill="hold"/>
                                        <p:tgtEl>
                                          <p:spTgt spid="30"/>
                                        </p:tgtEl>
                                        <p:attrNameLst>
                                          <p:attrName>r</p:attrName>
                                        </p:attrNameLst>
                                      </p:cBhvr>
                                    </p:animRot>
                                  </p:childTnLst>
                                </p:cTn>
                              </p:par>
                              <p:par>
                                <p:cTn id="337" presetID="8" presetClass="emph" presetSubtype="0" fill="hold" nodeType="withEffect">
                                  <p:stCondLst>
                                    <p:cond delay="0"/>
                                  </p:stCondLst>
                                  <p:childTnLst>
                                    <p:animRot by="21600000">
                                      <p:cBhvr>
                                        <p:cTn id="338" dur="2000" fill="hold"/>
                                        <p:tgtEl>
                                          <p:spTgt spid="31"/>
                                        </p:tgtEl>
                                        <p:attrNameLst>
                                          <p:attrName>r</p:attrName>
                                        </p:attrNameLst>
                                      </p:cBhvr>
                                    </p:animRot>
                                  </p:childTnLst>
                                </p:cTn>
                              </p:par>
                              <p:par>
                                <p:cTn id="339" presetID="8" presetClass="emph" presetSubtype="0" fill="hold" nodeType="withEffect">
                                  <p:stCondLst>
                                    <p:cond delay="0"/>
                                  </p:stCondLst>
                                  <p:childTnLst>
                                    <p:animRot by="21600000">
                                      <p:cBhvr>
                                        <p:cTn id="340" dur="2000" fill="hold"/>
                                        <p:tgtEl>
                                          <p:spTgt spid="33"/>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34"/>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35"/>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36"/>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37"/>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38"/>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39"/>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40"/>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41"/>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42"/>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43"/>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44"/>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45"/>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70"/>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71"/>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72"/>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73"/>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74"/>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75"/>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76"/>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77"/>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78"/>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79"/>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80"/>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5"/>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6"/>
                                        </p:tgtEl>
                                        <p:attrNameLst>
                                          <p:attrName>r</p:attrName>
                                        </p:attrNameLst>
                                      </p:cBhvr>
                                    </p:animRot>
                                  </p:childTnLst>
                                </p:cTn>
                              </p:par>
                              <p:par>
                                <p:cTn id="391" presetID="8" presetClass="emph" presetSubtype="0" fill="hold" nodeType="withEffect">
                                  <p:stCondLst>
                                    <p:cond delay="0"/>
                                  </p:stCondLst>
                                  <p:childTnLst>
                                    <p:animRot by="-21600000">
                                      <p:cBhvr>
                                        <p:cTn id="392" dur="2000" fill="hold"/>
                                        <p:tgtEl>
                                          <p:spTgt spid="7"/>
                                        </p:tgtEl>
                                        <p:attrNameLst>
                                          <p:attrName>r</p:attrName>
                                        </p:attrNameLst>
                                      </p:cBhvr>
                                    </p:animRot>
                                  </p:childTnLst>
                                </p:cTn>
                              </p:par>
                              <p:par>
                                <p:cTn id="393" presetID="8" presetClass="emph" presetSubtype="0" fill="hold" nodeType="withEffect">
                                  <p:stCondLst>
                                    <p:cond delay="0"/>
                                  </p:stCondLst>
                                  <p:childTnLst>
                                    <p:animRot by="-21600000">
                                      <p:cBhvr>
                                        <p:cTn id="394" dur="2000" fill="hold"/>
                                        <p:tgtEl>
                                          <p:spTgt spid="8"/>
                                        </p:tgtEl>
                                        <p:attrNameLst>
                                          <p:attrName>r</p:attrName>
                                        </p:attrNameLst>
                                      </p:cBhvr>
                                    </p:animRot>
                                  </p:childTnLst>
                                </p:cTn>
                              </p:par>
                              <p:par>
                                <p:cTn id="395" presetID="8" presetClass="emph" presetSubtype="0" fill="hold" nodeType="withEffect">
                                  <p:stCondLst>
                                    <p:cond delay="0"/>
                                  </p:stCondLst>
                                  <p:childTnLst>
                                    <p:animRot by="-21600000">
                                      <p:cBhvr>
                                        <p:cTn id="396" dur="2000" fill="hold"/>
                                        <p:tgtEl>
                                          <p:spTgt spid="9"/>
                                        </p:tgtEl>
                                        <p:attrNameLst>
                                          <p:attrName>r</p:attrName>
                                        </p:attrNameLst>
                                      </p:cBhvr>
                                    </p:animRot>
                                  </p:childTnLst>
                                </p:cTn>
                              </p:par>
                              <p:par>
                                <p:cTn id="397" presetID="8" presetClass="emph" presetSubtype="0" fill="hold" nodeType="withEffect">
                                  <p:stCondLst>
                                    <p:cond delay="0"/>
                                  </p:stCondLst>
                                  <p:childTnLst>
                                    <p:animRot by="-21600000">
                                      <p:cBhvr>
                                        <p:cTn id="398" dur="2000" fill="hold"/>
                                        <p:tgtEl>
                                          <p:spTgt spid="10"/>
                                        </p:tgtEl>
                                        <p:attrNameLst>
                                          <p:attrName>r</p:attrName>
                                        </p:attrNameLst>
                                      </p:cBhvr>
                                    </p:animRot>
                                  </p:childTnLst>
                                </p:cTn>
                              </p:par>
                              <p:par>
                                <p:cTn id="399" presetID="8" presetClass="emph" presetSubtype="0" fill="hold" nodeType="withEffect">
                                  <p:stCondLst>
                                    <p:cond delay="0"/>
                                  </p:stCondLst>
                                  <p:childTnLst>
                                    <p:animRot by="-21600000">
                                      <p:cBhvr>
                                        <p:cTn id="400" dur="2000" fill="hold"/>
                                        <p:tgtEl>
                                          <p:spTgt spid="11"/>
                                        </p:tgtEl>
                                        <p:attrNameLst>
                                          <p:attrName>r</p:attrName>
                                        </p:attrNameLst>
                                      </p:cBhvr>
                                    </p:animRot>
                                  </p:childTnLst>
                                </p:cTn>
                              </p:par>
                              <p:par>
                                <p:cTn id="401" presetID="8" presetClass="emph" presetSubtype="0" fill="hold" nodeType="withEffect">
                                  <p:stCondLst>
                                    <p:cond delay="0"/>
                                  </p:stCondLst>
                                  <p:childTnLst>
                                    <p:animRot by="-21600000">
                                      <p:cBhvr>
                                        <p:cTn id="402" dur="2000" fill="hold"/>
                                        <p:tgtEl>
                                          <p:spTgt spid="12"/>
                                        </p:tgtEl>
                                        <p:attrNameLst>
                                          <p:attrName>r</p:attrName>
                                        </p:attrNameLst>
                                      </p:cBhvr>
                                    </p:animRot>
                                  </p:childTnLst>
                                </p:cTn>
                              </p:par>
                              <p:par>
                                <p:cTn id="403" presetID="8" presetClass="emph" presetSubtype="0" fill="hold" nodeType="withEffect">
                                  <p:stCondLst>
                                    <p:cond delay="0"/>
                                  </p:stCondLst>
                                  <p:childTnLst>
                                    <p:animRot by="-21600000">
                                      <p:cBhvr>
                                        <p:cTn id="404" dur="2000" fill="hold"/>
                                        <p:tgtEl>
                                          <p:spTgt spid="13"/>
                                        </p:tgtEl>
                                        <p:attrNameLst>
                                          <p:attrName>r</p:attrName>
                                        </p:attrNameLst>
                                      </p:cBhvr>
                                    </p:animRot>
                                  </p:childTnLst>
                                </p:cTn>
                              </p:par>
                              <p:par>
                                <p:cTn id="405" presetID="8" presetClass="emph" presetSubtype="0" fill="hold" nodeType="withEffect">
                                  <p:stCondLst>
                                    <p:cond delay="0"/>
                                  </p:stCondLst>
                                  <p:childTnLst>
                                    <p:animRot by="-21600000">
                                      <p:cBhvr>
                                        <p:cTn id="406" dur="2000" fill="hold"/>
                                        <p:tgtEl>
                                          <p:spTgt spid="14"/>
                                        </p:tgtEl>
                                        <p:attrNameLst>
                                          <p:attrName>r</p:attrName>
                                        </p:attrNameLst>
                                      </p:cBhvr>
                                    </p:animRot>
                                  </p:childTnLst>
                                </p:cTn>
                              </p:par>
                              <p:par>
                                <p:cTn id="407" presetID="8" presetClass="emph" presetSubtype="0" fill="hold" nodeType="withEffect">
                                  <p:stCondLst>
                                    <p:cond delay="0"/>
                                  </p:stCondLst>
                                  <p:childTnLst>
                                    <p:animRot by="-21600000">
                                      <p:cBhvr>
                                        <p:cTn id="408" dur="2000" fill="hold"/>
                                        <p:tgtEl>
                                          <p:spTgt spid="15"/>
                                        </p:tgtEl>
                                        <p:attrNameLst>
                                          <p:attrName>r</p:attrName>
                                        </p:attrNameLst>
                                      </p:cBhvr>
                                    </p:animRot>
                                  </p:childTnLst>
                                </p:cTn>
                              </p:par>
                              <p:par>
                                <p:cTn id="409" presetID="8" presetClass="emph" presetSubtype="0" fill="hold" nodeType="withEffect">
                                  <p:stCondLst>
                                    <p:cond delay="0"/>
                                  </p:stCondLst>
                                  <p:childTnLst>
                                    <p:animRot by="-21600000">
                                      <p:cBhvr>
                                        <p:cTn id="410" dur="2000" fill="hold"/>
                                        <p:tgtEl>
                                          <p:spTgt spid="16"/>
                                        </p:tgtEl>
                                        <p:attrNameLst>
                                          <p:attrName>r</p:attrName>
                                        </p:attrNameLst>
                                      </p:cBhvr>
                                    </p:animRot>
                                  </p:childTnLst>
                                </p:cTn>
                              </p:par>
                              <p:par>
                                <p:cTn id="411" presetID="8" presetClass="emph" presetSubtype="0" fill="hold" nodeType="withEffect">
                                  <p:stCondLst>
                                    <p:cond delay="0"/>
                                  </p:stCondLst>
                                  <p:childTnLst>
                                    <p:animRot by="-21600000">
                                      <p:cBhvr>
                                        <p:cTn id="412" dur="2000" fill="hold"/>
                                        <p:tgtEl>
                                          <p:spTgt spid="17"/>
                                        </p:tgtEl>
                                        <p:attrNameLst>
                                          <p:attrName>r</p:attrName>
                                        </p:attrNameLst>
                                      </p:cBhvr>
                                    </p:animRot>
                                  </p:childTnLst>
                                </p:cTn>
                              </p:par>
                              <p:par>
                                <p:cTn id="413" presetID="8" presetClass="emph" presetSubtype="0" fill="hold" nodeType="withEffect">
                                  <p:stCondLst>
                                    <p:cond delay="0"/>
                                  </p:stCondLst>
                                  <p:childTnLst>
                                    <p:animRot by="-21600000">
                                      <p:cBhvr>
                                        <p:cTn id="414" dur="2000" fill="hold"/>
                                        <p:tgtEl>
                                          <p:spTgt spid="32"/>
                                        </p:tgtEl>
                                        <p:attrNameLst>
                                          <p:attrName>r</p:attrName>
                                        </p:attrNameLst>
                                      </p:cBhvr>
                                    </p:animRot>
                                  </p:childTnLst>
                                </p:cTn>
                              </p:par>
                              <p:par>
                                <p:cTn id="415" presetID="8" presetClass="emph" presetSubtype="0" fill="hold" nodeType="withEffect">
                                  <p:stCondLst>
                                    <p:cond delay="0"/>
                                  </p:stCondLst>
                                  <p:childTnLst>
                                    <p:animRot by="-21600000">
                                      <p:cBhvr>
                                        <p:cTn id="416" dur="2000" fill="hold"/>
                                        <p:tgtEl>
                                          <p:spTgt spid="46"/>
                                        </p:tgtEl>
                                        <p:attrNameLst>
                                          <p:attrName>r</p:attrName>
                                        </p:attrNameLst>
                                      </p:cBhvr>
                                    </p:animRot>
                                  </p:childTnLst>
                                </p:cTn>
                              </p:par>
                              <p:par>
                                <p:cTn id="417" presetID="8" presetClass="emph" presetSubtype="0" fill="hold" nodeType="withEffect">
                                  <p:stCondLst>
                                    <p:cond delay="0"/>
                                  </p:stCondLst>
                                  <p:childTnLst>
                                    <p:animRot by="-21600000">
                                      <p:cBhvr>
                                        <p:cTn id="418" dur="2000" fill="hold"/>
                                        <p:tgtEl>
                                          <p:spTgt spid="47"/>
                                        </p:tgtEl>
                                        <p:attrNameLst>
                                          <p:attrName>r</p:attrName>
                                        </p:attrNameLst>
                                      </p:cBhvr>
                                    </p:animRot>
                                  </p:childTnLst>
                                </p:cTn>
                              </p:par>
                              <p:par>
                                <p:cTn id="419" presetID="8" presetClass="emph" presetSubtype="0" fill="hold" nodeType="withEffect">
                                  <p:stCondLst>
                                    <p:cond delay="0"/>
                                  </p:stCondLst>
                                  <p:childTnLst>
                                    <p:animRot by="-21600000">
                                      <p:cBhvr>
                                        <p:cTn id="420" dur="2000" fill="hold"/>
                                        <p:tgtEl>
                                          <p:spTgt spid="48"/>
                                        </p:tgtEl>
                                        <p:attrNameLst>
                                          <p:attrName>r</p:attrName>
                                        </p:attrNameLst>
                                      </p:cBhvr>
                                    </p:animRot>
                                  </p:childTnLst>
                                </p:cTn>
                              </p:par>
                              <p:par>
                                <p:cTn id="421" presetID="8" presetClass="emph" presetSubtype="0" fill="hold" nodeType="withEffect">
                                  <p:stCondLst>
                                    <p:cond delay="0"/>
                                  </p:stCondLst>
                                  <p:childTnLst>
                                    <p:animRot by="-21600000">
                                      <p:cBhvr>
                                        <p:cTn id="422" dur="2000" fill="hold"/>
                                        <p:tgtEl>
                                          <p:spTgt spid="49"/>
                                        </p:tgtEl>
                                        <p:attrNameLst>
                                          <p:attrName>r</p:attrName>
                                        </p:attrNameLst>
                                      </p:cBhvr>
                                    </p:animRot>
                                  </p:childTnLst>
                                </p:cTn>
                              </p:par>
                              <p:par>
                                <p:cTn id="423" presetID="8" presetClass="emph" presetSubtype="0" fill="hold" nodeType="withEffect">
                                  <p:stCondLst>
                                    <p:cond delay="0"/>
                                  </p:stCondLst>
                                  <p:childTnLst>
                                    <p:animRot by="-21600000">
                                      <p:cBhvr>
                                        <p:cTn id="424" dur="2000" fill="hold"/>
                                        <p:tgtEl>
                                          <p:spTgt spid="50"/>
                                        </p:tgtEl>
                                        <p:attrNameLst>
                                          <p:attrName>r</p:attrName>
                                        </p:attrNameLst>
                                      </p:cBhvr>
                                    </p:animRot>
                                  </p:childTnLst>
                                </p:cTn>
                              </p:par>
                              <p:par>
                                <p:cTn id="425" presetID="8" presetClass="emph" presetSubtype="0" fill="hold" nodeType="withEffect">
                                  <p:stCondLst>
                                    <p:cond delay="0"/>
                                  </p:stCondLst>
                                  <p:childTnLst>
                                    <p:animRot by="-21600000">
                                      <p:cBhvr>
                                        <p:cTn id="426" dur="2000" fill="hold"/>
                                        <p:tgtEl>
                                          <p:spTgt spid="51"/>
                                        </p:tgtEl>
                                        <p:attrNameLst>
                                          <p:attrName>r</p:attrName>
                                        </p:attrNameLst>
                                      </p:cBhvr>
                                    </p:animRot>
                                  </p:childTnLst>
                                </p:cTn>
                              </p:par>
                              <p:par>
                                <p:cTn id="427" presetID="8" presetClass="emph" presetSubtype="0" fill="hold" nodeType="withEffect">
                                  <p:stCondLst>
                                    <p:cond delay="0"/>
                                  </p:stCondLst>
                                  <p:childTnLst>
                                    <p:animRot by="-21600000">
                                      <p:cBhvr>
                                        <p:cTn id="428" dur="2000" fill="hold"/>
                                        <p:tgtEl>
                                          <p:spTgt spid="52"/>
                                        </p:tgtEl>
                                        <p:attrNameLst>
                                          <p:attrName>r</p:attrName>
                                        </p:attrNameLst>
                                      </p:cBhvr>
                                    </p:animRot>
                                  </p:childTnLst>
                                </p:cTn>
                              </p:par>
                              <p:par>
                                <p:cTn id="429" presetID="8" presetClass="emph" presetSubtype="0" fill="hold" nodeType="withEffect">
                                  <p:stCondLst>
                                    <p:cond delay="0"/>
                                  </p:stCondLst>
                                  <p:childTnLst>
                                    <p:animRot by="-21600000">
                                      <p:cBhvr>
                                        <p:cTn id="430" dur="2000" fill="hold"/>
                                        <p:tgtEl>
                                          <p:spTgt spid="53"/>
                                        </p:tgtEl>
                                        <p:attrNameLst>
                                          <p:attrName>r</p:attrName>
                                        </p:attrNameLst>
                                      </p:cBhvr>
                                    </p:animRot>
                                  </p:childTnLst>
                                </p:cTn>
                              </p:par>
                              <p:par>
                                <p:cTn id="431" presetID="8" presetClass="emph" presetSubtype="0" fill="hold" nodeType="withEffect">
                                  <p:stCondLst>
                                    <p:cond delay="0"/>
                                  </p:stCondLst>
                                  <p:childTnLst>
                                    <p:animRot by="-21600000">
                                      <p:cBhvr>
                                        <p:cTn id="432" dur="2000" fill="hold"/>
                                        <p:tgtEl>
                                          <p:spTgt spid="54"/>
                                        </p:tgtEl>
                                        <p:attrNameLst>
                                          <p:attrName>r</p:attrName>
                                        </p:attrNameLst>
                                      </p:cBhvr>
                                    </p:animRot>
                                  </p:childTnLst>
                                </p:cTn>
                              </p:par>
                              <p:par>
                                <p:cTn id="433" presetID="8" presetClass="emph" presetSubtype="0" fill="hold" nodeType="withEffect">
                                  <p:stCondLst>
                                    <p:cond delay="0"/>
                                  </p:stCondLst>
                                  <p:childTnLst>
                                    <p:animRot by="-21600000">
                                      <p:cBhvr>
                                        <p:cTn id="434" dur="2000" fill="hold"/>
                                        <p:tgtEl>
                                          <p:spTgt spid="55"/>
                                        </p:tgtEl>
                                        <p:attrNameLst>
                                          <p:attrName>r</p:attrName>
                                        </p:attrNameLst>
                                      </p:cBhvr>
                                    </p:animRot>
                                  </p:childTnLst>
                                </p:cTn>
                              </p:par>
                              <p:par>
                                <p:cTn id="435" presetID="8" presetClass="emph" presetSubtype="0" fill="hold" nodeType="withEffect">
                                  <p:stCondLst>
                                    <p:cond delay="0"/>
                                  </p:stCondLst>
                                  <p:childTnLst>
                                    <p:animRot by="-21600000">
                                      <p:cBhvr>
                                        <p:cTn id="436" dur="2000" fill="hold"/>
                                        <p:tgtEl>
                                          <p:spTgt spid="56"/>
                                        </p:tgtEl>
                                        <p:attrNameLst>
                                          <p:attrName>r</p:attrName>
                                        </p:attrNameLst>
                                      </p:cBhvr>
                                    </p:animRot>
                                  </p:childTnLst>
                                </p:cTn>
                              </p:par>
                              <p:par>
                                <p:cTn id="437" presetID="8" presetClass="emph" presetSubtype="0" fill="hold" nodeType="withEffect">
                                  <p:stCondLst>
                                    <p:cond delay="0"/>
                                  </p:stCondLst>
                                  <p:childTnLst>
                                    <p:animRot by="-21600000">
                                      <p:cBhvr>
                                        <p:cTn id="438" dur="2000" fill="hold"/>
                                        <p:tgtEl>
                                          <p:spTgt spid="57"/>
                                        </p:tgtEl>
                                        <p:attrNameLst>
                                          <p:attrName>r</p:attrName>
                                        </p:attrNameLst>
                                      </p:cBhvr>
                                    </p:animRot>
                                  </p:childTnLst>
                                </p:cTn>
                              </p:par>
                              <p:par>
                                <p:cTn id="439" presetID="8" presetClass="emph" presetSubtype="0" fill="hold" nodeType="withEffect">
                                  <p:stCondLst>
                                    <p:cond delay="0"/>
                                  </p:stCondLst>
                                  <p:childTnLst>
                                    <p:animRot by="-21600000">
                                      <p:cBhvr>
                                        <p:cTn id="440" dur="2000" fill="hold"/>
                                        <p:tgtEl>
                                          <p:spTgt spid="58"/>
                                        </p:tgtEl>
                                        <p:attrNameLst>
                                          <p:attrName>r</p:attrName>
                                        </p:attrNameLst>
                                      </p:cBhvr>
                                    </p:animRot>
                                  </p:childTnLst>
                                </p:cTn>
                              </p:par>
                              <p:par>
                                <p:cTn id="441" presetID="8" presetClass="emph" presetSubtype="0" fill="hold" nodeType="withEffect">
                                  <p:stCondLst>
                                    <p:cond delay="0"/>
                                  </p:stCondLst>
                                  <p:childTnLst>
                                    <p:animRot by="-21600000">
                                      <p:cBhvr>
                                        <p:cTn id="442" dur="2000" fill="hold"/>
                                        <p:tgtEl>
                                          <p:spTgt spid="59"/>
                                        </p:tgtEl>
                                        <p:attrNameLst>
                                          <p:attrName>r</p:attrName>
                                        </p:attrNameLst>
                                      </p:cBhvr>
                                    </p:animRot>
                                  </p:childTnLst>
                                </p:cTn>
                              </p:par>
                              <p:par>
                                <p:cTn id="443" presetID="8" presetClass="emph" presetSubtype="0" fill="hold" nodeType="withEffect">
                                  <p:stCondLst>
                                    <p:cond delay="0"/>
                                  </p:stCondLst>
                                  <p:childTnLst>
                                    <p:animRot by="-21600000">
                                      <p:cBhvr>
                                        <p:cTn id="444" dur="2000" fill="hold"/>
                                        <p:tgtEl>
                                          <p:spTgt spid="60"/>
                                        </p:tgtEl>
                                        <p:attrNameLst>
                                          <p:attrName>r</p:attrName>
                                        </p:attrNameLst>
                                      </p:cBhvr>
                                    </p:animRot>
                                  </p:childTnLst>
                                </p:cTn>
                              </p:par>
                              <p:par>
                                <p:cTn id="445" presetID="8" presetClass="emph" presetSubtype="0" fill="hold" nodeType="withEffect">
                                  <p:stCondLst>
                                    <p:cond delay="0"/>
                                  </p:stCondLst>
                                  <p:childTnLst>
                                    <p:animRot by="-21600000">
                                      <p:cBhvr>
                                        <p:cTn id="446" dur="2000" fill="hold"/>
                                        <p:tgtEl>
                                          <p:spTgt spid="61"/>
                                        </p:tgtEl>
                                        <p:attrNameLst>
                                          <p:attrName>r</p:attrName>
                                        </p:attrNameLst>
                                      </p:cBhvr>
                                    </p:animRot>
                                  </p:childTnLst>
                                </p:cTn>
                              </p:par>
                              <p:par>
                                <p:cTn id="447" presetID="8" presetClass="emph" presetSubtype="0" fill="hold" nodeType="withEffect">
                                  <p:stCondLst>
                                    <p:cond delay="0"/>
                                  </p:stCondLst>
                                  <p:childTnLst>
                                    <p:animRot by="-21600000">
                                      <p:cBhvr>
                                        <p:cTn id="448" dur="2000" fill="hold"/>
                                        <p:tgtEl>
                                          <p:spTgt spid="62"/>
                                        </p:tgtEl>
                                        <p:attrNameLst>
                                          <p:attrName>r</p:attrName>
                                        </p:attrNameLst>
                                      </p:cBhvr>
                                    </p:animRot>
                                  </p:childTnLst>
                                </p:cTn>
                              </p:par>
                              <p:par>
                                <p:cTn id="449" presetID="8" presetClass="emph" presetSubtype="0" fill="hold" nodeType="withEffect">
                                  <p:stCondLst>
                                    <p:cond delay="0"/>
                                  </p:stCondLst>
                                  <p:childTnLst>
                                    <p:animRot by="-21600000">
                                      <p:cBhvr>
                                        <p:cTn id="450" dur="2000" fill="hold"/>
                                        <p:tgtEl>
                                          <p:spTgt spid="63"/>
                                        </p:tgtEl>
                                        <p:attrNameLst>
                                          <p:attrName>r</p:attrName>
                                        </p:attrNameLst>
                                      </p:cBhvr>
                                    </p:animRot>
                                  </p:childTnLst>
                                </p:cTn>
                              </p:par>
                              <p:par>
                                <p:cTn id="451" presetID="8" presetClass="emph" presetSubtype="0" fill="hold" nodeType="withEffect">
                                  <p:stCondLst>
                                    <p:cond delay="0"/>
                                  </p:stCondLst>
                                  <p:childTnLst>
                                    <p:animRot by="-21600000">
                                      <p:cBhvr>
                                        <p:cTn id="452" dur="2000" fill="hold"/>
                                        <p:tgtEl>
                                          <p:spTgt spid="64"/>
                                        </p:tgtEl>
                                        <p:attrNameLst>
                                          <p:attrName>r</p:attrName>
                                        </p:attrNameLst>
                                      </p:cBhvr>
                                    </p:animRot>
                                  </p:childTnLst>
                                </p:cTn>
                              </p:par>
                              <p:par>
                                <p:cTn id="453" presetID="8" presetClass="emph" presetSubtype="0" fill="hold" nodeType="withEffect">
                                  <p:stCondLst>
                                    <p:cond delay="0"/>
                                  </p:stCondLst>
                                  <p:childTnLst>
                                    <p:animRot by="-21600000">
                                      <p:cBhvr>
                                        <p:cTn id="454" dur="2000" fill="hold"/>
                                        <p:tgtEl>
                                          <p:spTgt spid="65"/>
                                        </p:tgtEl>
                                        <p:attrNameLst>
                                          <p:attrName>r</p:attrName>
                                        </p:attrNameLst>
                                      </p:cBhvr>
                                    </p:animRot>
                                  </p:childTnLst>
                                </p:cTn>
                              </p:par>
                              <p:par>
                                <p:cTn id="455" presetID="8" presetClass="emph" presetSubtype="0" fill="hold" nodeType="withEffect">
                                  <p:stCondLst>
                                    <p:cond delay="0"/>
                                  </p:stCondLst>
                                  <p:childTnLst>
                                    <p:animRot by="-21600000">
                                      <p:cBhvr>
                                        <p:cTn id="456" dur="2000" fill="hold"/>
                                        <p:tgtEl>
                                          <p:spTgt spid="66"/>
                                        </p:tgtEl>
                                        <p:attrNameLst>
                                          <p:attrName>r</p:attrName>
                                        </p:attrNameLst>
                                      </p:cBhvr>
                                    </p:animRot>
                                  </p:childTnLst>
                                </p:cTn>
                              </p:par>
                              <p:par>
                                <p:cTn id="457" presetID="8" presetClass="emph" presetSubtype="0" fill="hold" nodeType="withEffect">
                                  <p:stCondLst>
                                    <p:cond delay="0"/>
                                  </p:stCondLst>
                                  <p:childTnLst>
                                    <p:animRot by="-21600000">
                                      <p:cBhvr>
                                        <p:cTn id="458" dur="2000" fill="hold"/>
                                        <p:tgtEl>
                                          <p:spTgt spid="67"/>
                                        </p:tgtEl>
                                        <p:attrNameLst>
                                          <p:attrName>r</p:attrName>
                                        </p:attrNameLst>
                                      </p:cBhvr>
                                    </p:animRot>
                                  </p:childTnLst>
                                </p:cTn>
                              </p:par>
                              <p:par>
                                <p:cTn id="459" presetID="8" presetClass="emph" presetSubtype="0" fill="hold" nodeType="withEffect">
                                  <p:stCondLst>
                                    <p:cond delay="0"/>
                                  </p:stCondLst>
                                  <p:childTnLst>
                                    <p:animRot by="-21600000">
                                      <p:cBhvr>
                                        <p:cTn id="460" dur="2000" fill="hold"/>
                                        <p:tgtEl>
                                          <p:spTgt spid="68"/>
                                        </p:tgtEl>
                                        <p:attrNameLst>
                                          <p:attrName>r</p:attrName>
                                        </p:attrNameLst>
                                      </p:cBhvr>
                                    </p:animRot>
                                  </p:childTnLst>
                                </p:cTn>
                              </p:par>
                              <p:par>
                                <p:cTn id="461" presetID="8" presetClass="emph" presetSubtype="0" fill="hold" nodeType="withEffect">
                                  <p:stCondLst>
                                    <p:cond delay="0"/>
                                  </p:stCondLst>
                                  <p:childTnLst>
                                    <p:animRot by="-21600000">
                                      <p:cBhvr>
                                        <p:cTn id="462" dur="2000" fill="hold"/>
                                        <p:tgtEl>
                                          <p:spTgt spid="69"/>
                                        </p:tgtEl>
                                        <p:attrNameLst>
                                          <p:attrName>r</p:attrName>
                                        </p:attrNameLst>
                                      </p:cBhvr>
                                    </p:animRot>
                                  </p:childTnLst>
                                </p:cTn>
                              </p:par>
                            </p:childTnLst>
                          </p:cTn>
                        </p:par>
                        <p:par>
                          <p:cTn id="463" fill="hold">
                            <p:stCondLst>
                              <p:cond delay="2000"/>
                            </p:stCondLst>
                            <p:childTnLst>
                              <p:par>
                                <p:cTn id="464" presetID="2" presetClass="exit" presetSubtype="6" fill="hold" nodeType="afterEffect">
                                  <p:stCondLst>
                                    <p:cond delay="0"/>
                                  </p:stCondLst>
                                  <p:childTnLst>
                                    <p:anim calcmode="lin" valueType="num">
                                      <p:cBhvr additive="base">
                                        <p:cTn id="465" dur="2000"/>
                                        <p:tgtEl>
                                          <p:spTgt spid="18"/>
                                        </p:tgtEl>
                                        <p:attrNameLst>
                                          <p:attrName>ppt_x</p:attrName>
                                        </p:attrNameLst>
                                      </p:cBhvr>
                                      <p:tavLst>
                                        <p:tav tm="0">
                                          <p:val>
                                            <p:strVal val="ppt_x"/>
                                          </p:val>
                                        </p:tav>
                                        <p:tav tm="100000">
                                          <p:val>
                                            <p:strVal val="1+ppt_w/2"/>
                                          </p:val>
                                        </p:tav>
                                      </p:tavLst>
                                    </p:anim>
                                    <p:anim calcmode="lin" valueType="num">
                                      <p:cBhvr additive="base">
                                        <p:cTn id="466" dur="2000"/>
                                        <p:tgtEl>
                                          <p:spTgt spid="18"/>
                                        </p:tgtEl>
                                        <p:attrNameLst>
                                          <p:attrName>ppt_y</p:attrName>
                                        </p:attrNameLst>
                                      </p:cBhvr>
                                      <p:tavLst>
                                        <p:tav tm="0">
                                          <p:val>
                                            <p:strVal val="ppt_y"/>
                                          </p:val>
                                        </p:tav>
                                        <p:tav tm="100000">
                                          <p:val>
                                            <p:strVal val="1+ppt_h/2"/>
                                          </p:val>
                                        </p:tav>
                                      </p:tavLst>
                                    </p:anim>
                                    <p:set>
                                      <p:cBhvr>
                                        <p:cTn id="467" dur="1" fill="hold">
                                          <p:stCondLst>
                                            <p:cond delay="1999"/>
                                          </p:stCondLst>
                                        </p:cTn>
                                        <p:tgtEl>
                                          <p:spTgt spid="18"/>
                                        </p:tgtEl>
                                        <p:attrNameLst>
                                          <p:attrName>style.visibility</p:attrName>
                                        </p:attrNameLst>
                                      </p:cBhvr>
                                      <p:to>
                                        <p:strVal val="hidden"/>
                                      </p:to>
                                    </p:set>
                                  </p:childTnLst>
                                </p:cTn>
                              </p:par>
                              <p:par>
                                <p:cTn id="468" presetID="2" presetClass="exit" presetSubtype="6" fill="hold" nodeType="withEffect">
                                  <p:stCondLst>
                                    <p:cond delay="0"/>
                                  </p:stCondLst>
                                  <p:childTnLst>
                                    <p:anim calcmode="lin" valueType="num">
                                      <p:cBhvr additive="base">
                                        <p:cTn id="469" dur="2000"/>
                                        <p:tgtEl>
                                          <p:spTgt spid="19"/>
                                        </p:tgtEl>
                                        <p:attrNameLst>
                                          <p:attrName>ppt_x</p:attrName>
                                        </p:attrNameLst>
                                      </p:cBhvr>
                                      <p:tavLst>
                                        <p:tav tm="0">
                                          <p:val>
                                            <p:strVal val="ppt_x"/>
                                          </p:val>
                                        </p:tav>
                                        <p:tav tm="100000">
                                          <p:val>
                                            <p:strVal val="1+ppt_w/2"/>
                                          </p:val>
                                        </p:tav>
                                      </p:tavLst>
                                    </p:anim>
                                    <p:anim calcmode="lin" valueType="num">
                                      <p:cBhvr additive="base">
                                        <p:cTn id="470" dur="2000"/>
                                        <p:tgtEl>
                                          <p:spTgt spid="19"/>
                                        </p:tgtEl>
                                        <p:attrNameLst>
                                          <p:attrName>ppt_y</p:attrName>
                                        </p:attrNameLst>
                                      </p:cBhvr>
                                      <p:tavLst>
                                        <p:tav tm="0">
                                          <p:val>
                                            <p:strVal val="ppt_y"/>
                                          </p:val>
                                        </p:tav>
                                        <p:tav tm="100000">
                                          <p:val>
                                            <p:strVal val="1+ppt_h/2"/>
                                          </p:val>
                                        </p:tav>
                                      </p:tavLst>
                                    </p:anim>
                                    <p:set>
                                      <p:cBhvr>
                                        <p:cTn id="471" dur="1" fill="hold">
                                          <p:stCondLst>
                                            <p:cond delay="1999"/>
                                          </p:stCondLst>
                                        </p:cTn>
                                        <p:tgtEl>
                                          <p:spTgt spid="19"/>
                                        </p:tgtEl>
                                        <p:attrNameLst>
                                          <p:attrName>style.visibility</p:attrName>
                                        </p:attrNameLst>
                                      </p:cBhvr>
                                      <p:to>
                                        <p:strVal val="hidden"/>
                                      </p:to>
                                    </p:set>
                                  </p:childTnLst>
                                </p:cTn>
                              </p:par>
                              <p:par>
                                <p:cTn id="472" presetID="2" presetClass="exit" presetSubtype="6" fill="hold" nodeType="withEffect">
                                  <p:stCondLst>
                                    <p:cond delay="0"/>
                                  </p:stCondLst>
                                  <p:childTnLst>
                                    <p:anim calcmode="lin" valueType="num">
                                      <p:cBhvr additive="base">
                                        <p:cTn id="473" dur="2000"/>
                                        <p:tgtEl>
                                          <p:spTgt spid="20"/>
                                        </p:tgtEl>
                                        <p:attrNameLst>
                                          <p:attrName>ppt_x</p:attrName>
                                        </p:attrNameLst>
                                      </p:cBhvr>
                                      <p:tavLst>
                                        <p:tav tm="0">
                                          <p:val>
                                            <p:strVal val="ppt_x"/>
                                          </p:val>
                                        </p:tav>
                                        <p:tav tm="100000">
                                          <p:val>
                                            <p:strVal val="1+ppt_w/2"/>
                                          </p:val>
                                        </p:tav>
                                      </p:tavLst>
                                    </p:anim>
                                    <p:anim calcmode="lin" valueType="num">
                                      <p:cBhvr additive="base">
                                        <p:cTn id="474" dur="2000"/>
                                        <p:tgtEl>
                                          <p:spTgt spid="20"/>
                                        </p:tgtEl>
                                        <p:attrNameLst>
                                          <p:attrName>ppt_y</p:attrName>
                                        </p:attrNameLst>
                                      </p:cBhvr>
                                      <p:tavLst>
                                        <p:tav tm="0">
                                          <p:val>
                                            <p:strVal val="ppt_y"/>
                                          </p:val>
                                        </p:tav>
                                        <p:tav tm="100000">
                                          <p:val>
                                            <p:strVal val="1+ppt_h/2"/>
                                          </p:val>
                                        </p:tav>
                                      </p:tavLst>
                                    </p:anim>
                                    <p:set>
                                      <p:cBhvr>
                                        <p:cTn id="475" dur="1" fill="hold">
                                          <p:stCondLst>
                                            <p:cond delay="1999"/>
                                          </p:stCondLst>
                                        </p:cTn>
                                        <p:tgtEl>
                                          <p:spTgt spid="20"/>
                                        </p:tgtEl>
                                        <p:attrNameLst>
                                          <p:attrName>style.visibility</p:attrName>
                                        </p:attrNameLst>
                                      </p:cBhvr>
                                      <p:to>
                                        <p:strVal val="hidden"/>
                                      </p:to>
                                    </p:set>
                                  </p:childTnLst>
                                </p:cTn>
                              </p:par>
                              <p:par>
                                <p:cTn id="476" presetID="2" presetClass="exit" presetSubtype="6" fill="hold" nodeType="withEffect">
                                  <p:stCondLst>
                                    <p:cond delay="0"/>
                                  </p:stCondLst>
                                  <p:childTnLst>
                                    <p:anim calcmode="lin" valueType="num">
                                      <p:cBhvr additive="base">
                                        <p:cTn id="477" dur="2000"/>
                                        <p:tgtEl>
                                          <p:spTgt spid="21"/>
                                        </p:tgtEl>
                                        <p:attrNameLst>
                                          <p:attrName>ppt_x</p:attrName>
                                        </p:attrNameLst>
                                      </p:cBhvr>
                                      <p:tavLst>
                                        <p:tav tm="0">
                                          <p:val>
                                            <p:strVal val="ppt_x"/>
                                          </p:val>
                                        </p:tav>
                                        <p:tav tm="100000">
                                          <p:val>
                                            <p:strVal val="1+ppt_w/2"/>
                                          </p:val>
                                        </p:tav>
                                      </p:tavLst>
                                    </p:anim>
                                    <p:anim calcmode="lin" valueType="num">
                                      <p:cBhvr additive="base">
                                        <p:cTn id="478" dur="2000"/>
                                        <p:tgtEl>
                                          <p:spTgt spid="21"/>
                                        </p:tgtEl>
                                        <p:attrNameLst>
                                          <p:attrName>ppt_y</p:attrName>
                                        </p:attrNameLst>
                                      </p:cBhvr>
                                      <p:tavLst>
                                        <p:tav tm="0">
                                          <p:val>
                                            <p:strVal val="ppt_y"/>
                                          </p:val>
                                        </p:tav>
                                        <p:tav tm="100000">
                                          <p:val>
                                            <p:strVal val="1+ppt_h/2"/>
                                          </p:val>
                                        </p:tav>
                                      </p:tavLst>
                                    </p:anim>
                                    <p:set>
                                      <p:cBhvr>
                                        <p:cTn id="479" dur="1" fill="hold">
                                          <p:stCondLst>
                                            <p:cond delay="1999"/>
                                          </p:stCondLst>
                                        </p:cTn>
                                        <p:tgtEl>
                                          <p:spTgt spid="21"/>
                                        </p:tgtEl>
                                        <p:attrNameLst>
                                          <p:attrName>style.visibility</p:attrName>
                                        </p:attrNameLst>
                                      </p:cBhvr>
                                      <p:to>
                                        <p:strVal val="hidden"/>
                                      </p:to>
                                    </p:set>
                                  </p:childTnLst>
                                </p:cTn>
                              </p:par>
                              <p:par>
                                <p:cTn id="480" presetID="2" presetClass="exit" presetSubtype="6" fill="hold" nodeType="withEffect">
                                  <p:stCondLst>
                                    <p:cond delay="0"/>
                                  </p:stCondLst>
                                  <p:childTnLst>
                                    <p:anim calcmode="lin" valueType="num">
                                      <p:cBhvr additive="base">
                                        <p:cTn id="481" dur="2000"/>
                                        <p:tgtEl>
                                          <p:spTgt spid="22"/>
                                        </p:tgtEl>
                                        <p:attrNameLst>
                                          <p:attrName>ppt_x</p:attrName>
                                        </p:attrNameLst>
                                      </p:cBhvr>
                                      <p:tavLst>
                                        <p:tav tm="0">
                                          <p:val>
                                            <p:strVal val="ppt_x"/>
                                          </p:val>
                                        </p:tav>
                                        <p:tav tm="100000">
                                          <p:val>
                                            <p:strVal val="1+ppt_w/2"/>
                                          </p:val>
                                        </p:tav>
                                      </p:tavLst>
                                    </p:anim>
                                    <p:anim calcmode="lin" valueType="num">
                                      <p:cBhvr additive="base">
                                        <p:cTn id="482" dur="2000"/>
                                        <p:tgtEl>
                                          <p:spTgt spid="22"/>
                                        </p:tgtEl>
                                        <p:attrNameLst>
                                          <p:attrName>ppt_y</p:attrName>
                                        </p:attrNameLst>
                                      </p:cBhvr>
                                      <p:tavLst>
                                        <p:tav tm="0">
                                          <p:val>
                                            <p:strVal val="ppt_y"/>
                                          </p:val>
                                        </p:tav>
                                        <p:tav tm="100000">
                                          <p:val>
                                            <p:strVal val="1+ppt_h/2"/>
                                          </p:val>
                                        </p:tav>
                                      </p:tavLst>
                                    </p:anim>
                                    <p:set>
                                      <p:cBhvr>
                                        <p:cTn id="483" dur="1" fill="hold">
                                          <p:stCondLst>
                                            <p:cond delay="1999"/>
                                          </p:stCondLst>
                                        </p:cTn>
                                        <p:tgtEl>
                                          <p:spTgt spid="22"/>
                                        </p:tgtEl>
                                        <p:attrNameLst>
                                          <p:attrName>style.visibility</p:attrName>
                                        </p:attrNameLst>
                                      </p:cBhvr>
                                      <p:to>
                                        <p:strVal val="hidden"/>
                                      </p:to>
                                    </p:set>
                                  </p:childTnLst>
                                </p:cTn>
                              </p:par>
                              <p:par>
                                <p:cTn id="484" presetID="2" presetClass="exit" presetSubtype="6" fill="hold" nodeType="withEffect">
                                  <p:stCondLst>
                                    <p:cond delay="0"/>
                                  </p:stCondLst>
                                  <p:childTnLst>
                                    <p:anim calcmode="lin" valueType="num">
                                      <p:cBhvr additive="base">
                                        <p:cTn id="485" dur="2000"/>
                                        <p:tgtEl>
                                          <p:spTgt spid="23"/>
                                        </p:tgtEl>
                                        <p:attrNameLst>
                                          <p:attrName>ppt_x</p:attrName>
                                        </p:attrNameLst>
                                      </p:cBhvr>
                                      <p:tavLst>
                                        <p:tav tm="0">
                                          <p:val>
                                            <p:strVal val="ppt_x"/>
                                          </p:val>
                                        </p:tav>
                                        <p:tav tm="100000">
                                          <p:val>
                                            <p:strVal val="1+ppt_w/2"/>
                                          </p:val>
                                        </p:tav>
                                      </p:tavLst>
                                    </p:anim>
                                    <p:anim calcmode="lin" valueType="num">
                                      <p:cBhvr additive="base">
                                        <p:cTn id="486" dur="2000"/>
                                        <p:tgtEl>
                                          <p:spTgt spid="23"/>
                                        </p:tgtEl>
                                        <p:attrNameLst>
                                          <p:attrName>ppt_y</p:attrName>
                                        </p:attrNameLst>
                                      </p:cBhvr>
                                      <p:tavLst>
                                        <p:tav tm="0">
                                          <p:val>
                                            <p:strVal val="ppt_y"/>
                                          </p:val>
                                        </p:tav>
                                        <p:tav tm="100000">
                                          <p:val>
                                            <p:strVal val="1+ppt_h/2"/>
                                          </p:val>
                                        </p:tav>
                                      </p:tavLst>
                                    </p:anim>
                                    <p:set>
                                      <p:cBhvr>
                                        <p:cTn id="487" dur="1" fill="hold">
                                          <p:stCondLst>
                                            <p:cond delay="1999"/>
                                          </p:stCondLst>
                                        </p:cTn>
                                        <p:tgtEl>
                                          <p:spTgt spid="23"/>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2000"/>
                                        <p:tgtEl>
                                          <p:spTgt spid="24"/>
                                        </p:tgtEl>
                                        <p:attrNameLst>
                                          <p:attrName>ppt_x</p:attrName>
                                        </p:attrNameLst>
                                      </p:cBhvr>
                                      <p:tavLst>
                                        <p:tav tm="0">
                                          <p:val>
                                            <p:strVal val="ppt_x"/>
                                          </p:val>
                                        </p:tav>
                                        <p:tav tm="100000">
                                          <p:val>
                                            <p:strVal val="1+ppt_w/2"/>
                                          </p:val>
                                        </p:tav>
                                      </p:tavLst>
                                    </p:anim>
                                    <p:anim calcmode="lin" valueType="num">
                                      <p:cBhvr additive="base">
                                        <p:cTn id="490" dur="2000"/>
                                        <p:tgtEl>
                                          <p:spTgt spid="24"/>
                                        </p:tgtEl>
                                        <p:attrNameLst>
                                          <p:attrName>ppt_y</p:attrName>
                                        </p:attrNameLst>
                                      </p:cBhvr>
                                      <p:tavLst>
                                        <p:tav tm="0">
                                          <p:val>
                                            <p:strVal val="ppt_y"/>
                                          </p:val>
                                        </p:tav>
                                        <p:tav tm="100000">
                                          <p:val>
                                            <p:strVal val="1+ppt_h/2"/>
                                          </p:val>
                                        </p:tav>
                                      </p:tavLst>
                                    </p:anim>
                                    <p:set>
                                      <p:cBhvr>
                                        <p:cTn id="491" dur="1" fill="hold">
                                          <p:stCondLst>
                                            <p:cond delay="1999"/>
                                          </p:stCondLst>
                                        </p:cTn>
                                        <p:tgtEl>
                                          <p:spTgt spid="24"/>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2000"/>
                                        <p:tgtEl>
                                          <p:spTgt spid="25"/>
                                        </p:tgtEl>
                                        <p:attrNameLst>
                                          <p:attrName>ppt_x</p:attrName>
                                        </p:attrNameLst>
                                      </p:cBhvr>
                                      <p:tavLst>
                                        <p:tav tm="0">
                                          <p:val>
                                            <p:strVal val="ppt_x"/>
                                          </p:val>
                                        </p:tav>
                                        <p:tav tm="100000">
                                          <p:val>
                                            <p:strVal val="1+ppt_w/2"/>
                                          </p:val>
                                        </p:tav>
                                      </p:tavLst>
                                    </p:anim>
                                    <p:anim calcmode="lin" valueType="num">
                                      <p:cBhvr additive="base">
                                        <p:cTn id="494" dur="2000"/>
                                        <p:tgtEl>
                                          <p:spTgt spid="25"/>
                                        </p:tgtEl>
                                        <p:attrNameLst>
                                          <p:attrName>ppt_y</p:attrName>
                                        </p:attrNameLst>
                                      </p:cBhvr>
                                      <p:tavLst>
                                        <p:tav tm="0">
                                          <p:val>
                                            <p:strVal val="ppt_y"/>
                                          </p:val>
                                        </p:tav>
                                        <p:tav tm="100000">
                                          <p:val>
                                            <p:strVal val="1+ppt_h/2"/>
                                          </p:val>
                                        </p:tav>
                                      </p:tavLst>
                                    </p:anim>
                                    <p:set>
                                      <p:cBhvr>
                                        <p:cTn id="495" dur="1" fill="hold">
                                          <p:stCondLst>
                                            <p:cond delay="1999"/>
                                          </p:stCondLst>
                                        </p:cTn>
                                        <p:tgtEl>
                                          <p:spTgt spid="25"/>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2000"/>
                                        <p:tgtEl>
                                          <p:spTgt spid="26"/>
                                        </p:tgtEl>
                                        <p:attrNameLst>
                                          <p:attrName>ppt_x</p:attrName>
                                        </p:attrNameLst>
                                      </p:cBhvr>
                                      <p:tavLst>
                                        <p:tav tm="0">
                                          <p:val>
                                            <p:strVal val="ppt_x"/>
                                          </p:val>
                                        </p:tav>
                                        <p:tav tm="100000">
                                          <p:val>
                                            <p:strVal val="1+ppt_w/2"/>
                                          </p:val>
                                        </p:tav>
                                      </p:tavLst>
                                    </p:anim>
                                    <p:anim calcmode="lin" valueType="num">
                                      <p:cBhvr additive="base">
                                        <p:cTn id="498" dur="2000"/>
                                        <p:tgtEl>
                                          <p:spTgt spid="26"/>
                                        </p:tgtEl>
                                        <p:attrNameLst>
                                          <p:attrName>ppt_y</p:attrName>
                                        </p:attrNameLst>
                                      </p:cBhvr>
                                      <p:tavLst>
                                        <p:tav tm="0">
                                          <p:val>
                                            <p:strVal val="ppt_y"/>
                                          </p:val>
                                        </p:tav>
                                        <p:tav tm="100000">
                                          <p:val>
                                            <p:strVal val="1+ppt_h/2"/>
                                          </p:val>
                                        </p:tav>
                                      </p:tavLst>
                                    </p:anim>
                                    <p:set>
                                      <p:cBhvr>
                                        <p:cTn id="499" dur="1" fill="hold">
                                          <p:stCondLst>
                                            <p:cond delay="1999"/>
                                          </p:stCondLst>
                                        </p:cTn>
                                        <p:tgtEl>
                                          <p:spTgt spid="26"/>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2000"/>
                                        <p:tgtEl>
                                          <p:spTgt spid="27"/>
                                        </p:tgtEl>
                                        <p:attrNameLst>
                                          <p:attrName>ppt_x</p:attrName>
                                        </p:attrNameLst>
                                      </p:cBhvr>
                                      <p:tavLst>
                                        <p:tav tm="0">
                                          <p:val>
                                            <p:strVal val="ppt_x"/>
                                          </p:val>
                                        </p:tav>
                                        <p:tav tm="100000">
                                          <p:val>
                                            <p:strVal val="1+ppt_w/2"/>
                                          </p:val>
                                        </p:tav>
                                      </p:tavLst>
                                    </p:anim>
                                    <p:anim calcmode="lin" valueType="num">
                                      <p:cBhvr additive="base">
                                        <p:cTn id="502" dur="2000"/>
                                        <p:tgtEl>
                                          <p:spTgt spid="27"/>
                                        </p:tgtEl>
                                        <p:attrNameLst>
                                          <p:attrName>ppt_y</p:attrName>
                                        </p:attrNameLst>
                                      </p:cBhvr>
                                      <p:tavLst>
                                        <p:tav tm="0">
                                          <p:val>
                                            <p:strVal val="ppt_y"/>
                                          </p:val>
                                        </p:tav>
                                        <p:tav tm="100000">
                                          <p:val>
                                            <p:strVal val="1+ppt_h/2"/>
                                          </p:val>
                                        </p:tav>
                                      </p:tavLst>
                                    </p:anim>
                                    <p:set>
                                      <p:cBhvr>
                                        <p:cTn id="503" dur="1" fill="hold">
                                          <p:stCondLst>
                                            <p:cond delay="1999"/>
                                          </p:stCondLst>
                                        </p:cTn>
                                        <p:tgtEl>
                                          <p:spTgt spid="27"/>
                                        </p:tgtEl>
                                        <p:attrNameLst>
                                          <p:attrName>style.visibility</p:attrName>
                                        </p:attrNameLst>
                                      </p:cBhvr>
                                      <p:to>
                                        <p:strVal val="hidden"/>
                                      </p:to>
                                    </p:set>
                                  </p:childTnLst>
                                </p:cTn>
                              </p:par>
                              <p:par>
                                <p:cTn id="504" presetID="2" presetClass="exit" presetSubtype="6" fill="hold" nodeType="withEffect">
                                  <p:stCondLst>
                                    <p:cond delay="0"/>
                                  </p:stCondLst>
                                  <p:childTnLst>
                                    <p:anim calcmode="lin" valueType="num">
                                      <p:cBhvr additive="base">
                                        <p:cTn id="505" dur="2000"/>
                                        <p:tgtEl>
                                          <p:spTgt spid="28"/>
                                        </p:tgtEl>
                                        <p:attrNameLst>
                                          <p:attrName>ppt_x</p:attrName>
                                        </p:attrNameLst>
                                      </p:cBhvr>
                                      <p:tavLst>
                                        <p:tav tm="0">
                                          <p:val>
                                            <p:strVal val="ppt_x"/>
                                          </p:val>
                                        </p:tav>
                                        <p:tav tm="100000">
                                          <p:val>
                                            <p:strVal val="1+ppt_w/2"/>
                                          </p:val>
                                        </p:tav>
                                      </p:tavLst>
                                    </p:anim>
                                    <p:anim calcmode="lin" valueType="num">
                                      <p:cBhvr additive="base">
                                        <p:cTn id="506" dur="2000"/>
                                        <p:tgtEl>
                                          <p:spTgt spid="28"/>
                                        </p:tgtEl>
                                        <p:attrNameLst>
                                          <p:attrName>ppt_y</p:attrName>
                                        </p:attrNameLst>
                                      </p:cBhvr>
                                      <p:tavLst>
                                        <p:tav tm="0">
                                          <p:val>
                                            <p:strVal val="ppt_y"/>
                                          </p:val>
                                        </p:tav>
                                        <p:tav tm="100000">
                                          <p:val>
                                            <p:strVal val="1+ppt_h/2"/>
                                          </p:val>
                                        </p:tav>
                                      </p:tavLst>
                                    </p:anim>
                                    <p:set>
                                      <p:cBhvr>
                                        <p:cTn id="507" dur="1" fill="hold">
                                          <p:stCondLst>
                                            <p:cond delay="1999"/>
                                          </p:stCondLst>
                                        </p:cTn>
                                        <p:tgtEl>
                                          <p:spTgt spid="28"/>
                                        </p:tgtEl>
                                        <p:attrNameLst>
                                          <p:attrName>style.visibility</p:attrName>
                                        </p:attrNameLst>
                                      </p:cBhvr>
                                      <p:to>
                                        <p:strVal val="hidden"/>
                                      </p:to>
                                    </p:set>
                                  </p:childTnLst>
                                </p:cTn>
                              </p:par>
                              <p:par>
                                <p:cTn id="508" presetID="2" presetClass="exit" presetSubtype="6" fill="hold" nodeType="withEffect">
                                  <p:stCondLst>
                                    <p:cond delay="0"/>
                                  </p:stCondLst>
                                  <p:childTnLst>
                                    <p:anim calcmode="lin" valueType="num">
                                      <p:cBhvr additive="base">
                                        <p:cTn id="509" dur="2000"/>
                                        <p:tgtEl>
                                          <p:spTgt spid="29"/>
                                        </p:tgtEl>
                                        <p:attrNameLst>
                                          <p:attrName>ppt_x</p:attrName>
                                        </p:attrNameLst>
                                      </p:cBhvr>
                                      <p:tavLst>
                                        <p:tav tm="0">
                                          <p:val>
                                            <p:strVal val="ppt_x"/>
                                          </p:val>
                                        </p:tav>
                                        <p:tav tm="100000">
                                          <p:val>
                                            <p:strVal val="1+ppt_w/2"/>
                                          </p:val>
                                        </p:tav>
                                      </p:tavLst>
                                    </p:anim>
                                    <p:anim calcmode="lin" valueType="num">
                                      <p:cBhvr additive="base">
                                        <p:cTn id="510" dur="2000"/>
                                        <p:tgtEl>
                                          <p:spTgt spid="29"/>
                                        </p:tgtEl>
                                        <p:attrNameLst>
                                          <p:attrName>ppt_y</p:attrName>
                                        </p:attrNameLst>
                                      </p:cBhvr>
                                      <p:tavLst>
                                        <p:tav tm="0">
                                          <p:val>
                                            <p:strVal val="ppt_y"/>
                                          </p:val>
                                        </p:tav>
                                        <p:tav tm="100000">
                                          <p:val>
                                            <p:strVal val="1+ppt_h/2"/>
                                          </p:val>
                                        </p:tav>
                                      </p:tavLst>
                                    </p:anim>
                                    <p:set>
                                      <p:cBhvr>
                                        <p:cTn id="511" dur="1" fill="hold">
                                          <p:stCondLst>
                                            <p:cond delay="1999"/>
                                          </p:stCondLst>
                                        </p:cTn>
                                        <p:tgtEl>
                                          <p:spTgt spid="29"/>
                                        </p:tgtEl>
                                        <p:attrNameLst>
                                          <p:attrName>style.visibility</p:attrName>
                                        </p:attrNameLst>
                                      </p:cBhvr>
                                      <p:to>
                                        <p:strVal val="hidden"/>
                                      </p:to>
                                    </p:set>
                                  </p:childTnLst>
                                </p:cTn>
                              </p:par>
                              <p:par>
                                <p:cTn id="512" presetID="2" presetClass="exit" presetSubtype="6" fill="hold" nodeType="withEffect">
                                  <p:stCondLst>
                                    <p:cond delay="0"/>
                                  </p:stCondLst>
                                  <p:childTnLst>
                                    <p:anim calcmode="lin" valueType="num">
                                      <p:cBhvr additive="base">
                                        <p:cTn id="513" dur="2000"/>
                                        <p:tgtEl>
                                          <p:spTgt spid="30"/>
                                        </p:tgtEl>
                                        <p:attrNameLst>
                                          <p:attrName>ppt_x</p:attrName>
                                        </p:attrNameLst>
                                      </p:cBhvr>
                                      <p:tavLst>
                                        <p:tav tm="0">
                                          <p:val>
                                            <p:strVal val="ppt_x"/>
                                          </p:val>
                                        </p:tav>
                                        <p:tav tm="100000">
                                          <p:val>
                                            <p:strVal val="1+ppt_w/2"/>
                                          </p:val>
                                        </p:tav>
                                      </p:tavLst>
                                    </p:anim>
                                    <p:anim calcmode="lin" valueType="num">
                                      <p:cBhvr additive="base">
                                        <p:cTn id="514" dur="2000"/>
                                        <p:tgtEl>
                                          <p:spTgt spid="30"/>
                                        </p:tgtEl>
                                        <p:attrNameLst>
                                          <p:attrName>ppt_y</p:attrName>
                                        </p:attrNameLst>
                                      </p:cBhvr>
                                      <p:tavLst>
                                        <p:tav tm="0">
                                          <p:val>
                                            <p:strVal val="ppt_y"/>
                                          </p:val>
                                        </p:tav>
                                        <p:tav tm="100000">
                                          <p:val>
                                            <p:strVal val="1+ppt_h/2"/>
                                          </p:val>
                                        </p:tav>
                                      </p:tavLst>
                                    </p:anim>
                                    <p:set>
                                      <p:cBhvr>
                                        <p:cTn id="515" dur="1" fill="hold">
                                          <p:stCondLst>
                                            <p:cond delay="1999"/>
                                          </p:stCondLst>
                                        </p:cTn>
                                        <p:tgtEl>
                                          <p:spTgt spid="30"/>
                                        </p:tgtEl>
                                        <p:attrNameLst>
                                          <p:attrName>style.visibility</p:attrName>
                                        </p:attrNameLst>
                                      </p:cBhvr>
                                      <p:to>
                                        <p:strVal val="hidden"/>
                                      </p:to>
                                    </p:set>
                                  </p:childTnLst>
                                </p:cTn>
                              </p:par>
                              <p:par>
                                <p:cTn id="516" presetID="2" presetClass="exit" presetSubtype="6" fill="hold" nodeType="withEffect">
                                  <p:stCondLst>
                                    <p:cond delay="0"/>
                                  </p:stCondLst>
                                  <p:childTnLst>
                                    <p:anim calcmode="lin" valueType="num">
                                      <p:cBhvr additive="base">
                                        <p:cTn id="517" dur="2000"/>
                                        <p:tgtEl>
                                          <p:spTgt spid="31"/>
                                        </p:tgtEl>
                                        <p:attrNameLst>
                                          <p:attrName>ppt_x</p:attrName>
                                        </p:attrNameLst>
                                      </p:cBhvr>
                                      <p:tavLst>
                                        <p:tav tm="0">
                                          <p:val>
                                            <p:strVal val="ppt_x"/>
                                          </p:val>
                                        </p:tav>
                                        <p:tav tm="100000">
                                          <p:val>
                                            <p:strVal val="1+ppt_w/2"/>
                                          </p:val>
                                        </p:tav>
                                      </p:tavLst>
                                    </p:anim>
                                    <p:anim calcmode="lin" valueType="num">
                                      <p:cBhvr additive="base">
                                        <p:cTn id="518" dur="2000"/>
                                        <p:tgtEl>
                                          <p:spTgt spid="31"/>
                                        </p:tgtEl>
                                        <p:attrNameLst>
                                          <p:attrName>ppt_y</p:attrName>
                                        </p:attrNameLst>
                                      </p:cBhvr>
                                      <p:tavLst>
                                        <p:tav tm="0">
                                          <p:val>
                                            <p:strVal val="ppt_y"/>
                                          </p:val>
                                        </p:tav>
                                        <p:tav tm="100000">
                                          <p:val>
                                            <p:strVal val="1+ppt_h/2"/>
                                          </p:val>
                                        </p:tav>
                                      </p:tavLst>
                                    </p:anim>
                                    <p:set>
                                      <p:cBhvr>
                                        <p:cTn id="519" dur="1" fill="hold">
                                          <p:stCondLst>
                                            <p:cond delay="1999"/>
                                          </p:stCondLst>
                                        </p:cTn>
                                        <p:tgtEl>
                                          <p:spTgt spid="31"/>
                                        </p:tgtEl>
                                        <p:attrNameLst>
                                          <p:attrName>style.visibility</p:attrName>
                                        </p:attrNameLst>
                                      </p:cBhvr>
                                      <p:to>
                                        <p:strVal val="hidden"/>
                                      </p:to>
                                    </p:set>
                                  </p:childTnLst>
                                </p:cTn>
                              </p:par>
                              <p:par>
                                <p:cTn id="520" presetID="2" presetClass="exit" presetSubtype="6" fill="hold" nodeType="withEffect">
                                  <p:stCondLst>
                                    <p:cond delay="0"/>
                                  </p:stCondLst>
                                  <p:childTnLst>
                                    <p:anim calcmode="lin" valueType="num">
                                      <p:cBhvr additive="base">
                                        <p:cTn id="521" dur="2000"/>
                                        <p:tgtEl>
                                          <p:spTgt spid="33"/>
                                        </p:tgtEl>
                                        <p:attrNameLst>
                                          <p:attrName>ppt_x</p:attrName>
                                        </p:attrNameLst>
                                      </p:cBhvr>
                                      <p:tavLst>
                                        <p:tav tm="0">
                                          <p:val>
                                            <p:strVal val="ppt_x"/>
                                          </p:val>
                                        </p:tav>
                                        <p:tav tm="100000">
                                          <p:val>
                                            <p:strVal val="1+ppt_w/2"/>
                                          </p:val>
                                        </p:tav>
                                      </p:tavLst>
                                    </p:anim>
                                    <p:anim calcmode="lin" valueType="num">
                                      <p:cBhvr additive="base">
                                        <p:cTn id="522" dur="2000"/>
                                        <p:tgtEl>
                                          <p:spTgt spid="33"/>
                                        </p:tgtEl>
                                        <p:attrNameLst>
                                          <p:attrName>ppt_y</p:attrName>
                                        </p:attrNameLst>
                                      </p:cBhvr>
                                      <p:tavLst>
                                        <p:tav tm="0">
                                          <p:val>
                                            <p:strVal val="ppt_y"/>
                                          </p:val>
                                        </p:tav>
                                        <p:tav tm="100000">
                                          <p:val>
                                            <p:strVal val="1+ppt_h/2"/>
                                          </p:val>
                                        </p:tav>
                                      </p:tavLst>
                                    </p:anim>
                                    <p:set>
                                      <p:cBhvr>
                                        <p:cTn id="523" dur="1" fill="hold">
                                          <p:stCondLst>
                                            <p:cond delay="1999"/>
                                          </p:stCondLst>
                                        </p:cTn>
                                        <p:tgtEl>
                                          <p:spTgt spid="33"/>
                                        </p:tgtEl>
                                        <p:attrNameLst>
                                          <p:attrName>style.visibility</p:attrName>
                                        </p:attrNameLst>
                                      </p:cBhvr>
                                      <p:to>
                                        <p:strVal val="hidden"/>
                                      </p:to>
                                    </p:set>
                                  </p:childTnLst>
                                </p:cTn>
                              </p:par>
                              <p:par>
                                <p:cTn id="524" presetID="2" presetClass="exit" presetSubtype="6" fill="hold" nodeType="withEffect">
                                  <p:stCondLst>
                                    <p:cond delay="0"/>
                                  </p:stCondLst>
                                  <p:childTnLst>
                                    <p:anim calcmode="lin" valueType="num">
                                      <p:cBhvr additive="base">
                                        <p:cTn id="525" dur="2000"/>
                                        <p:tgtEl>
                                          <p:spTgt spid="34"/>
                                        </p:tgtEl>
                                        <p:attrNameLst>
                                          <p:attrName>ppt_x</p:attrName>
                                        </p:attrNameLst>
                                      </p:cBhvr>
                                      <p:tavLst>
                                        <p:tav tm="0">
                                          <p:val>
                                            <p:strVal val="ppt_x"/>
                                          </p:val>
                                        </p:tav>
                                        <p:tav tm="100000">
                                          <p:val>
                                            <p:strVal val="1+ppt_w/2"/>
                                          </p:val>
                                        </p:tav>
                                      </p:tavLst>
                                    </p:anim>
                                    <p:anim calcmode="lin" valueType="num">
                                      <p:cBhvr additive="base">
                                        <p:cTn id="526" dur="2000"/>
                                        <p:tgtEl>
                                          <p:spTgt spid="34"/>
                                        </p:tgtEl>
                                        <p:attrNameLst>
                                          <p:attrName>ppt_y</p:attrName>
                                        </p:attrNameLst>
                                      </p:cBhvr>
                                      <p:tavLst>
                                        <p:tav tm="0">
                                          <p:val>
                                            <p:strVal val="ppt_y"/>
                                          </p:val>
                                        </p:tav>
                                        <p:tav tm="100000">
                                          <p:val>
                                            <p:strVal val="1+ppt_h/2"/>
                                          </p:val>
                                        </p:tav>
                                      </p:tavLst>
                                    </p:anim>
                                    <p:set>
                                      <p:cBhvr>
                                        <p:cTn id="527" dur="1" fill="hold">
                                          <p:stCondLst>
                                            <p:cond delay="1999"/>
                                          </p:stCondLst>
                                        </p:cTn>
                                        <p:tgtEl>
                                          <p:spTgt spid="34"/>
                                        </p:tgtEl>
                                        <p:attrNameLst>
                                          <p:attrName>style.visibility</p:attrName>
                                        </p:attrNameLst>
                                      </p:cBhvr>
                                      <p:to>
                                        <p:strVal val="hidden"/>
                                      </p:to>
                                    </p:set>
                                  </p:childTnLst>
                                </p:cTn>
                              </p:par>
                              <p:par>
                                <p:cTn id="528" presetID="2" presetClass="exit" presetSubtype="6" fill="hold" nodeType="withEffect">
                                  <p:stCondLst>
                                    <p:cond delay="0"/>
                                  </p:stCondLst>
                                  <p:childTnLst>
                                    <p:anim calcmode="lin" valueType="num">
                                      <p:cBhvr additive="base">
                                        <p:cTn id="529" dur="2000"/>
                                        <p:tgtEl>
                                          <p:spTgt spid="35"/>
                                        </p:tgtEl>
                                        <p:attrNameLst>
                                          <p:attrName>ppt_x</p:attrName>
                                        </p:attrNameLst>
                                      </p:cBhvr>
                                      <p:tavLst>
                                        <p:tav tm="0">
                                          <p:val>
                                            <p:strVal val="ppt_x"/>
                                          </p:val>
                                        </p:tav>
                                        <p:tav tm="100000">
                                          <p:val>
                                            <p:strVal val="1+ppt_w/2"/>
                                          </p:val>
                                        </p:tav>
                                      </p:tavLst>
                                    </p:anim>
                                    <p:anim calcmode="lin" valueType="num">
                                      <p:cBhvr additive="base">
                                        <p:cTn id="530" dur="2000"/>
                                        <p:tgtEl>
                                          <p:spTgt spid="35"/>
                                        </p:tgtEl>
                                        <p:attrNameLst>
                                          <p:attrName>ppt_y</p:attrName>
                                        </p:attrNameLst>
                                      </p:cBhvr>
                                      <p:tavLst>
                                        <p:tav tm="0">
                                          <p:val>
                                            <p:strVal val="ppt_y"/>
                                          </p:val>
                                        </p:tav>
                                        <p:tav tm="100000">
                                          <p:val>
                                            <p:strVal val="1+ppt_h/2"/>
                                          </p:val>
                                        </p:tav>
                                      </p:tavLst>
                                    </p:anim>
                                    <p:set>
                                      <p:cBhvr>
                                        <p:cTn id="531" dur="1" fill="hold">
                                          <p:stCondLst>
                                            <p:cond delay="1999"/>
                                          </p:stCondLst>
                                        </p:cTn>
                                        <p:tgtEl>
                                          <p:spTgt spid="35"/>
                                        </p:tgtEl>
                                        <p:attrNameLst>
                                          <p:attrName>style.visibility</p:attrName>
                                        </p:attrNameLst>
                                      </p:cBhvr>
                                      <p:to>
                                        <p:strVal val="hidden"/>
                                      </p:to>
                                    </p:set>
                                  </p:childTnLst>
                                </p:cTn>
                              </p:par>
                              <p:par>
                                <p:cTn id="532" presetID="2" presetClass="exit" presetSubtype="6" fill="hold" nodeType="withEffect">
                                  <p:stCondLst>
                                    <p:cond delay="0"/>
                                  </p:stCondLst>
                                  <p:childTnLst>
                                    <p:anim calcmode="lin" valueType="num">
                                      <p:cBhvr additive="base">
                                        <p:cTn id="533" dur="2000"/>
                                        <p:tgtEl>
                                          <p:spTgt spid="36"/>
                                        </p:tgtEl>
                                        <p:attrNameLst>
                                          <p:attrName>ppt_x</p:attrName>
                                        </p:attrNameLst>
                                      </p:cBhvr>
                                      <p:tavLst>
                                        <p:tav tm="0">
                                          <p:val>
                                            <p:strVal val="ppt_x"/>
                                          </p:val>
                                        </p:tav>
                                        <p:tav tm="100000">
                                          <p:val>
                                            <p:strVal val="1+ppt_w/2"/>
                                          </p:val>
                                        </p:tav>
                                      </p:tavLst>
                                    </p:anim>
                                    <p:anim calcmode="lin" valueType="num">
                                      <p:cBhvr additive="base">
                                        <p:cTn id="534" dur="2000"/>
                                        <p:tgtEl>
                                          <p:spTgt spid="36"/>
                                        </p:tgtEl>
                                        <p:attrNameLst>
                                          <p:attrName>ppt_y</p:attrName>
                                        </p:attrNameLst>
                                      </p:cBhvr>
                                      <p:tavLst>
                                        <p:tav tm="0">
                                          <p:val>
                                            <p:strVal val="ppt_y"/>
                                          </p:val>
                                        </p:tav>
                                        <p:tav tm="100000">
                                          <p:val>
                                            <p:strVal val="1+ppt_h/2"/>
                                          </p:val>
                                        </p:tav>
                                      </p:tavLst>
                                    </p:anim>
                                    <p:set>
                                      <p:cBhvr>
                                        <p:cTn id="535" dur="1" fill="hold">
                                          <p:stCondLst>
                                            <p:cond delay="1999"/>
                                          </p:stCondLst>
                                        </p:cTn>
                                        <p:tgtEl>
                                          <p:spTgt spid="36"/>
                                        </p:tgtEl>
                                        <p:attrNameLst>
                                          <p:attrName>style.visibility</p:attrName>
                                        </p:attrNameLst>
                                      </p:cBhvr>
                                      <p:to>
                                        <p:strVal val="hidden"/>
                                      </p:to>
                                    </p:set>
                                  </p:childTnLst>
                                </p:cTn>
                              </p:par>
                              <p:par>
                                <p:cTn id="536" presetID="2" presetClass="exit" presetSubtype="6" fill="hold" nodeType="withEffect">
                                  <p:stCondLst>
                                    <p:cond delay="0"/>
                                  </p:stCondLst>
                                  <p:childTnLst>
                                    <p:anim calcmode="lin" valueType="num">
                                      <p:cBhvr additive="base">
                                        <p:cTn id="537" dur="2000"/>
                                        <p:tgtEl>
                                          <p:spTgt spid="37"/>
                                        </p:tgtEl>
                                        <p:attrNameLst>
                                          <p:attrName>ppt_x</p:attrName>
                                        </p:attrNameLst>
                                      </p:cBhvr>
                                      <p:tavLst>
                                        <p:tav tm="0">
                                          <p:val>
                                            <p:strVal val="ppt_x"/>
                                          </p:val>
                                        </p:tav>
                                        <p:tav tm="100000">
                                          <p:val>
                                            <p:strVal val="1+ppt_w/2"/>
                                          </p:val>
                                        </p:tav>
                                      </p:tavLst>
                                    </p:anim>
                                    <p:anim calcmode="lin" valueType="num">
                                      <p:cBhvr additive="base">
                                        <p:cTn id="538" dur="2000"/>
                                        <p:tgtEl>
                                          <p:spTgt spid="37"/>
                                        </p:tgtEl>
                                        <p:attrNameLst>
                                          <p:attrName>ppt_y</p:attrName>
                                        </p:attrNameLst>
                                      </p:cBhvr>
                                      <p:tavLst>
                                        <p:tav tm="0">
                                          <p:val>
                                            <p:strVal val="ppt_y"/>
                                          </p:val>
                                        </p:tav>
                                        <p:tav tm="100000">
                                          <p:val>
                                            <p:strVal val="1+ppt_h/2"/>
                                          </p:val>
                                        </p:tav>
                                      </p:tavLst>
                                    </p:anim>
                                    <p:set>
                                      <p:cBhvr>
                                        <p:cTn id="539" dur="1" fill="hold">
                                          <p:stCondLst>
                                            <p:cond delay="1999"/>
                                          </p:stCondLst>
                                        </p:cTn>
                                        <p:tgtEl>
                                          <p:spTgt spid="37"/>
                                        </p:tgtEl>
                                        <p:attrNameLst>
                                          <p:attrName>style.visibility</p:attrName>
                                        </p:attrNameLst>
                                      </p:cBhvr>
                                      <p:to>
                                        <p:strVal val="hidden"/>
                                      </p:to>
                                    </p:set>
                                  </p:childTnLst>
                                </p:cTn>
                              </p:par>
                              <p:par>
                                <p:cTn id="540" presetID="2" presetClass="exit" presetSubtype="6" fill="hold" nodeType="withEffect">
                                  <p:stCondLst>
                                    <p:cond delay="0"/>
                                  </p:stCondLst>
                                  <p:childTnLst>
                                    <p:anim calcmode="lin" valueType="num">
                                      <p:cBhvr additive="base">
                                        <p:cTn id="541" dur="2000"/>
                                        <p:tgtEl>
                                          <p:spTgt spid="38"/>
                                        </p:tgtEl>
                                        <p:attrNameLst>
                                          <p:attrName>ppt_x</p:attrName>
                                        </p:attrNameLst>
                                      </p:cBhvr>
                                      <p:tavLst>
                                        <p:tav tm="0">
                                          <p:val>
                                            <p:strVal val="ppt_x"/>
                                          </p:val>
                                        </p:tav>
                                        <p:tav tm="100000">
                                          <p:val>
                                            <p:strVal val="1+ppt_w/2"/>
                                          </p:val>
                                        </p:tav>
                                      </p:tavLst>
                                    </p:anim>
                                    <p:anim calcmode="lin" valueType="num">
                                      <p:cBhvr additive="base">
                                        <p:cTn id="542" dur="2000"/>
                                        <p:tgtEl>
                                          <p:spTgt spid="38"/>
                                        </p:tgtEl>
                                        <p:attrNameLst>
                                          <p:attrName>ppt_y</p:attrName>
                                        </p:attrNameLst>
                                      </p:cBhvr>
                                      <p:tavLst>
                                        <p:tav tm="0">
                                          <p:val>
                                            <p:strVal val="ppt_y"/>
                                          </p:val>
                                        </p:tav>
                                        <p:tav tm="100000">
                                          <p:val>
                                            <p:strVal val="1+ppt_h/2"/>
                                          </p:val>
                                        </p:tav>
                                      </p:tavLst>
                                    </p:anim>
                                    <p:set>
                                      <p:cBhvr>
                                        <p:cTn id="543" dur="1" fill="hold">
                                          <p:stCondLst>
                                            <p:cond delay="1999"/>
                                          </p:stCondLst>
                                        </p:cTn>
                                        <p:tgtEl>
                                          <p:spTgt spid="38"/>
                                        </p:tgtEl>
                                        <p:attrNameLst>
                                          <p:attrName>style.visibility</p:attrName>
                                        </p:attrNameLst>
                                      </p:cBhvr>
                                      <p:to>
                                        <p:strVal val="hidden"/>
                                      </p:to>
                                    </p:set>
                                  </p:childTnLst>
                                </p:cTn>
                              </p:par>
                              <p:par>
                                <p:cTn id="544" presetID="2" presetClass="exit" presetSubtype="6" fill="hold" nodeType="withEffect">
                                  <p:stCondLst>
                                    <p:cond delay="0"/>
                                  </p:stCondLst>
                                  <p:childTnLst>
                                    <p:anim calcmode="lin" valueType="num">
                                      <p:cBhvr additive="base">
                                        <p:cTn id="545" dur="2000"/>
                                        <p:tgtEl>
                                          <p:spTgt spid="39"/>
                                        </p:tgtEl>
                                        <p:attrNameLst>
                                          <p:attrName>ppt_x</p:attrName>
                                        </p:attrNameLst>
                                      </p:cBhvr>
                                      <p:tavLst>
                                        <p:tav tm="0">
                                          <p:val>
                                            <p:strVal val="ppt_x"/>
                                          </p:val>
                                        </p:tav>
                                        <p:tav tm="100000">
                                          <p:val>
                                            <p:strVal val="1+ppt_w/2"/>
                                          </p:val>
                                        </p:tav>
                                      </p:tavLst>
                                    </p:anim>
                                    <p:anim calcmode="lin" valueType="num">
                                      <p:cBhvr additive="base">
                                        <p:cTn id="546" dur="2000"/>
                                        <p:tgtEl>
                                          <p:spTgt spid="39"/>
                                        </p:tgtEl>
                                        <p:attrNameLst>
                                          <p:attrName>ppt_y</p:attrName>
                                        </p:attrNameLst>
                                      </p:cBhvr>
                                      <p:tavLst>
                                        <p:tav tm="0">
                                          <p:val>
                                            <p:strVal val="ppt_y"/>
                                          </p:val>
                                        </p:tav>
                                        <p:tav tm="100000">
                                          <p:val>
                                            <p:strVal val="1+ppt_h/2"/>
                                          </p:val>
                                        </p:tav>
                                      </p:tavLst>
                                    </p:anim>
                                    <p:set>
                                      <p:cBhvr>
                                        <p:cTn id="547" dur="1" fill="hold">
                                          <p:stCondLst>
                                            <p:cond delay="1999"/>
                                          </p:stCondLst>
                                        </p:cTn>
                                        <p:tgtEl>
                                          <p:spTgt spid="39"/>
                                        </p:tgtEl>
                                        <p:attrNameLst>
                                          <p:attrName>style.visibility</p:attrName>
                                        </p:attrNameLst>
                                      </p:cBhvr>
                                      <p:to>
                                        <p:strVal val="hidden"/>
                                      </p:to>
                                    </p:set>
                                  </p:childTnLst>
                                </p:cTn>
                              </p:par>
                              <p:par>
                                <p:cTn id="548" presetID="2" presetClass="exit" presetSubtype="6" fill="hold" nodeType="withEffect">
                                  <p:stCondLst>
                                    <p:cond delay="0"/>
                                  </p:stCondLst>
                                  <p:childTnLst>
                                    <p:anim calcmode="lin" valueType="num">
                                      <p:cBhvr additive="base">
                                        <p:cTn id="549" dur="2000"/>
                                        <p:tgtEl>
                                          <p:spTgt spid="40"/>
                                        </p:tgtEl>
                                        <p:attrNameLst>
                                          <p:attrName>ppt_x</p:attrName>
                                        </p:attrNameLst>
                                      </p:cBhvr>
                                      <p:tavLst>
                                        <p:tav tm="0">
                                          <p:val>
                                            <p:strVal val="ppt_x"/>
                                          </p:val>
                                        </p:tav>
                                        <p:tav tm="100000">
                                          <p:val>
                                            <p:strVal val="1+ppt_w/2"/>
                                          </p:val>
                                        </p:tav>
                                      </p:tavLst>
                                    </p:anim>
                                    <p:anim calcmode="lin" valueType="num">
                                      <p:cBhvr additive="base">
                                        <p:cTn id="550" dur="2000"/>
                                        <p:tgtEl>
                                          <p:spTgt spid="40"/>
                                        </p:tgtEl>
                                        <p:attrNameLst>
                                          <p:attrName>ppt_y</p:attrName>
                                        </p:attrNameLst>
                                      </p:cBhvr>
                                      <p:tavLst>
                                        <p:tav tm="0">
                                          <p:val>
                                            <p:strVal val="ppt_y"/>
                                          </p:val>
                                        </p:tav>
                                        <p:tav tm="100000">
                                          <p:val>
                                            <p:strVal val="1+ppt_h/2"/>
                                          </p:val>
                                        </p:tav>
                                      </p:tavLst>
                                    </p:anim>
                                    <p:set>
                                      <p:cBhvr>
                                        <p:cTn id="551" dur="1" fill="hold">
                                          <p:stCondLst>
                                            <p:cond delay="1999"/>
                                          </p:stCondLst>
                                        </p:cTn>
                                        <p:tgtEl>
                                          <p:spTgt spid="40"/>
                                        </p:tgtEl>
                                        <p:attrNameLst>
                                          <p:attrName>style.visibility</p:attrName>
                                        </p:attrNameLst>
                                      </p:cBhvr>
                                      <p:to>
                                        <p:strVal val="hidden"/>
                                      </p:to>
                                    </p:set>
                                  </p:childTnLst>
                                </p:cTn>
                              </p:par>
                              <p:par>
                                <p:cTn id="552" presetID="2" presetClass="exit" presetSubtype="6" fill="hold" nodeType="withEffect">
                                  <p:stCondLst>
                                    <p:cond delay="0"/>
                                  </p:stCondLst>
                                  <p:childTnLst>
                                    <p:anim calcmode="lin" valueType="num">
                                      <p:cBhvr additive="base">
                                        <p:cTn id="553" dur="2000"/>
                                        <p:tgtEl>
                                          <p:spTgt spid="41"/>
                                        </p:tgtEl>
                                        <p:attrNameLst>
                                          <p:attrName>ppt_x</p:attrName>
                                        </p:attrNameLst>
                                      </p:cBhvr>
                                      <p:tavLst>
                                        <p:tav tm="0">
                                          <p:val>
                                            <p:strVal val="ppt_x"/>
                                          </p:val>
                                        </p:tav>
                                        <p:tav tm="100000">
                                          <p:val>
                                            <p:strVal val="1+ppt_w/2"/>
                                          </p:val>
                                        </p:tav>
                                      </p:tavLst>
                                    </p:anim>
                                    <p:anim calcmode="lin" valueType="num">
                                      <p:cBhvr additive="base">
                                        <p:cTn id="554" dur="2000"/>
                                        <p:tgtEl>
                                          <p:spTgt spid="41"/>
                                        </p:tgtEl>
                                        <p:attrNameLst>
                                          <p:attrName>ppt_y</p:attrName>
                                        </p:attrNameLst>
                                      </p:cBhvr>
                                      <p:tavLst>
                                        <p:tav tm="0">
                                          <p:val>
                                            <p:strVal val="ppt_y"/>
                                          </p:val>
                                        </p:tav>
                                        <p:tav tm="100000">
                                          <p:val>
                                            <p:strVal val="1+ppt_h/2"/>
                                          </p:val>
                                        </p:tav>
                                      </p:tavLst>
                                    </p:anim>
                                    <p:set>
                                      <p:cBhvr>
                                        <p:cTn id="555" dur="1" fill="hold">
                                          <p:stCondLst>
                                            <p:cond delay="1999"/>
                                          </p:stCondLst>
                                        </p:cTn>
                                        <p:tgtEl>
                                          <p:spTgt spid="41"/>
                                        </p:tgtEl>
                                        <p:attrNameLst>
                                          <p:attrName>style.visibility</p:attrName>
                                        </p:attrNameLst>
                                      </p:cBhvr>
                                      <p:to>
                                        <p:strVal val="hidden"/>
                                      </p:to>
                                    </p:set>
                                  </p:childTnLst>
                                </p:cTn>
                              </p:par>
                              <p:par>
                                <p:cTn id="556" presetID="2" presetClass="exit" presetSubtype="6" fill="hold" nodeType="withEffect">
                                  <p:stCondLst>
                                    <p:cond delay="0"/>
                                  </p:stCondLst>
                                  <p:childTnLst>
                                    <p:anim calcmode="lin" valueType="num">
                                      <p:cBhvr additive="base">
                                        <p:cTn id="557" dur="2000"/>
                                        <p:tgtEl>
                                          <p:spTgt spid="42"/>
                                        </p:tgtEl>
                                        <p:attrNameLst>
                                          <p:attrName>ppt_x</p:attrName>
                                        </p:attrNameLst>
                                      </p:cBhvr>
                                      <p:tavLst>
                                        <p:tav tm="0">
                                          <p:val>
                                            <p:strVal val="ppt_x"/>
                                          </p:val>
                                        </p:tav>
                                        <p:tav tm="100000">
                                          <p:val>
                                            <p:strVal val="1+ppt_w/2"/>
                                          </p:val>
                                        </p:tav>
                                      </p:tavLst>
                                    </p:anim>
                                    <p:anim calcmode="lin" valueType="num">
                                      <p:cBhvr additive="base">
                                        <p:cTn id="558" dur="2000"/>
                                        <p:tgtEl>
                                          <p:spTgt spid="42"/>
                                        </p:tgtEl>
                                        <p:attrNameLst>
                                          <p:attrName>ppt_y</p:attrName>
                                        </p:attrNameLst>
                                      </p:cBhvr>
                                      <p:tavLst>
                                        <p:tav tm="0">
                                          <p:val>
                                            <p:strVal val="ppt_y"/>
                                          </p:val>
                                        </p:tav>
                                        <p:tav tm="100000">
                                          <p:val>
                                            <p:strVal val="1+ppt_h/2"/>
                                          </p:val>
                                        </p:tav>
                                      </p:tavLst>
                                    </p:anim>
                                    <p:set>
                                      <p:cBhvr>
                                        <p:cTn id="559" dur="1" fill="hold">
                                          <p:stCondLst>
                                            <p:cond delay="1999"/>
                                          </p:stCondLst>
                                        </p:cTn>
                                        <p:tgtEl>
                                          <p:spTgt spid="42"/>
                                        </p:tgtEl>
                                        <p:attrNameLst>
                                          <p:attrName>style.visibility</p:attrName>
                                        </p:attrNameLst>
                                      </p:cBhvr>
                                      <p:to>
                                        <p:strVal val="hidden"/>
                                      </p:to>
                                    </p:set>
                                  </p:childTnLst>
                                </p:cTn>
                              </p:par>
                              <p:par>
                                <p:cTn id="560" presetID="2" presetClass="exit" presetSubtype="6" fill="hold" nodeType="withEffect">
                                  <p:stCondLst>
                                    <p:cond delay="0"/>
                                  </p:stCondLst>
                                  <p:childTnLst>
                                    <p:anim calcmode="lin" valueType="num">
                                      <p:cBhvr additive="base">
                                        <p:cTn id="561" dur="2000"/>
                                        <p:tgtEl>
                                          <p:spTgt spid="43"/>
                                        </p:tgtEl>
                                        <p:attrNameLst>
                                          <p:attrName>ppt_x</p:attrName>
                                        </p:attrNameLst>
                                      </p:cBhvr>
                                      <p:tavLst>
                                        <p:tav tm="0">
                                          <p:val>
                                            <p:strVal val="ppt_x"/>
                                          </p:val>
                                        </p:tav>
                                        <p:tav tm="100000">
                                          <p:val>
                                            <p:strVal val="1+ppt_w/2"/>
                                          </p:val>
                                        </p:tav>
                                      </p:tavLst>
                                    </p:anim>
                                    <p:anim calcmode="lin" valueType="num">
                                      <p:cBhvr additive="base">
                                        <p:cTn id="562" dur="2000"/>
                                        <p:tgtEl>
                                          <p:spTgt spid="43"/>
                                        </p:tgtEl>
                                        <p:attrNameLst>
                                          <p:attrName>ppt_y</p:attrName>
                                        </p:attrNameLst>
                                      </p:cBhvr>
                                      <p:tavLst>
                                        <p:tav tm="0">
                                          <p:val>
                                            <p:strVal val="ppt_y"/>
                                          </p:val>
                                        </p:tav>
                                        <p:tav tm="100000">
                                          <p:val>
                                            <p:strVal val="1+ppt_h/2"/>
                                          </p:val>
                                        </p:tav>
                                      </p:tavLst>
                                    </p:anim>
                                    <p:set>
                                      <p:cBhvr>
                                        <p:cTn id="563" dur="1" fill="hold">
                                          <p:stCondLst>
                                            <p:cond delay="1999"/>
                                          </p:stCondLst>
                                        </p:cTn>
                                        <p:tgtEl>
                                          <p:spTgt spid="43"/>
                                        </p:tgtEl>
                                        <p:attrNameLst>
                                          <p:attrName>style.visibility</p:attrName>
                                        </p:attrNameLst>
                                      </p:cBhvr>
                                      <p:to>
                                        <p:strVal val="hidden"/>
                                      </p:to>
                                    </p:set>
                                  </p:childTnLst>
                                </p:cTn>
                              </p:par>
                              <p:par>
                                <p:cTn id="564" presetID="2" presetClass="exit" presetSubtype="6" fill="hold" nodeType="withEffect">
                                  <p:stCondLst>
                                    <p:cond delay="0"/>
                                  </p:stCondLst>
                                  <p:childTnLst>
                                    <p:anim calcmode="lin" valueType="num">
                                      <p:cBhvr additive="base">
                                        <p:cTn id="565" dur="2000"/>
                                        <p:tgtEl>
                                          <p:spTgt spid="44"/>
                                        </p:tgtEl>
                                        <p:attrNameLst>
                                          <p:attrName>ppt_x</p:attrName>
                                        </p:attrNameLst>
                                      </p:cBhvr>
                                      <p:tavLst>
                                        <p:tav tm="0">
                                          <p:val>
                                            <p:strVal val="ppt_x"/>
                                          </p:val>
                                        </p:tav>
                                        <p:tav tm="100000">
                                          <p:val>
                                            <p:strVal val="1+ppt_w/2"/>
                                          </p:val>
                                        </p:tav>
                                      </p:tavLst>
                                    </p:anim>
                                    <p:anim calcmode="lin" valueType="num">
                                      <p:cBhvr additive="base">
                                        <p:cTn id="566" dur="2000"/>
                                        <p:tgtEl>
                                          <p:spTgt spid="44"/>
                                        </p:tgtEl>
                                        <p:attrNameLst>
                                          <p:attrName>ppt_y</p:attrName>
                                        </p:attrNameLst>
                                      </p:cBhvr>
                                      <p:tavLst>
                                        <p:tav tm="0">
                                          <p:val>
                                            <p:strVal val="ppt_y"/>
                                          </p:val>
                                        </p:tav>
                                        <p:tav tm="100000">
                                          <p:val>
                                            <p:strVal val="1+ppt_h/2"/>
                                          </p:val>
                                        </p:tav>
                                      </p:tavLst>
                                    </p:anim>
                                    <p:set>
                                      <p:cBhvr>
                                        <p:cTn id="567" dur="1" fill="hold">
                                          <p:stCondLst>
                                            <p:cond delay="1999"/>
                                          </p:stCondLst>
                                        </p:cTn>
                                        <p:tgtEl>
                                          <p:spTgt spid="44"/>
                                        </p:tgtEl>
                                        <p:attrNameLst>
                                          <p:attrName>style.visibility</p:attrName>
                                        </p:attrNameLst>
                                      </p:cBhvr>
                                      <p:to>
                                        <p:strVal val="hidden"/>
                                      </p:to>
                                    </p:set>
                                  </p:childTnLst>
                                </p:cTn>
                              </p:par>
                              <p:par>
                                <p:cTn id="568" presetID="2" presetClass="exit" presetSubtype="6" fill="hold" nodeType="withEffect">
                                  <p:stCondLst>
                                    <p:cond delay="0"/>
                                  </p:stCondLst>
                                  <p:childTnLst>
                                    <p:anim calcmode="lin" valueType="num">
                                      <p:cBhvr additive="base">
                                        <p:cTn id="569" dur="2000"/>
                                        <p:tgtEl>
                                          <p:spTgt spid="45"/>
                                        </p:tgtEl>
                                        <p:attrNameLst>
                                          <p:attrName>ppt_x</p:attrName>
                                        </p:attrNameLst>
                                      </p:cBhvr>
                                      <p:tavLst>
                                        <p:tav tm="0">
                                          <p:val>
                                            <p:strVal val="ppt_x"/>
                                          </p:val>
                                        </p:tav>
                                        <p:tav tm="100000">
                                          <p:val>
                                            <p:strVal val="1+ppt_w/2"/>
                                          </p:val>
                                        </p:tav>
                                      </p:tavLst>
                                    </p:anim>
                                    <p:anim calcmode="lin" valueType="num">
                                      <p:cBhvr additive="base">
                                        <p:cTn id="570" dur="2000"/>
                                        <p:tgtEl>
                                          <p:spTgt spid="45"/>
                                        </p:tgtEl>
                                        <p:attrNameLst>
                                          <p:attrName>ppt_y</p:attrName>
                                        </p:attrNameLst>
                                      </p:cBhvr>
                                      <p:tavLst>
                                        <p:tav tm="0">
                                          <p:val>
                                            <p:strVal val="ppt_y"/>
                                          </p:val>
                                        </p:tav>
                                        <p:tav tm="100000">
                                          <p:val>
                                            <p:strVal val="1+ppt_h/2"/>
                                          </p:val>
                                        </p:tav>
                                      </p:tavLst>
                                    </p:anim>
                                    <p:set>
                                      <p:cBhvr>
                                        <p:cTn id="571" dur="1" fill="hold">
                                          <p:stCondLst>
                                            <p:cond delay="1999"/>
                                          </p:stCondLst>
                                        </p:cTn>
                                        <p:tgtEl>
                                          <p:spTgt spid="45"/>
                                        </p:tgtEl>
                                        <p:attrNameLst>
                                          <p:attrName>style.visibility</p:attrName>
                                        </p:attrNameLst>
                                      </p:cBhvr>
                                      <p:to>
                                        <p:strVal val="hidden"/>
                                      </p:to>
                                    </p:set>
                                  </p:childTnLst>
                                </p:cTn>
                              </p:par>
                              <p:par>
                                <p:cTn id="572" presetID="2" presetClass="exit" presetSubtype="6" fill="hold" nodeType="withEffect">
                                  <p:stCondLst>
                                    <p:cond delay="0"/>
                                  </p:stCondLst>
                                  <p:childTnLst>
                                    <p:anim calcmode="lin" valueType="num">
                                      <p:cBhvr additive="base">
                                        <p:cTn id="573" dur="2000"/>
                                        <p:tgtEl>
                                          <p:spTgt spid="70"/>
                                        </p:tgtEl>
                                        <p:attrNameLst>
                                          <p:attrName>ppt_x</p:attrName>
                                        </p:attrNameLst>
                                      </p:cBhvr>
                                      <p:tavLst>
                                        <p:tav tm="0">
                                          <p:val>
                                            <p:strVal val="ppt_x"/>
                                          </p:val>
                                        </p:tav>
                                        <p:tav tm="100000">
                                          <p:val>
                                            <p:strVal val="1+ppt_w/2"/>
                                          </p:val>
                                        </p:tav>
                                      </p:tavLst>
                                    </p:anim>
                                    <p:anim calcmode="lin" valueType="num">
                                      <p:cBhvr additive="base">
                                        <p:cTn id="574" dur="2000"/>
                                        <p:tgtEl>
                                          <p:spTgt spid="70"/>
                                        </p:tgtEl>
                                        <p:attrNameLst>
                                          <p:attrName>ppt_y</p:attrName>
                                        </p:attrNameLst>
                                      </p:cBhvr>
                                      <p:tavLst>
                                        <p:tav tm="0">
                                          <p:val>
                                            <p:strVal val="ppt_y"/>
                                          </p:val>
                                        </p:tav>
                                        <p:tav tm="100000">
                                          <p:val>
                                            <p:strVal val="1+ppt_h/2"/>
                                          </p:val>
                                        </p:tav>
                                      </p:tavLst>
                                    </p:anim>
                                    <p:set>
                                      <p:cBhvr>
                                        <p:cTn id="575" dur="1" fill="hold">
                                          <p:stCondLst>
                                            <p:cond delay="1999"/>
                                          </p:stCondLst>
                                        </p:cTn>
                                        <p:tgtEl>
                                          <p:spTgt spid="70"/>
                                        </p:tgtEl>
                                        <p:attrNameLst>
                                          <p:attrName>style.visibility</p:attrName>
                                        </p:attrNameLst>
                                      </p:cBhvr>
                                      <p:to>
                                        <p:strVal val="hidden"/>
                                      </p:to>
                                    </p:set>
                                  </p:childTnLst>
                                </p:cTn>
                              </p:par>
                              <p:par>
                                <p:cTn id="576" presetID="2" presetClass="exit" presetSubtype="6" fill="hold" nodeType="withEffect">
                                  <p:stCondLst>
                                    <p:cond delay="0"/>
                                  </p:stCondLst>
                                  <p:childTnLst>
                                    <p:anim calcmode="lin" valueType="num">
                                      <p:cBhvr additive="base">
                                        <p:cTn id="577" dur="2000"/>
                                        <p:tgtEl>
                                          <p:spTgt spid="71"/>
                                        </p:tgtEl>
                                        <p:attrNameLst>
                                          <p:attrName>ppt_x</p:attrName>
                                        </p:attrNameLst>
                                      </p:cBhvr>
                                      <p:tavLst>
                                        <p:tav tm="0">
                                          <p:val>
                                            <p:strVal val="ppt_x"/>
                                          </p:val>
                                        </p:tav>
                                        <p:tav tm="100000">
                                          <p:val>
                                            <p:strVal val="1+ppt_w/2"/>
                                          </p:val>
                                        </p:tav>
                                      </p:tavLst>
                                    </p:anim>
                                    <p:anim calcmode="lin" valueType="num">
                                      <p:cBhvr additive="base">
                                        <p:cTn id="578" dur="2000"/>
                                        <p:tgtEl>
                                          <p:spTgt spid="71"/>
                                        </p:tgtEl>
                                        <p:attrNameLst>
                                          <p:attrName>ppt_y</p:attrName>
                                        </p:attrNameLst>
                                      </p:cBhvr>
                                      <p:tavLst>
                                        <p:tav tm="0">
                                          <p:val>
                                            <p:strVal val="ppt_y"/>
                                          </p:val>
                                        </p:tav>
                                        <p:tav tm="100000">
                                          <p:val>
                                            <p:strVal val="1+ppt_h/2"/>
                                          </p:val>
                                        </p:tav>
                                      </p:tavLst>
                                    </p:anim>
                                    <p:set>
                                      <p:cBhvr>
                                        <p:cTn id="579" dur="1" fill="hold">
                                          <p:stCondLst>
                                            <p:cond delay="1999"/>
                                          </p:stCondLst>
                                        </p:cTn>
                                        <p:tgtEl>
                                          <p:spTgt spid="71"/>
                                        </p:tgtEl>
                                        <p:attrNameLst>
                                          <p:attrName>style.visibility</p:attrName>
                                        </p:attrNameLst>
                                      </p:cBhvr>
                                      <p:to>
                                        <p:strVal val="hidden"/>
                                      </p:to>
                                    </p:set>
                                  </p:childTnLst>
                                </p:cTn>
                              </p:par>
                              <p:par>
                                <p:cTn id="580" presetID="2" presetClass="exit" presetSubtype="6" fill="hold" nodeType="withEffect">
                                  <p:stCondLst>
                                    <p:cond delay="0"/>
                                  </p:stCondLst>
                                  <p:childTnLst>
                                    <p:anim calcmode="lin" valueType="num">
                                      <p:cBhvr additive="base">
                                        <p:cTn id="581" dur="2000"/>
                                        <p:tgtEl>
                                          <p:spTgt spid="72"/>
                                        </p:tgtEl>
                                        <p:attrNameLst>
                                          <p:attrName>ppt_x</p:attrName>
                                        </p:attrNameLst>
                                      </p:cBhvr>
                                      <p:tavLst>
                                        <p:tav tm="0">
                                          <p:val>
                                            <p:strVal val="ppt_x"/>
                                          </p:val>
                                        </p:tav>
                                        <p:tav tm="100000">
                                          <p:val>
                                            <p:strVal val="1+ppt_w/2"/>
                                          </p:val>
                                        </p:tav>
                                      </p:tavLst>
                                    </p:anim>
                                    <p:anim calcmode="lin" valueType="num">
                                      <p:cBhvr additive="base">
                                        <p:cTn id="582" dur="2000"/>
                                        <p:tgtEl>
                                          <p:spTgt spid="72"/>
                                        </p:tgtEl>
                                        <p:attrNameLst>
                                          <p:attrName>ppt_y</p:attrName>
                                        </p:attrNameLst>
                                      </p:cBhvr>
                                      <p:tavLst>
                                        <p:tav tm="0">
                                          <p:val>
                                            <p:strVal val="ppt_y"/>
                                          </p:val>
                                        </p:tav>
                                        <p:tav tm="100000">
                                          <p:val>
                                            <p:strVal val="1+ppt_h/2"/>
                                          </p:val>
                                        </p:tav>
                                      </p:tavLst>
                                    </p:anim>
                                    <p:set>
                                      <p:cBhvr>
                                        <p:cTn id="583" dur="1" fill="hold">
                                          <p:stCondLst>
                                            <p:cond delay="1999"/>
                                          </p:stCondLst>
                                        </p:cTn>
                                        <p:tgtEl>
                                          <p:spTgt spid="72"/>
                                        </p:tgtEl>
                                        <p:attrNameLst>
                                          <p:attrName>style.visibility</p:attrName>
                                        </p:attrNameLst>
                                      </p:cBhvr>
                                      <p:to>
                                        <p:strVal val="hidden"/>
                                      </p:to>
                                    </p:set>
                                  </p:childTnLst>
                                </p:cTn>
                              </p:par>
                              <p:par>
                                <p:cTn id="584" presetID="2" presetClass="exit" presetSubtype="6" fill="hold" nodeType="withEffect">
                                  <p:stCondLst>
                                    <p:cond delay="0"/>
                                  </p:stCondLst>
                                  <p:childTnLst>
                                    <p:anim calcmode="lin" valueType="num">
                                      <p:cBhvr additive="base">
                                        <p:cTn id="585" dur="2000"/>
                                        <p:tgtEl>
                                          <p:spTgt spid="73"/>
                                        </p:tgtEl>
                                        <p:attrNameLst>
                                          <p:attrName>ppt_x</p:attrName>
                                        </p:attrNameLst>
                                      </p:cBhvr>
                                      <p:tavLst>
                                        <p:tav tm="0">
                                          <p:val>
                                            <p:strVal val="ppt_x"/>
                                          </p:val>
                                        </p:tav>
                                        <p:tav tm="100000">
                                          <p:val>
                                            <p:strVal val="1+ppt_w/2"/>
                                          </p:val>
                                        </p:tav>
                                      </p:tavLst>
                                    </p:anim>
                                    <p:anim calcmode="lin" valueType="num">
                                      <p:cBhvr additive="base">
                                        <p:cTn id="586" dur="2000"/>
                                        <p:tgtEl>
                                          <p:spTgt spid="73"/>
                                        </p:tgtEl>
                                        <p:attrNameLst>
                                          <p:attrName>ppt_y</p:attrName>
                                        </p:attrNameLst>
                                      </p:cBhvr>
                                      <p:tavLst>
                                        <p:tav tm="0">
                                          <p:val>
                                            <p:strVal val="ppt_y"/>
                                          </p:val>
                                        </p:tav>
                                        <p:tav tm="100000">
                                          <p:val>
                                            <p:strVal val="1+ppt_h/2"/>
                                          </p:val>
                                        </p:tav>
                                      </p:tavLst>
                                    </p:anim>
                                    <p:set>
                                      <p:cBhvr>
                                        <p:cTn id="587" dur="1" fill="hold">
                                          <p:stCondLst>
                                            <p:cond delay="1999"/>
                                          </p:stCondLst>
                                        </p:cTn>
                                        <p:tgtEl>
                                          <p:spTgt spid="73"/>
                                        </p:tgtEl>
                                        <p:attrNameLst>
                                          <p:attrName>style.visibility</p:attrName>
                                        </p:attrNameLst>
                                      </p:cBhvr>
                                      <p:to>
                                        <p:strVal val="hidden"/>
                                      </p:to>
                                    </p:set>
                                  </p:childTnLst>
                                </p:cTn>
                              </p:par>
                              <p:par>
                                <p:cTn id="588" presetID="2" presetClass="exit" presetSubtype="6" fill="hold" nodeType="withEffect">
                                  <p:stCondLst>
                                    <p:cond delay="0"/>
                                  </p:stCondLst>
                                  <p:childTnLst>
                                    <p:anim calcmode="lin" valueType="num">
                                      <p:cBhvr additive="base">
                                        <p:cTn id="589" dur="2000"/>
                                        <p:tgtEl>
                                          <p:spTgt spid="74"/>
                                        </p:tgtEl>
                                        <p:attrNameLst>
                                          <p:attrName>ppt_x</p:attrName>
                                        </p:attrNameLst>
                                      </p:cBhvr>
                                      <p:tavLst>
                                        <p:tav tm="0">
                                          <p:val>
                                            <p:strVal val="ppt_x"/>
                                          </p:val>
                                        </p:tav>
                                        <p:tav tm="100000">
                                          <p:val>
                                            <p:strVal val="1+ppt_w/2"/>
                                          </p:val>
                                        </p:tav>
                                      </p:tavLst>
                                    </p:anim>
                                    <p:anim calcmode="lin" valueType="num">
                                      <p:cBhvr additive="base">
                                        <p:cTn id="590" dur="2000"/>
                                        <p:tgtEl>
                                          <p:spTgt spid="74"/>
                                        </p:tgtEl>
                                        <p:attrNameLst>
                                          <p:attrName>ppt_y</p:attrName>
                                        </p:attrNameLst>
                                      </p:cBhvr>
                                      <p:tavLst>
                                        <p:tav tm="0">
                                          <p:val>
                                            <p:strVal val="ppt_y"/>
                                          </p:val>
                                        </p:tav>
                                        <p:tav tm="100000">
                                          <p:val>
                                            <p:strVal val="1+ppt_h/2"/>
                                          </p:val>
                                        </p:tav>
                                      </p:tavLst>
                                    </p:anim>
                                    <p:set>
                                      <p:cBhvr>
                                        <p:cTn id="591" dur="1" fill="hold">
                                          <p:stCondLst>
                                            <p:cond delay="1999"/>
                                          </p:stCondLst>
                                        </p:cTn>
                                        <p:tgtEl>
                                          <p:spTgt spid="74"/>
                                        </p:tgtEl>
                                        <p:attrNameLst>
                                          <p:attrName>style.visibility</p:attrName>
                                        </p:attrNameLst>
                                      </p:cBhvr>
                                      <p:to>
                                        <p:strVal val="hidden"/>
                                      </p:to>
                                    </p:set>
                                  </p:childTnLst>
                                </p:cTn>
                              </p:par>
                              <p:par>
                                <p:cTn id="592" presetID="2" presetClass="exit" presetSubtype="6" fill="hold" nodeType="withEffect">
                                  <p:stCondLst>
                                    <p:cond delay="0"/>
                                  </p:stCondLst>
                                  <p:childTnLst>
                                    <p:anim calcmode="lin" valueType="num">
                                      <p:cBhvr additive="base">
                                        <p:cTn id="593" dur="2000"/>
                                        <p:tgtEl>
                                          <p:spTgt spid="75"/>
                                        </p:tgtEl>
                                        <p:attrNameLst>
                                          <p:attrName>ppt_x</p:attrName>
                                        </p:attrNameLst>
                                      </p:cBhvr>
                                      <p:tavLst>
                                        <p:tav tm="0">
                                          <p:val>
                                            <p:strVal val="ppt_x"/>
                                          </p:val>
                                        </p:tav>
                                        <p:tav tm="100000">
                                          <p:val>
                                            <p:strVal val="1+ppt_w/2"/>
                                          </p:val>
                                        </p:tav>
                                      </p:tavLst>
                                    </p:anim>
                                    <p:anim calcmode="lin" valueType="num">
                                      <p:cBhvr additive="base">
                                        <p:cTn id="594" dur="2000"/>
                                        <p:tgtEl>
                                          <p:spTgt spid="75"/>
                                        </p:tgtEl>
                                        <p:attrNameLst>
                                          <p:attrName>ppt_y</p:attrName>
                                        </p:attrNameLst>
                                      </p:cBhvr>
                                      <p:tavLst>
                                        <p:tav tm="0">
                                          <p:val>
                                            <p:strVal val="ppt_y"/>
                                          </p:val>
                                        </p:tav>
                                        <p:tav tm="100000">
                                          <p:val>
                                            <p:strVal val="1+ppt_h/2"/>
                                          </p:val>
                                        </p:tav>
                                      </p:tavLst>
                                    </p:anim>
                                    <p:set>
                                      <p:cBhvr>
                                        <p:cTn id="595" dur="1" fill="hold">
                                          <p:stCondLst>
                                            <p:cond delay="1999"/>
                                          </p:stCondLst>
                                        </p:cTn>
                                        <p:tgtEl>
                                          <p:spTgt spid="75"/>
                                        </p:tgtEl>
                                        <p:attrNameLst>
                                          <p:attrName>style.visibility</p:attrName>
                                        </p:attrNameLst>
                                      </p:cBhvr>
                                      <p:to>
                                        <p:strVal val="hidden"/>
                                      </p:to>
                                    </p:set>
                                  </p:childTnLst>
                                </p:cTn>
                              </p:par>
                              <p:par>
                                <p:cTn id="596" presetID="2" presetClass="exit" presetSubtype="6" fill="hold" nodeType="withEffect">
                                  <p:stCondLst>
                                    <p:cond delay="0"/>
                                  </p:stCondLst>
                                  <p:childTnLst>
                                    <p:anim calcmode="lin" valueType="num">
                                      <p:cBhvr additive="base">
                                        <p:cTn id="597" dur="2000"/>
                                        <p:tgtEl>
                                          <p:spTgt spid="76"/>
                                        </p:tgtEl>
                                        <p:attrNameLst>
                                          <p:attrName>ppt_x</p:attrName>
                                        </p:attrNameLst>
                                      </p:cBhvr>
                                      <p:tavLst>
                                        <p:tav tm="0">
                                          <p:val>
                                            <p:strVal val="ppt_x"/>
                                          </p:val>
                                        </p:tav>
                                        <p:tav tm="100000">
                                          <p:val>
                                            <p:strVal val="1+ppt_w/2"/>
                                          </p:val>
                                        </p:tav>
                                      </p:tavLst>
                                    </p:anim>
                                    <p:anim calcmode="lin" valueType="num">
                                      <p:cBhvr additive="base">
                                        <p:cTn id="598" dur="2000"/>
                                        <p:tgtEl>
                                          <p:spTgt spid="76"/>
                                        </p:tgtEl>
                                        <p:attrNameLst>
                                          <p:attrName>ppt_y</p:attrName>
                                        </p:attrNameLst>
                                      </p:cBhvr>
                                      <p:tavLst>
                                        <p:tav tm="0">
                                          <p:val>
                                            <p:strVal val="ppt_y"/>
                                          </p:val>
                                        </p:tav>
                                        <p:tav tm="100000">
                                          <p:val>
                                            <p:strVal val="1+ppt_h/2"/>
                                          </p:val>
                                        </p:tav>
                                      </p:tavLst>
                                    </p:anim>
                                    <p:set>
                                      <p:cBhvr>
                                        <p:cTn id="599" dur="1" fill="hold">
                                          <p:stCondLst>
                                            <p:cond delay="1999"/>
                                          </p:stCondLst>
                                        </p:cTn>
                                        <p:tgtEl>
                                          <p:spTgt spid="76"/>
                                        </p:tgtEl>
                                        <p:attrNameLst>
                                          <p:attrName>style.visibility</p:attrName>
                                        </p:attrNameLst>
                                      </p:cBhvr>
                                      <p:to>
                                        <p:strVal val="hidden"/>
                                      </p:to>
                                    </p:set>
                                  </p:childTnLst>
                                </p:cTn>
                              </p:par>
                              <p:par>
                                <p:cTn id="600" presetID="2" presetClass="exit" presetSubtype="6" fill="hold" nodeType="withEffect">
                                  <p:stCondLst>
                                    <p:cond delay="0"/>
                                  </p:stCondLst>
                                  <p:childTnLst>
                                    <p:anim calcmode="lin" valueType="num">
                                      <p:cBhvr additive="base">
                                        <p:cTn id="601" dur="2000"/>
                                        <p:tgtEl>
                                          <p:spTgt spid="77"/>
                                        </p:tgtEl>
                                        <p:attrNameLst>
                                          <p:attrName>ppt_x</p:attrName>
                                        </p:attrNameLst>
                                      </p:cBhvr>
                                      <p:tavLst>
                                        <p:tav tm="0">
                                          <p:val>
                                            <p:strVal val="ppt_x"/>
                                          </p:val>
                                        </p:tav>
                                        <p:tav tm="100000">
                                          <p:val>
                                            <p:strVal val="1+ppt_w/2"/>
                                          </p:val>
                                        </p:tav>
                                      </p:tavLst>
                                    </p:anim>
                                    <p:anim calcmode="lin" valueType="num">
                                      <p:cBhvr additive="base">
                                        <p:cTn id="602" dur="2000"/>
                                        <p:tgtEl>
                                          <p:spTgt spid="77"/>
                                        </p:tgtEl>
                                        <p:attrNameLst>
                                          <p:attrName>ppt_y</p:attrName>
                                        </p:attrNameLst>
                                      </p:cBhvr>
                                      <p:tavLst>
                                        <p:tav tm="0">
                                          <p:val>
                                            <p:strVal val="ppt_y"/>
                                          </p:val>
                                        </p:tav>
                                        <p:tav tm="100000">
                                          <p:val>
                                            <p:strVal val="1+ppt_h/2"/>
                                          </p:val>
                                        </p:tav>
                                      </p:tavLst>
                                    </p:anim>
                                    <p:set>
                                      <p:cBhvr>
                                        <p:cTn id="603" dur="1" fill="hold">
                                          <p:stCondLst>
                                            <p:cond delay="1999"/>
                                          </p:stCondLst>
                                        </p:cTn>
                                        <p:tgtEl>
                                          <p:spTgt spid="77"/>
                                        </p:tgtEl>
                                        <p:attrNameLst>
                                          <p:attrName>style.visibility</p:attrName>
                                        </p:attrNameLst>
                                      </p:cBhvr>
                                      <p:to>
                                        <p:strVal val="hidden"/>
                                      </p:to>
                                    </p:set>
                                  </p:childTnLst>
                                </p:cTn>
                              </p:par>
                              <p:par>
                                <p:cTn id="604" presetID="2" presetClass="exit" presetSubtype="6" fill="hold" nodeType="withEffect">
                                  <p:stCondLst>
                                    <p:cond delay="0"/>
                                  </p:stCondLst>
                                  <p:childTnLst>
                                    <p:anim calcmode="lin" valueType="num">
                                      <p:cBhvr additive="base">
                                        <p:cTn id="605" dur="2000"/>
                                        <p:tgtEl>
                                          <p:spTgt spid="78"/>
                                        </p:tgtEl>
                                        <p:attrNameLst>
                                          <p:attrName>ppt_x</p:attrName>
                                        </p:attrNameLst>
                                      </p:cBhvr>
                                      <p:tavLst>
                                        <p:tav tm="0">
                                          <p:val>
                                            <p:strVal val="ppt_x"/>
                                          </p:val>
                                        </p:tav>
                                        <p:tav tm="100000">
                                          <p:val>
                                            <p:strVal val="1+ppt_w/2"/>
                                          </p:val>
                                        </p:tav>
                                      </p:tavLst>
                                    </p:anim>
                                    <p:anim calcmode="lin" valueType="num">
                                      <p:cBhvr additive="base">
                                        <p:cTn id="606" dur="2000"/>
                                        <p:tgtEl>
                                          <p:spTgt spid="78"/>
                                        </p:tgtEl>
                                        <p:attrNameLst>
                                          <p:attrName>ppt_y</p:attrName>
                                        </p:attrNameLst>
                                      </p:cBhvr>
                                      <p:tavLst>
                                        <p:tav tm="0">
                                          <p:val>
                                            <p:strVal val="ppt_y"/>
                                          </p:val>
                                        </p:tav>
                                        <p:tav tm="100000">
                                          <p:val>
                                            <p:strVal val="1+ppt_h/2"/>
                                          </p:val>
                                        </p:tav>
                                      </p:tavLst>
                                    </p:anim>
                                    <p:set>
                                      <p:cBhvr>
                                        <p:cTn id="607" dur="1" fill="hold">
                                          <p:stCondLst>
                                            <p:cond delay="1999"/>
                                          </p:stCondLst>
                                        </p:cTn>
                                        <p:tgtEl>
                                          <p:spTgt spid="78"/>
                                        </p:tgtEl>
                                        <p:attrNameLst>
                                          <p:attrName>style.visibility</p:attrName>
                                        </p:attrNameLst>
                                      </p:cBhvr>
                                      <p:to>
                                        <p:strVal val="hidden"/>
                                      </p:to>
                                    </p:set>
                                  </p:childTnLst>
                                </p:cTn>
                              </p:par>
                              <p:par>
                                <p:cTn id="608" presetID="2" presetClass="exit" presetSubtype="6" fill="hold" nodeType="withEffect">
                                  <p:stCondLst>
                                    <p:cond delay="0"/>
                                  </p:stCondLst>
                                  <p:childTnLst>
                                    <p:anim calcmode="lin" valueType="num">
                                      <p:cBhvr additive="base">
                                        <p:cTn id="609" dur="2000"/>
                                        <p:tgtEl>
                                          <p:spTgt spid="79"/>
                                        </p:tgtEl>
                                        <p:attrNameLst>
                                          <p:attrName>ppt_x</p:attrName>
                                        </p:attrNameLst>
                                      </p:cBhvr>
                                      <p:tavLst>
                                        <p:tav tm="0">
                                          <p:val>
                                            <p:strVal val="ppt_x"/>
                                          </p:val>
                                        </p:tav>
                                        <p:tav tm="100000">
                                          <p:val>
                                            <p:strVal val="1+ppt_w/2"/>
                                          </p:val>
                                        </p:tav>
                                      </p:tavLst>
                                    </p:anim>
                                    <p:anim calcmode="lin" valueType="num">
                                      <p:cBhvr additive="base">
                                        <p:cTn id="610" dur="2000"/>
                                        <p:tgtEl>
                                          <p:spTgt spid="79"/>
                                        </p:tgtEl>
                                        <p:attrNameLst>
                                          <p:attrName>ppt_y</p:attrName>
                                        </p:attrNameLst>
                                      </p:cBhvr>
                                      <p:tavLst>
                                        <p:tav tm="0">
                                          <p:val>
                                            <p:strVal val="ppt_y"/>
                                          </p:val>
                                        </p:tav>
                                        <p:tav tm="100000">
                                          <p:val>
                                            <p:strVal val="1+ppt_h/2"/>
                                          </p:val>
                                        </p:tav>
                                      </p:tavLst>
                                    </p:anim>
                                    <p:set>
                                      <p:cBhvr>
                                        <p:cTn id="611" dur="1" fill="hold">
                                          <p:stCondLst>
                                            <p:cond delay="1999"/>
                                          </p:stCondLst>
                                        </p:cTn>
                                        <p:tgtEl>
                                          <p:spTgt spid="79"/>
                                        </p:tgtEl>
                                        <p:attrNameLst>
                                          <p:attrName>style.visibility</p:attrName>
                                        </p:attrNameLst>
                                      </p:cBhvr>
                                      <p:to>
                                        <p:strVal val="hidden"/>
                                      </p:to>
                                    </p:set>
                                  </p:childTnLst>
                                </p:cTn>
                              </p:par>
                              <p:par>
                                <p:cTn id="612" presetID="2" presetClass="exit" presetSubtype="6" fill="hold" nodeType="withEffect">
                                  <p:stCondLst>
                                    <p:cond delay="0"/>
                                  </p:stCondLst>
                                  <p:childTnLst>
                                    <p:anim calcmode="lin" valueType="num">
                                      <p:cBhvr additive="base">
                                        <p:cTn id="613" dur="2000"/>
                                        <p:tgtEl>
                                          <p:spTgt spid="80"/>
                                        </p:tgtEl>
                                        <p:attrNameLst>
                                          <p:attrName>ppt_x</p:attrName>
                                        </p:attrNameLst>
                                      </p:cBhvr>
                                      <p:tavLst>
                                        <p:tav tm="0">
                                          <p:val>
                                            <p:strVal val="ppt_x"/>
                                          </p:val>
                                        </p:tav>
                                        <p:tav tm="100000">
                                          <p:val>
                                            <p:strVal val="1+ppt_w/2"/>
                                          </p:val>
                                        </p:tav>
                                      </p:tavLst>
                                    </p:anim>
                                    <p:anim calcmode="lin" valueType="num">
                                      <p:cBhvr additive="base">
                                        <p:cTn id="614" dur="2000"/>
                                        <p:tgtEl>
                                          <p:spTgt spid="80"/>
                                        </p:tgtEl>
                                        <p:attrNameLst>
                                          <p:attrName>ppt_y</p:attrName>
                                        </p:attrNameLst>
                                      </p:cBhvr>
                                      <p:tavLst>
                                        <p:tav tm="0">
                                          <p:val>
                                            <p:strVal val="ppt_y"/>
                                          </p:val>
                                        </p:tav>
                                        <p:tav tm="100000">
                                          <p:val>
                                            <p:strVal val="1+ppt_h/2"/>
                                          </p:val>
                                        </p:tav>
                                      </p:tavLst>
                                    </p:anim>
                                    <p:set>
                                      <p:cBhvr>
                                        <p:cTn id="615" dur="1" fill="hold">
                                          <p:stCondLst>
                                            <p:cond delay="1999"/>
                                          </p:stCondLst>
                                        </p:cTn>
                                        <p:tgtEl>
                                          <p:spTgt spid="80"/>
                                        </p:tgtEl>
                                        <p:attrNameLst>
                                          <p:attrName>style.visibility</p:attrName>
                                        </p:attrNameLst>
                                      </p:cBhvr>
                                      <p:to>
                                        <p:strVal val="hidden"/>
                                      </p:to>
                                    </p:set>
                                  </p:childTnLst>
                                </p:cTn>
                              </p:par>
                              <p:par>
                                <p:cTn id="616" presetID="2" presetClass="exit" presetSubtype="12" fill="hold" nodeType="withEffect">
                                  <p:stCondLst>
                                    <p:cond delay="0"/>
                                  </p:stCondLst>
                                  <p:childTnLst>
                                    <p:anim calcmode="lin" valueType="num">
                                      <p:cBhvr additive="base">
                                        <p:cTn id="617" dur="2000"/>
                                        <p:tgtEl>
                                          <p:spTgt spid="5"/>
                                        </p:tgtEl>
                                        <p:attrNameLst>
                                          <p:attrName>ppt_x</p:attrName>
                                        </p:attrNameLst>
                                      </p:cBhvr>
                                      <p:tavLst>
                                        <p:tav tm="0">
                                          <p:val>
                                            <p:strVal val="ppt_x"/>
                                          </p:val>
                                        </p:tav>
                                        <p:tav tm="100000">
                                          <p:val>
                                            <p:strVal val="0-ppt_w/2"/>
                                          </p:val>
                                        </p:tav>
                                      </p:tavLst>
                                    </p:anim>
                                    <p:anim calcmode="lin" valueType="num">
                                      <p:cBhvr additive="base">
                                        <p:cTn id="618" dur="2000"/>
                                        <p:tgtEl>
                                          <p:spTgt spid="5"/>
                                        </p:tgtEl>
                                        <p:attrNameLst>
                                          <p:attrName>ppt_y</p:attrName>
                                        </p:attrNameLst>
                                      </p:cBhvr>
                                      <p:tavLst>
                                        <p:tav tm="0">
                                          <p:val>
                                            <p:strVal val="ppt_y"/>
                                          </p:val>
                                        </p:tav>
                                        <p:tav tm="100000">
                                          <p:val>
                                            <p:strVal val="1+ppt_h/2"/>
                                          </p:val>
                                        </p:tav>
                                      </p:tavLst>
                                    </p:anim>
                                    <p:set>
                                      <p:cBhvr>
                                        <p:cTn id="619" dur="1" fill="hold">
                                          <p:stCondLst>
                                            <p:cond delay="1999"/>
                                          </p:stCondLst>
                                        </p:cTn>
                                        <p:tgtEl>
                                          <p:spTgt spid="5"/>
                                        </p:tgtEl>
                                        <p:attrNameLst>
                                          <p:attrName>style.visibility</p:attrName>
                                        </p:attrNameLst>
                                      </p:cBhvr>
                                      <p:to>
                                        <p:strVal val="hidden"/>
                                      </p:to>
                                    </p:set>
                                  </p:childTnLst>
                                </p:cTn>
                              </p:par>
                              <p:par>
                                <p:cTn id="620" presetID="2" presetClass="exit" presetSubtype="12" fill="hold" nodeType="withEffect">
                                  <p:stCondLst>
                                    <p:cond delay="0"/>
                                  </p:stCondLst>
                                  <p:childTnLst>
                                    <p:anim calcmode="lin" valueType="num">
                                      <p:cBhvr additive="base">
                                        <p:cTn id="621" dur="2000"/>
                                        <p:tgtEl>
                                          <p:spTgt spid="6"/>
                                        </p:tgtEl>
                                        <p:attrNameLst>
                                          <p:attrName>ppt_x</p:attrName>
                                        </p:attrNameLst>
                                      </p:cBhvr>
                                      <p:tavLst>
                                        <p:tav tm="0">
                                          <p:val>
                                            <p:strVal val="ppt_x"/>
                                          </p:val>
                                        </p:tav>
                                        <p:tav tm="100000">
                                          <p:val>
                                            <p:strVal val="0-ppt_w/2"/>
                                          </p:val>
                                        </p:tav>
                                      </p:tavLst>
                                    </p:anim>
                                    <p:anim calcmode="lin" valueType="num">
                                      <p:cBhvr additive="base">
                                        <p:cTn id="622" dur="2000"/>
                                        <p:tgtEl>
                                          <p:spTgt spid="6"/>
                                        </p:tgtEl>
                                        <p:attrNameLst>
                                          <p:attrName>ppt_y</p:attrName>
                                        </p:attrNameLst>
                                      </p:cBhvr>
                                      <p:tavLst>
                                        <p:tav tm="0">
                                          <p:val>
                                            <p:strVal val="ppt_y"/>
                                          </p:val>
                                        </p:tav>
                                        <p:tav tm="100000">
                                          <p:val>
                                            <p:strVal val="1+ppt_h/2"/>
                                          </p:val>
                                        </p:tav>
                                      </p:tavLst>
                                    </p:anim>
                                    <p:set>
                                      <p:cBhvr>
                                        <p:cTn id="623" dur="1" fill="hold">
                                          <p:stCondLst>
                                            <p:cond delay="1999"/>
                                          </p:stCondLst>
                                        </p:cTn>
                                        <p:tgtEl>
                                          <p:spTgt spid="6"/>
                                        </p:tgtEl>
                                        <p:attrNameLst>
                                          <p:attrName>style.visibility</p:attrName>
                                        </p:attrNameLst>
                                      </p:cBhvr>
                                      <p:to>
                                        <p:strVal val="hidden"/>
                                      </p:to>
                                    </p:set>
                                  </p:childTnLst>
                                </p:cTn>
                              </p:par>
                              <p:par>
                                <p:cTn id="624" presetID="2" presetClass="exit" presetSubtype="12" fill="hold" nodeType="withEffect">
                                  <p:stCondLst>
                                    <p:cond delay="0"/>
                                  </p:stCondLst>
                                  <p:childTnLst>
                                    <p:anim calcmode="lin" valueType="num">
                                      <p:cBhvr additive="base">
                                        <p:cTn id="625" dur="2000"/>
                                        <p:tgtEl>
                                          <p:spTgt spid="7"/>
                                        </p:tgtEl>
                                        <p:attrNameLst>
                                          <p:attrName>ppt_x</p:attrName>
                                        </p:attrNameLst>
                                      </p:cBhvr>
                                      <p:tavLst>
                                        <p:tav tm="0">
                                          <p:val>
                                            <p:strVal val="ppt_x"/>
                                          </p:val>
                                        </p:tav>
                                        <p:tav tm="100000">
                                          <p:val>
                                            <p:strVal val="0-ppt_w/2"/>
                                          </p:val>
                                        </p:tav>
                                      </p:tavLst>
                                    </p:anim>
                                    <p:anim calcmode="lin" valueType="num">
                                      <p:cBhvr additive="base">
                                        <p:cTn id="626" dur="2000"/>
                                        <p:tgtEl>
                                          <p:spTgt spid="7"/>
                                        </p:tgtEl>
                                        <p:attrNameLst>
                                          <p:attrName>ppt_y</p:attrName>
                                        </p:attrNameLst>
                                      </p:cBhvr>
                                      <p:tavLst>
                                        <p:tav tm="0">
                                          <p:val>
                                            <p:strVal val="ppt_y"/>
                                          </p:val>
                                        </p:tav>
                                        <p:tav tm="100000">
                                          <p:val>
                                            <p:strVal val="1+ppt_h/2"/>
                                          </p:val>
                                        </p:tav>
                                      </p:tavLst>
                                    </p:anim>
                                    <p:set>
                                      <p:cBhvr>
                                        <p:cTn id="627" dur="1" fill="hold">
                                          <p:stCondLst>
                                            <p:cond delay="1999"/>
                                          </p:stCondLst>
                                        </p:cTn>
                                        <p:tgtEl>
                                          <p:spTgt spid="7"/>
                                        </p:tgtEl>
                                        <p:attrNameLst>
                                          <p:attrName>style.visibility</p:attrName>
                                        </p:attrNameLst>
                                      </p:cBhvr>
                                      <p:to>
                                        <p:strVal val="hidden"/>
                                      </p:to>
                                    </p:set>
                                  </p:childTnLst>
                                </p:cTn>
                              </p:par>
                              <p:par>
                                <p:cTn id="628" presetID="2" presetClass="exit" presetSubtype="12" fill="hold" nodeType="withEffect">
                                  <p:stCondLst>
                                    <p:cond delay="0"/>
                                  </p:stCondLst>
                                  <p:childTnLst>
                                    <p:anim calcmode="lin" valueType="num">
                                      <p:cBhvr additive="base">
                                        <p:cTn id="629" dur="2000"/>
                                        <p:tgtEl>
                                          <p:spTgt spid="8"/>
                                        </p:tgtEl>
                                        <p:attrNameLst>
                                          <p:attrName>ppt_x</p:attrName>
                                        </p:attrNameLst>
                                      </p:cBhvr>
                                      <p:tavLst>
                                        <p:tav tm="0">
                                          <p:val>
                                            <p:strVal val="ppt_x"/>
                                          </p:val>
                                        </p:tav>
                                        <p:tav tm="100000">
                                          <p:val>
                                            <p:strVal val="0-ppt_w/2"/>
                                          </p:val>
                                        </p:tav>
                                      </p:tavLst>
                                    </p:anim>
                                    <p:anim calcmode="lin" valueType="num">
                                      <p:cBhvr additive="base">
                                        <p:cTn id="630" dur="2000"/>
                                        <p:tgtEl>
                                          <p:spTgt spid="8"/>
                                        </p:tgtEl>
                                        <p:attrNameLst>
                                          <p:attrName>ppt_y</p:attrName>
                                        </p:attrNameLst>
                                      </p:cBhvr>
                                      <p:tavLst>
                                        <p:tav tm="0">
                                          <p:val>
                                            <p:strVal val="ppt_y"/>
                                          </p:val>
                                        </p:tav>
                                        <p:tav tm="100000">
                                          <p:val>
                                            <p:strVal val="1+ppt_h/2"/>
                                          </p:val>
                                        </p:tav>
                                      </p:tavLst>
                                    </p:anim>
                                    <p:set>
                                      <p:cBhvr>
                                        <p:cTn id="631" dur="1" fill="hold">
                                          <p:stCondLst>
                                            <p:cond delay="1999"/>
                                          </p:stCondLst>
                                        </p:cTn>
                                        <p:tgtEl>
                                          <p:spTgt spid="8"/>
                                        </p:tgtEl>
                                        <p:attrNameLst>
                                          <p:attrName>style.visibility</p:attrName>
                                        </p:attrNameLst>
                                      </p:cBhvr>
                                      <p:to>
                                        <p:strVal val="hidden"/>
                                      </p:to>
                                    </p:set>
                                  </p:childTnLst>
                                </p:cTn>
                              </p:par>
                              <p:par>
                                <p:cTn id="632" presetID="2" presetClass="exit" presetSubtype="12" fill="hold" nodeType="withEffect">
                                  <p:stCondLst>
                                    <p:cond delay="0"/>
                                  </p:stCondLst>
                                  <p:childTnLst>
                                    <p:anim calcmode="lin" valueType="num">
                                      <p:cBhvr additive="base">
                                        <p:cTn id="633" dur="2000"/>
                                        <p:tgtEl>
                                          <p:spTgt spid="9"/>
                                        </p:tgtEl>
                                        <p:attrNameLst>
                                          <p:attrName>ppt_x</p:attrName>
                                        </p:attrNameLst>
                                      </p:cBhvr>
                                      <p:tavLst>
                                        <p:tav tm="0">
                                          <p:val>
                                            <p:strVal val="ppt_x"/>
                                          </p:val>
                                        </p:tav>
                                        <p:tav tm="100000">
                                          <p:val>
                                            <p:strVal val="0-ppt_w/2"/>
                                          </p:val>
                                        </p:tav>
                                      </p:tavLst>
                                    </p:anim>
                                    <p:anim calcmode="lin" valueType="num">
                                      <p:cBhvr additive="base">
                                        <p:cTn id="634" dur="2000"/>
                                        <p:tgtEl>
                                          <p:spTgt spid="9"/>
                                        </p:tgtEl>
                                        <p:attrNameLst>
                                          <p:attrName>ppt_y</p:attrName>
                                        </p:attrNameLst>
                                      </p:cBhvr>
                                      <p:tavLst>
                                        <p:tav tm="0">
                                          <p:val>
                                            <p:strVal val="ppt_y"/>
                                          </p:val>
                                        </p:tav>
                                        <p:tav tm="100000">
                                          <p:val>
                                            <p:strVal val="1+ppt_h/2"/>
                                          </p:val>
                                        </p:tav>
                                      </p:tavLst>
                                    </p:anim>
                                    <p:set>
                                      <p:cBhvr>
                                        <p:cTn id="635" dur="1" fill="hold">
                                          <p:stCondLst>
                                            <p:cond delay="1999"/>
                                          </p:stCondLst>
                                        </p:cTn>
                                        <p:tgtEl>
                                          <p:spTgt spid="9"/>
                                        </p:tgtEl>
                                        <p:attrNameLst>
                                          <p:attrName>style.visibility</p:attrName>
                                        </p:attrNameLst>
                                      </p:cBhvr>
                                      <p:to>
                                        <p:strVal val="hidden"/>
                                      </p:to>
                                    </p:set>
                                  </p:childTnLst>
                                </p:cTn>
                              </p:par>
                              <p:par>
                                <p:cTn id="636" presetID="2" presetClass="exit" presetSubtype="12" fill="hold" nodeType="withEffect">
                                  <p:stCondLst>
                                    <p:cond delay="0"/>
                                  </p:stCondLst>
                                  <p:childTnLst>
                                    <p:anim calcmode="lin" valueType="num">
                                      <p:cBhvr additive="base">
                                        <p:cTn id="637" dur="2000"/>
                                        <p:tgtEl>
                                          <p:spTgt spid="10"/>
                                        </p:tgtEl>
                                        <p:attrNameLst>
                                          <p:attrName>ppt_x</p:attrName>
                                        </p:attrNameLst>
                                      </p:cBhvr>
                                      <p:tavLst>
                                        <p:tav tm="0">
                                          <p:val>
                                            <p:strVal val="ppt_x"/>
                                          </p:val>
                                        </p:tav>
                                        <p:tav tm="100000">
                                          <p:val>
                                            <p:strVal val="0-ppt_w/2"/>
                                          </p:val>
                                        </p:tav>
                                      </p:tavLst>
                                    </p:anim>
                                    <p:anim calcmode="lin" valueType="num">
                                      <p:cBhvr additive="base">
                                        <p:cTn id="638" dur="2000"/>
                                        <p:tgtEl>
                                          <p:spTgt spid="10"/>
                                        </p:tgtEl>
                                        <p:attrNameLst>
                                          <p:attrName>ppt_y</p:attrName>
                                        </p:attrNameLst>
                                      </p:cBhvr>
                                      <p:tavLst>
                                        <p:tav tm="0">
                                          <p:val>
                                            <p:strVal val="ppt_y"/>
                                          </p:val>
                                        </p:tav>
                                        <p:tav tm="100000">
                                          <p:val>
                                            <p:strVal val="1+ppt_h/2"/>
                                          </p:val>
                                        </p:tav>
                                      </p:tavLst>
                                    </p:anim>
                                    <p:set>
                                      <p:cBhvr>
                                        <p:cTn id="639" dur="1" fill="hold">
                                          <p:stCondLst>
                                            <p:cond delay="1999"/>
                                          </p:stCondLst>
                                        </p:cTn>
                                        <p:tgtEl>
                                          <p:spTgt spid="10"/>
                                        </p:tgtEl>
                                        <p:attrNameLst>
                                          <p:attrName>style.visibility</p:attrName>
                                        </p:attrNameLst>
                                      </p:cBhvr>
                                      <p:to>
                                        <p:strVal val="hidden"/>
                                      </p:to>
                                    </p:set>
                                  </p:childTnLst>
                                </p:cTn>
                              </p:par>
                              <p:par>
                                <p:cTn id="640" presetID="2" presetClass="exit" presetSubtype="12" fill="hold" nodeType="withEffect">
                                  <p:stCondLst>
                                    <p:cond delay="0"/>
                                  </p:stCondLst>
                                  <p:childTnLst>
                                    <p:anim calcmode="lin" valueType="num">
                                      <p:cBhvr additive="base">
                                        <p:cTn id="641" dur="2000"/>
                                        <p:tgtEl>
                                          <p:spTgt spid="11"/>
                                        </p:tgtEl>
                                        <p:attrNameLst>
                                          <p:attrName>ppt_x</p:attrName>
                                        </p:attrNameLst>
                                      </p:cBhvr>
                                      <p:tavLst>
                                        <p:tav tm="0">
                                          <p:val>
                                            <p:strVal val="ppt_x"/>
                                          </p:val>
                                        </p:tav>
                                        <p:tav tm="100000">
                                          <p:val>
                                            <p:strVal val="0-ppt_w/2"/>
                                          </p:val>
                                        </p:tav>
                                      </p:tavLst>
                                    </p:anim>
                                    <p:anim calcmode="lin" valueType="num">
                                      <p:cBhvr additive="base">
                                        <p:cTn id="642" dur="2000"/>
                                        <p:tgtEl>
                                          <p:spTgt spid="11"/>
                                        </p:tgtEl>
                                        <p:attrNameLst>
                                          <p:attrName>ppt_y</p:attrName>
                                        </p:attrNameLst>
                                      </p:cBhvr>
                                      <p:tavLst>
                                        <p:tav tm="0">
                                          <p:val>
                                            <p:strVal val="ppt_y"/>
                                          </p:val>
                                        </p:tav>
                                        <p:tav tm="100000">
                                          <p:val>
                                            <p:strVal val="1+ppt_h/2"/>
                                          </p:val>
                                        </p:tav>
                                      </p:tavLst>
                                    </p:anim>
                                    <p:set>
                                      <p:cBhvr>
                                        <p:cTn id="643" dur="1" fill="hold">
                                          <p:stCondLst>
                                            <p:cond delay="1999"/>
                                          </p:stCondLst>
                                        </p:cTn>
                                        <p:tgtEl>
                                          <p:spTgt spid="11"/>
                                        </p:tgtEl>
                                        <p:attrNameLst>
                                          <p:attrName>style.visibility</p:attrName>
                                        </p:attrNameLst>
                                      </p:cBhvr>
                                      <p:to>
                                        <p:strVal val="hidden"/>
                                      </p:to>
                                    </p:set>
                                  </p:childTnLst>
                                </p:cTn>
                              </p:par>
                              <p:par>
                                <p:cTn id="644" presetID="2" presetClass="exit" presetSubtype="12" fill="hold" nodeType="withEffect">
                                  <p:stCondLst>
                                    <p:cond delay="0"/>
                                  </p:stCondLst>
                                  <p:childTnLst>
                                    <p:anim calcmode="lin" valueType="num">
                                      <p:cBhvr additive="base">
                                        <p:cTn id="645" dur="2000"/>
                                        <p:tgtEl>
                                          <p:spTgt spid="12"/>
                                        </p:tgtEl>
                                        <p:attrNameLst>
                                          <p:attrName>ppt_x</p:attrName>
                                        </p:attrNameLst>
                                      </p:cBhvr>
                                      <p:tavLst>
                                        <p:tav tm="0">
                                          <p:val>
                                            <p:strVal val="ppt_x"/>
                                          </p:val>
                                        </p:tav>
                                        <p:tav tm="100000">
                                          <p:val>
                                            <p:strVal val="0-ppt_w/2"/>
                                          </p:val>
                                        </p:tav>
                                      </p:tavLst>
                                    </p:anim>
                                    <p:anim calcmode="lin" valueType="num">
                                      <p:cBhvr additive="base">
                                        <p:cTn id="646" dur="2000"/>
                                        <p:tgtEl>
                                          <p:spTgt spid="12"/>
                                        </p:tgtEl>
                                        <p:attrNameLst>
                                          <p:attrName>ppt_y</p:attrName>
                                        </p:attrNameLst>
                                      </p:cBhvr>
                                      <p:tavLst>
                                        <p:tav tm="0">
                                          <p:val>
                                            <p:strVal val="ppt_y"/>
                                          </p:val>
                                        </p:tav>
                                        <p:tav tm="100000">
                                          <p:val>
                                            <p:strVal val="1+ppt_h/2"/>
                                          </p:val>
                                        </p:tav>
                                      </p:tavLst>
                                    </p:anim>
                                    <p:set>
                                      <p:cBhvr>
                                        <p:cTn id="647" dur="1" fill="hold">
                                          <p:stCondLst>
                                            <p:cond delay="1999"/>
                                          </p:stCondLst>
                                        </p:cTn>
                                        <p:tgtEl>
                                          <p:spTgt spid="12"/>
                                        </p:tgtEl>
                                        <p:attrNameLst>
                                          <p:attrName>style.visibility</p:attrName>
                                        </p:attrNameLst>
                                      </p:cBhvr>
                                      <p:to>
                                        <p:strVal val="hidden"/>
                                      </p:to>
                                    </p:set>
                                  </p:childTnLst>
                                </p:cTn>
                              </p:par>
                              <p:par>
                                <p:cTn id="648" presetID="2" presetClass="exit" presetSubtype="12" fill="hold" nodeType="withEffect">
                                  <p:stCondLst>
                                    <p:cond delay="0"/>
                                  </p:stCondLst>
                                  <p:childTnLst>
                                    <p:anim calcmode="lin" valueType="num">
                                      <p:cBhvr additive="base">
                                        <p:cTn id="649" dur="2000"/>
                                        <p:tgtEl>
                                          <p:spTgt spid="13"/>
                                        </p:tgtEl>
                                        <p:attrNameLst>
                                          <p:attrName>ppt_x</p:attrName>
                                        </p:attrNameLst>
                                      </p:cBhvr>
                                      <p:tavLst>
                                        <p:tav tm="0">
                                          <p:val>
                                            <p:strVal val="ppt_x"/>
                                          </p:val>
                                        </p:tav>
                                        <p:tav tm="100000">
                                          <p:val>
                                            <p:strVal val="0-ppt_w/2"/>
                                          </p:val>
                                        </p:tav>
                                      </p:tavLst>
                                    </p:anim>
                                    <p:anim calcmode="lin" valueType="num">
                                      <p:cBhvr additive="base">
                                        <p:cTn id="650" dur="2000"/>
                                        <p:tgtEl>
                                          <p:spTgt spid="13"/>
                                        </p:tgtEl>
                                        <p:attrNameLst>
                                          <p:attrName>ppt_y</p:attrName>
                                        </p:attrNameLst>
                                      </p:cBhvr>
                                      <p:tavLst>
                                        <p:tav tm="0">
                                          <p:val>
                                            <p:strVal val="ppt_y"/>
                                          </p:val>
                                        </p:tav>
                                        <p:tav tm="100000">
                                          <p:val>
                                            <p:strVal val="1+ppt_h/2"/>
                                          </p:val>
                                        </p:tav>
                                      </p:tavLst>
                                    </p:anim>
                                    <p:set>
                                      <p:cBhvr>
                                        <p:cTn id="651" dur="1" fill="hold">
                                          <p:stCondLst>
                                            <p:cond delay="1999"/>
                                          </p:stCondLst>
                                        </p:cTn>
                                        <p:tgtEl>
                                          <p:spTgt spid="13"/>
                                        </p:tgtEl>
                                        <p:attrNameLst>
                                          <p:attrName>style.visibility</p:attrName>
                                        </p:attrNameLst>
                                      </p:cBhvr>
                                      <p:to>
                                        <p:strVal val="hidden"/>
                                      </p:to>
                                    </p:set>
                                  </p:childTnLst>
                                </p:cTn>
                              </p:par>
                              <p:par>
                                <p:cTn id="652" presetID="2" presetClass="exit" presetSubtype="12" fill="hold" nodeType="withEffect">
                                  <p:stCondLst>
                                    <p:cond delay="0"/>
                                  </p:stCondLst>
                                  <p:childTnLst>
                                    <p:anim calcmode="lin" valueType="num">
                                      <p:cBhvr additive="base">
                                        <p:cTn id="653" dur="2000"/>
                                        <p:tgtEl>
                                          <p:spTgt spid="14"/>
                                        </p:tgtEl>
                                        <p:attrNameLst>
                                          <p:attrName>ppt_x</p:attrName>
                                        </p:attrNameLst>
                                      </p:cBhvr>
                                      <p:tavLst>
                                        <p:tav tm="0">
                                          <p:val>
                                            <p:strVal val="ppt_x"/>
                                          </p:val>
                                        </p:tav>
                                        <p:tav tm="100000">
                                          <p:val>
                                            <p:strVal val="0-ppt_w/2"/>
                                          </p:val>
                                        </p:tav>
                                      </p:tavLst>
                                    </p:anim>
                                    <p:anim calcmode="lin" valueType="num">
                                      <p:cBhvr additive="base">
                                        <p:cTn id="654" dur="2000"/>
                                        <p:tgtEl>
                                          <p:spTgt spid="14"/>
                                        </p:tgtEl>
                                        <p:attrNameLst>
                                          <p:attrName>ppt_y</p:attrName>
                                        </p:attrNameLst>
                                      </p:cBhvr>
                                      <p:tavLst>
                                        <p:tav tm="0">
                                          <p:val>
                                            <p:strVal val="ppt_y"/>
                                          </p:val>
                                        </p:tav>
                                        <p:tav tm="100000">
                                          <p:val>
                                            <p:strVal val="1+ppt_h/2"/>
                                          </p:val>
                                        </p:tav>
                                      </p:tavLst>
                                    </p:anim>
                                    <p:set>
                                      <p:cBhvr>
                                        <p:cTn id="655" dur="1" fill="hold">
                                          <p:stCondLst>
                                            <p:cond delay="1999"/>
                                          </p:stCondLst>
                                        </p:cTn>
                                        <p:tgtEl>
                                          <p:spTgt spid="14"/>
                                        </p:tgtEl>
                                        <p:attrNameLst>
                                          <p:attrName>style.visibility</p:attrName>
                                        </p:attrNameLst>
                                      </p:cBhvr>
                                      <p:to>
                                        <p:strVal val="hidden"/>
                                      </p:to>
                                    </p:set>
                                  </p:childTnLst>
                                </p:cTn>
                              </p:par>
                              <p:par>
                                <p:cTn id="656" presetID="2" presetClass="exit" presetSubtype="12" fill="hold" nodeType="withEffect">
                                  <p:stCondLst>
                                    <p:cond delay="0"/>
                                  </p:stCondLst>
                                  <p:childTnLst>
                                    <p:anim calcmode="lin" valueType="num">
                                      <p:cBhvr additive="base">
                                        <p:cTn id="657" dur="2000"/>
                                        <p:tgtEl>
                                          <p:spTgt spid="15"/>
                                        </p:tgtEl>
                                        <p:attrNameLst>
                                          <p:attrName>ppt_x</p:attrName>
                                        </p:attrNameLst>
                                      </p:cBhvr>
                                      <p:tavLst>
                                        <p:tav tm="0">
                                          <p:val>
                                            <p:strVal val="ppt_x"/>
                                          </p:val>
                                        </p:tav>
                                        <p:tav tm="100000">
                                          <p:val>
                                            <p:strVal val="0-ppt_w/2"/>
                                          </p:val>
                                        </p:tav>
                                      </p:tavLst>
                                    </p:anim>
                                    <p:anim calcmode="lin" valueType="num">
                                      <p:cBhvr additive="base">
                                        <p:cTn id="658" dur="2000"/>
                                        <p:tgtEl>
                                          <p:spTgt spid="15"/>
                                        </p:tgtEl>
                                        <p:attrNameLst>
                                          <p:attrName>ppt_y</p:attrName>
                                        </p:attrNameLst>
                                      </p:cBhvr>
                                      <p:tavLst>
                                        <p:tav tm="0">
                                          <p:val>
                                            <p:strVal val="ppt_y"/>
                                          </p:val>
                                        </p:tav>
                                        <p:tav tm="100000">
                                          <p:val>
                                            <p:strVal val="1+ppt_h/2"/>
                                          </p:val>
                                        </p:tav>
                                      </p:tavLst>
                                    </p:anim>
                                    <p:set>
                                      <p:cBhvr>
                                        <p:cTn id="659" dur="1" fill="hold">
                                          <p:stCondLst>
                                            <p:cond delay="1999"/>
                                          </p:stCondLst>
                                        </p:cTn>
                                        <p:tgtEl>
                                          <p:spTgt spid="15"/>
                                        </p:tgtEl>
                                        <p:attrNameLst>
                                          <p:attrName>style.visibility</p:attrName>
                                        </p:attrNameLst>
                                      </p:cBhvr>
                                      <p:to>
                                        <p:strVal val="hidden"/>
                                      </p:to>
                                    </p:set>
                                  </p:childTnLst>
                                </p:cTn>
                              </p:par>
                              <p:par>
                                <p:cTn id="660" presetID="2" presetClass="exit" presetSubtype="12" fill="hold" nodeType="withEffect">
                                  <p:stCondLst>
                                    <p:cond delay="0"/>
                                  </p:stCondLst>
                                  <p:childTnLst>
                                    <p:anim calcmode="lin" valueType="num">
                                      <p:cBhvr additive="base">
                                        <p:cTn id="661" dur="2000"/>
                                        <p:tgtEl>
                                          <p:spTgt spid="16"/>
                                        </p:tgtEl>
                                        <p:attrNameLst>
                                          <p:attrName>ppt_x</p:attrName>
                                        </p:attrNameLst>
                                      </p:cBhvr>
                                      <p:tavLst>
                                        <p:tav tm="0">
                                          <p:val>
                                            <p:strVal val="ppt_x"/>
                                          </p:val>
                                        </p:tav>
                                        <p:tav tm="100000">
                                          <p:val>
                                            <p:strVal val="0-ppt_w/2"/>
                                          </p:val>
                                        </p:tav>
                                      </p:tavLst>
                                    </p:anim>
                                    <p:anim calcmode="lin" valueType="num">
                                      <p:cBhvr additive="base">
                                        <p:cTn id="662" dur="2000"/>
                                        <p:tgtEl>
                                          <p:spTgt spid="16"/>
                                        </p:tgtEl>
                                        <p:attrNameLst>
                                          <p:attrName>ppt_y</p:attrName>
                                        </p:attrNameLst>
                                      </p:cBhvr>
                                      <p:tavLst>
                                        <p:tav tm="0">
                                          <p:val>
                                            <p:strVal val="ppt_y"/>
                                          </p:val>
                                        </p:tav>
                                        <p:tav tm="100000">
                                          <p:val>
                                            <p:strVal val="1+ppt_h/2"/>
                                          </p:val>
                                        </p:tav>
                                      </p:tavLst>
                                    </p:anim>
                                    <p:set>
                                      <p:cBhvr>
                                        <p:cTn id="663" dur="1" fill="hold">
                                          <p:stCondLst>
                                            <p:cond delay="1999"/>
                                          </p:stCondLst>
                                        </p:cTn>
                                        <p:tgtEl>
                                          <p:spTgt spid="16"/>
                                        </p:tgtEl>
                                        <p:attrNameLst>
                                          <p:attrName>style.visibility</p:attrName>
                                        </p:attrNameLst>
                                      </p:cBhvr>
                                      <p:to>
                                        <p:strVal val="hidden"/>
                                      </p:to>
                                    </p:set>
                                  </p:childTnLst>
                                </p:cTn>
                              </p:par>
                              <p:par>
                                <p:cTn id="664" presetID="2" presetClass="exit" presetSubtype="12" fill="hold" nodeType="withEffect">
                                  <p:stCondLst>
                                    <p:cond delay="0"/>
                                  </p:stCondLst>
                                  <p:childTnLst>
                                    <p:anim calcmode="lin" valueType="num">
                                      <p:cBhvr additive="base">
                                        <p:cTn id="665" dur="2000"/>
                                        <p:tgtEl>
                                          <p:spTgt spid="17"/>
                                        </p:tgtEl>
                                        <p:attrNameLst>
                                          <p:attrName>ppt_x</p:attrName>
                                        </p:attrNameLst>
                                      </p:cBhvr>
                                      <p:tavLst>
                                        <p:tav tm="0">
                                          <p:val>
                                            <p:strVal val="ppt_x"/>
                                          </p:val>
                                        </p:tav>
                                        <p:tav tm="100000">
                                          <p:val>
                                            <p:strVal val="0-ppt_w/2"/>
                                          </p:val>
                                        </p:tav>
                                      </p:tavLst>
                                    </p:anim>
                                    <p:anim calcmode="lin" valueType="num">
                                      <p:cBhvr additive="base">
                                        <p:cTn id="666" dur="2000"/>
                                        <p:tgtEl>
                                          <p:spTgt spid="17"/>
                                        </p:tgtEl>
                                        <p:attrNameLst>
                                          <p:attrName>ppt_y</p:attrName>
                                        </p:attrNameLst>
                                      </p:cBhvr>
                                      <p:tavLst>
                                        <p:tav tm="0">
                                          <p:val>
                                            <p:strVal val="ppt_y"/>
                                          </p:val>
                                        </p:tav>
                                        <p:tav tm="100000">
                                          <p:val>
                                            <p:strVal val="1+ppt_h/2"/>
                                          </p:val>
                                        </p:tav>
                                      </p:tavLst>
                                    </p:anim>
                                    <p:set>
                                      <p:cBhvr>
                                        <p:cTn id="667" dur="1" fill="hold">
                                          <p:stCondLst>
                                            <p:cond delay="1999"/>
                                          </p:stCondLst>
                                        </p:cTn>
                                        <p:tgtEl>
                                          <p:spTgt spid="17"/>
                                        </p:tgtEl>
                                        <p:attrNameLst>
                                          <p:attrName>style.visibility</p:attrName>
                                        </p:attrNameLst>
                                      </p:cBhvr>
                                      <p:to>
                                        <p:strVal val="hidden"/>
                                      </p:to>
                                    </p:set>
                                  </p:childTnLst>
                                </p:cTn>
                              </p:par>
                              <p:par>
                                <p:cTn id="668" presetID="2" presetClass="exit" presetSubtype="12" fill="hold" nodeType="withEffect">
                                  <p:stCondLst>
                                    <p:cond delay="0"/>
                                  </p:stCondLst>
                                  <p:childTnLst>
                                    <p:anim calcmode="lin" valueType="num">
                                      <p:cBhvr additive="base">
                                        <p:cTn id="669" dur="2000"/>
                                        <p:tgtEl>
                                          <p:spTgt spid="32"/>
                                        </p:tgtEl>
                                        <p:attrNameLst>
                                          <p:attrName>ppt_x</p:attrName>
                                        </p:attrNameLst>
                                      </p:cBhvr>
                                      <p:tavLst>
                                        <p:tav tm="0">
                                          <p:val>
                                            <p:strVal val="ppt_x"/>
                                          </p:val>
                                        </p:tav>
                                        <p:tav tm="100000">
                                          <p:val>
                                            <p:strVal val="0-ppt_w/2"/>
                                          </p:val>
                                        </p:tav>
                                      </p:tavLst>
                                    </p:anim>
                                    <p:anim calcmode="lin" valueType="num">
                                      <p:cBhvr additive="base">
                                        <p:cTn id="670" dur="2000"/>
                                        <p:tgtEl>
                                          <p:spTgt spid="32"/>
                                        </p:tgtEl>
                                        <p:attrNameLst>
                                          <p:attrName>ppt_y</p:attrName>
                                        </p:attrNameLst>
                                      </p:cBhvr>
                                      <p:tavLst>
                                        <p:tav tm="0">
                                          <p:val>
                                            <p:strVal val="ppt_y"/>
                                          </p:val>
                                        </p:tav>
                                        <p:tav tm="100000">
                                          <p:val>
                                            <p:strVal val="1+ppt_h/2"/>
                                          </p:val>
                                        </p:tav>
                                      </p:tavLst>
                                    </p:anim>
                                    <p:set>
                                      <p:cBhvr>
                                        <p:cTn id="671" dur="1" fill="hold">
                                          <p:stCondLst>
                                            <p:cond delay="1999"/>
                                          </p:stCondLst>
                                        </p:cTn>
                                        <p:tgtEl>
                                          <p:spTgt spid="32"/>
                                        </p:tgtEl>
                                        <p:attrNameLst>
                                          <p:attrName>style.visibility</p:attrName>
                                        </p:attrNameLst>
                                      </p:cBhvr>
                                      <p:to>
                                        <p:strVal val="hidden"/>
                                      </p:to>
                                    </p:set>
                                  </p:childTnLst>
                                </p:cTn>
                              </p:par>
                              <p:par>
                                <p:cTn id="672" presetID="2" presetClass="exit" presetSubtype="12" fill="hold" nodeType="withEffect">
                                  <p:stCondLst>
                                    <p:cond delay="0"/>
                                  </p:stCondLst>
                                  <p:childTnLst>
                                    <p:anim calcmode="lin" valueType="num">
                                      <p:cBhvr additive="base">
                                        <p:cTn id="673" dur="2000"/>
                                        <p:tgtEl>
                                          <p:spTgt spid="46"/>
                                        </p:tgtEl>
                                        <p:attrNameLst>
                                          <p:attrName>ppt_x</p:attrName>
                                        </p:attrNameLst>
                                      </p:cBhvr>
                                      <p:tavLst>
                                        <p:tav tm="0">
                                          <p:val>
                                            <p:strVal val="ppt_x"/>
                                          </p:val>
                                        </p:tav>
                                        <p:tav tm="100000">
                                          <p:val>
                                            <p:strVal val="0-ppt_w/2"/>
                                          </p:val>
                                        </p:tav>
                                      </p:tavLst>
                                    </p:anim>
                                    <p:anim calcmode="lin" valueType="num">
                                      <p:cBhvr additive="base">
                                        <p:cTn id="674" dur="2000"/>
                                        <p:tgtEl>
                                          <p:spTgt spid="46"/>
                                        </p:tgtEl>
                                        <p:attrNameLst>
                                          <p:attrName>ppt_y</p:attrName>
                                        </p:attrNameLst>
                                      </p:cBhvr>
                                      <p:tavLst>
                                        <p:tav tm="0">
                                          <p:val>
                                            <p:strVal val="ppt_y"/>
                                          </p:val>
                                        </p:tav>
                                        <p:tav tm="100000">
                                          <p:val>
                                            <p:strVal val="1+ppt_h/2"/>
                                          </p:val>
                                        </p:tav>
                                      </p:tavLst>
                                    </p:anim>
                                    <p:set>
                                      <p:cBhvr>
                                        <p:cTn id="675" dur="1" fill="hold">
                                          <p:stCondLst>
                                            <p:cond delay="1999"/>
                                          </p:stCondLst>
                                        </p:cTn>
                                        <p:tgtEl>
                                          <p:spTgt spid="46"/>
                                        </p:tgtEl>
                                        <p:attrNameLst>
                                          <p:attrName>style.visibility</p:attrName>
                                        </p:attrNameLst>
                                      </p:cBhvr>
                                      <p:to>
                                        <p:strVal val="hidden"/>
                                      </p:to>
                                    </p:set>
                                  </p:childTnLst>
                                </p:cTn>
                              </p:par>
                              <p:par>
                                <p:cTn id="676" presetID="2" presetClass="exit" presetSubtype="12" fill="hold" nodeType="withEffect">
                                  <p:stCondLst>
                                    <p:cond delay="0"/>
                                  </p:stCondLst>
                                  <p:childTnLst>
                                    <p:anim calcmode="lin" valueType="num">
                                      <p:cBhvr additive="base">
                                        <p:cTn id="677" dur="2000"/>
                                        <p:tgtEl>
                                          <p:spTgt spid="47"/>
                                        </p:tgtEl>
                                        <p:attrNameLst>
                                          <p:attrName>ppt_x</p:attrName>
                                        </p:attrNameLst>
                                      </p:cBhvr>
                                      <p:tavLst>
                                        <p:tav tm="0">
                                          <p:val>
                                            <p:strVal val="ppt_x"/>
                                          </p:val>
                                        </p:tav>
                                        <p:tav tm="100000">
                                          <p:val>
                                            <p:strVal val="0-ppt_w/2"/>
                                          </p:val>
                                        </p:tav>
                                      </p:tavLst>
                                    </p:anim>
                                    <p:anim calcmode="lin" valueType="num">
                                      <p:cBhvr additive="base">
                                        <p:cTn id="678" dur="2000"/>
                                        <p:tgtEl>
                                          <p:spTgt spid="47"/>
                                        </p:tgtEl>
                                        <p:attrNameLst>
                                          <p:attrName>ppt_y</p:attrName>
                                        </p:attrNameLst>
                                      </p:cBhvr>
                                      <p:tavLst>
                                        <p:tav tm="0">
                                          <p:val>
                                            <p:strVal val="ppt_y"/>
                                          </p:val>
                                        </p:tav>
                                        <p:tav tm="100000">
                                          <p:val>
                                            <p:strVal val="1+ppt_h/2"/>
                                          </p:val>
                                        </p:tav>
                                      </p:tavLst>
                                    </p:anim>
                                    <p:set>
                                      <p:cBhvr>
                                        <p:cTn id="679" dur="1" fill="hold">
                                          <p:stCondLst>
                                            <p:cond delay="1999"/>
                                          </p:stCondLst>
                                        </p:cTn>
                                        <p:tgtEl>
                                          <p:spTgt spid="47"/>
                                        </p:tgtEl>
                                        <p:attrNameLst>
                                          <p:attrName>style.visibility</p:attrName>
                                        </p:attrNameLst>
                                      </p:cBhvr>
                                      <p:to>
                                        <p:strVal val="hidden"/>
                                      </p:to>
                                    </p:set>
                                  </p:childTnLst>
                                </p:cTn>
                              </p:par>
                              <p:par>
                                <p:cTn id="680" presetID="2" presetClass="exit" presetSubtype="12" fill="hold" nodeType="withEffect">
                                  <p:stCondLst>
                                    <p:cond delay="0"/>
                                  </p:stCondLst>
                                  <p:childTnLst>
                                    <p:anim calcmode="lin" valueType="num">
                                      <p:cBhvr additive="base">
                                        <p:cTn id="681" dur="2000"/>
                                        <p:tgtEl>
                                          <p:spTgt spid="48"/>
                                        </p:tgtEl>
                                        <p:attrNameLst>
                                          <p:attrName>ppt_x</p:attrName>
                                        </p:attrNameLst>
                                      </p:cBhvr>
                                      <p:tavLst>
                                        <p:tav tm="0">
                                          <p:val>
                                            <p:strVal val="ppt_x"/>
                                          </p:val>
                                        </p:tav>
                                        <p:tav tm="100000">
                                          <p:val>
                                            <p:strVal val="0-ppt_w/2"/>
                                          </p:val>
                                        </p:tav>
                                      </p:tavLst>
                                    </p:anim>
                                    <p:anim calcmode="lin" valueType="num">
                                      <p:cBhvr additive="base">
                                        <p:cTn id="682" dur="2000"/>
                                        <p:tgtEl>
                                          <p:spTgt spid="48"/>
                                        </p:tgtEl>
                                        <p:attrNameLst>
                                          <p:attrName>ppt_y</p:attrName>
                                        </p:attrNameLst>
                                      </p:cBhvr>
                                      <p:tavLst>
                                        <p:tav tm="0">
                                          <p:val>
                                            <p:strVal val="ppt_y"/>
                                          </p:val>
                                        </p:tav>
                                        <p:tav tm="100000">
                                          <p:val>
                                            <p:strVal val="1+ppt_h/2"/>
                                          </p:val>
                                        </p:tav>
                                      </p:tavLst>
                                    </p:anim>
                                    <p:set>
                                      <p:cBhvr>
                                        <p:cTn id="683" dur="1" fill="hold">
                                          <p:stCondLst>
                                            <p:cond delay="1999"/>
                                          </p:stCondLst>
                                        </p:cTn>
                                        <p:tgtEl>
                                          <p:spTgt spid="48"/>
                                        </p:tgtEl>
                                        <p:attrNameLst>
                                          <p:attrName>style.visibility</p:attrName>
                                        </p:attrNameLst>
                                      </p:cBhvr>
                                      <p:to>
                                        <p:strVal val="hidden"/>
                                      </p:to>
                                    </p:set>
                                  </p:childTnLst>
                                </p:cTn>
                              </p:par>
                              <p:par>
                                <p:cTn id="684" presetID="2" presetClass="exit" presetSubtype="12" fill="hold" nodeType="withEffect">
                                  <p:stCondLst>
                                    <p:cond delay="0"/>
                                  </p:stCondLst>
                                  <p:childTnLst>
                                    <p:anim calcmode="lin" valueType="num">
                                      <p:cBhvr additive="base">
                                        <p:cTn id="685" dur="2000"/>
                                        <p:tgtEl>
                                          <p:spTgt spid="49"/>
                                        </p:tgtEl>
                                        <p:attrNameLst>
                                          <p:attrName>ppt_x</p:attrName>
                                        </p:attrNameLst>
                                      </p:cBhvr>
                                      <p:tavLst>
                                        <p:tav tm="0">
                                          <p:val>
                                            <p:strVal val="ppt_x"/>
                                          </p:val>
                                        </p:tav>
                                        <p:tav tm="100000">
                                          <p:val>
                                            <p:strVal val="0-ppt_w/2"/>
                                          </p:val>
                                        </p:tav>
                                      </p:tavLst>
                                    </p:anim>
                                    <p:anim calcmode="lin" valueType="num">
                                      <p:cBhvr additive="base">
                                        <p:cTn id="686" dur="2000"/>
                                        <p:tgtEl>
                                          <p:spTgt spid="49"/>
                                        </p:tgtEl>
                                        <p:attrNameLst>
                                          <p:attrName>ppt_y</p:attrName>
                                        </p:attrNameLst>
                                      </p:cBhvr>
                                      <p:tavLst>
                                        <p:tav tm="0">
                                          <p:val>
                                            <p:strVal val="ppt_y"/>
                                          </p:val>
                                        </p:tav>
                                        <p:tav tm="100000">
                                          <p:val>
                                            <p:strVal val="1+ppt_h/2"/>
                                          </p:val>
                                        </p:tav>
                                      </p:tavLst>
                                    </p:anim>
                                    <p:set>
                                      <p:cBhvr>
                                        <p:cTn id="687" dur="1" fill="hold">
                                          <p:stCondLst>
                                            <p:cond delay="1999"/>
                                          </p:stCondLst>
                                        </p:cTn>
                                        <p:tgtEl>
                                          <p:spTgt spid="49"/>
                                        </p:tgtEl>
                                        <p:attrNameLst>
                                          <p:attrName>style.visibility</p:attrName>
                                        </p:attrNameLst>
                                      </p:cBhvr>
                                      <p:to>
                                        <p:strVal val="hidden"/>
                                      </p:to>
                                    </p:set>
                                  </p:childTnLst>
                                </p:cTn>
                              </p:par>
                              <p:par>
                                <p:cTn id="688" presetID="2" presetClass="exit" presetSubtype="12" fill="hold" nodeType="withEffect">
                                  <p:stCondLst>
                                    <p:cond delay="0"/>
                                  </p:stCondLst>
                                  <p:childTnLst>
                                    <p:anim calcmode="lin" valueType="num">
                                      <p:cBhvr additive="base">
                                        <p:cTn id="689" dur="2000"/>
                                        <p:tgtEl>
                                          <p:spTgt spid="50"/>
                                        </p:tgtEl>
                                        <p:attrNameLst>
                                          <p:attrName>ppt_x</p:attrName>
                                        </p:attrNameLst>
                                      </p:cBhvr>
                                      <p:tavLst>
                                        <p:tav tm="0">
                                          <p:val>
                                            <p:strVal val="ppt_x"/>
                                          </p:val>
                                        </p:tav>
                                        <p:tav tm="100000">
                                          <p:val>
                                            <p:strVal val="0-ppt_w/2"/>
                                          </p:val>
                                        </p:tav>
                                      </p:tavLst>
                                    </p:anim>
                                    <p:anim calcmode="lin" valueType="num">
                                      <p:cBhvr additive="base">
                                        <p:cTn id="690" dur="2000"/>
                                        <p:tgtEl>
                                          <p:spTgt spid="50"/>
                                        </p:tgtEl>
                                        <p:attrNameLst>
                                          <p:attrName>ppt_y</p:attrName>
                                        </p:attrNameLst>
                                      </p:cBhvr>
                                      <p:tavLst>
                                        <p:tav tm="0">
                                          <p:val>
                                            <p:strVal val="ppt_y"/>
                                          </p:val>
                                        </p:tav>
                                        <p:tav tm="100000">
                                          <p:val>
                                            <p:strVal val="1+ppt_h/2"/>
                                          </p:val>
                                        </p:tav>
                                      </p:tavLst>
                                    </p:anim>
                                    <p:set>
                                      <p:cBhvr>
                                        <p:cTn id="691" dur="1" fill="hold">
                                          <p:stCondLst>
                                            <p:cond delay="1999"/>
                                          </p:stCondLst>
                                        </p:cTn>
                                        <p:tgtEl>
                                          <p:spTgt spid="50"/>
                                        </p:tgtEl>
                                        <p:attrNameLst>
                                          <p:attrName>style.visibility</p:attrName>
                                        </p:attrNameLst>
                                      </p:cBhvr>
                                      <p:to>
                                        <p:strVal val="hidden"/>
                                      </p:to>
                                    </p:set>
                                  </p:childTnLst>
                                </p:cTn>
                              </p:par>
                              <p:par>
                                <p:cTn id="692" presetID="2" presetClass="exit" presetSubtype="12" fill="hold" nodeType="withEffect">
                                  <p:stCondLst>
                                    <p:cond delay="0"/>
                                  </p:stCondLst>
                                  <p:childTnLst>
                                    <p:anim calcmode="lin" valueType="num">
                                      <p:cBhvr additive="base">
                                        <p:cTn id="693" dur="2000"/>
                                        <p:tgtEl>
                                          <p:spTgt spid="51"/>
                                        </p:tgtEl>
                                        <p:attrNameLst>
                                          <p:attrName>ppt_x</p:attrName>
                                        </p:attrNameLst>
                                      </p:cBhvr>
                                      <p:tavLst>
                                        <p:tav tm="0">
                                          <p:val>
                                            <p:strVal val="ppt_x"/>
                                          </p:val>
                                        </p:tav>
                                        <p:tav tm="100000">
                                          <p:val>
                                            <p:strVal val="0-ppt_w/2"/>
                                          </p:val>
                                        </p:tav>
                                      </p:tavLst>
                                    </p:anim>
                                    <p:anim calcmode="lin" valueType="num">
                                      <p:cBhvr additive="base">
                                        <p:cTn id="694" dur="2000"/>
                                        <p:tgtEl>
                                          <p:spTgt spid="51"/>
                                        </p:tgtEl>
                                        <p:attrNameLst>
                                          <p:attrName>ppt_y</p:attrName>
                                        </p:attrNameLst>
                                      </p:cBhvr>
                                      <p:tavLst>
                                        <p:tav tm="0">
                                          <p:val>
                                            <p:strVal val="ppt_y"/>
                                          </p:val>
                                        </p:tav>
                                        <p:tav tm="100000">
                                          <p:val>
                                            <p:strVal val="1+ppt_h/2"/>
                                          </p:val>
                                        </p:tav>
                                      </p:tavLst>
                                    </p:anim>
                                    <p:set>
                                      <p:cBhvr>
                                        <p:cTn id="695" dur="1" fill="hold">
                                          <p:stCondLst>
                                            <p:cond delay="1999"/>
                                          </p:stCondLst>
                                        </p:cTn>
                                        <p:tgtEl>
                                          <p:spTgt spid="51"/>
                                        </p:tgtEl>
                                        <p:attrNameLst>
                                          <p:attrName>style.visibility</p:attrName>
                                        </p:attrNameLst>
                                      </p:cBhvr>
                                      <p:to>
                                        <p:strVal val="hidden"/>
                                      </p:to>
                                    </p:set>
                                  </p:childTnLst>
                                </p:cTn>
                              </p:par>
                              <p:par>
                                <p:cTn id="696" presetID="2" presetClass="exit" presetSubtype="12" fill="hold" nodeType="withEffect">
                                  <p:stCondLst>
                                    <p:cond delay="0"/>
                                  </p:stCondLst>
                                  <p:childTnLst>
                                    <p:anim calcmode="lin" valueType="num">
                                      <p:cBhvr additive="base">
                                        <p:cTn id="697" dur="2000"/>
                                        <p:tgtEl>
                                          <p:spTgt spid="52"/>
                                        </p:tgtEl>
                                        <p:attrNameLst>
                                          <p:attrName>ppt_x</p:attrName>
                                        </p:attrNameLst>
                                      </p:cBhvr>
                                      <p:tavLst>
                                        <p:tav tm="0">
                                          <p:val>
                                            <p:strVal val="ppt_x"/>
                                          </p:val>
                                        </p:tav>
                                        <p:tav tm="100000">
                                          <p:val>
                                            <p:strVal val="0-ppt_w/2"/>
                                          </p:val>
                                        </p:tav>
                                      </p:tavLst>
                                    </p:anim>
                                    <p:anim calcmode="lin" valueType="num">
                                      <p:cBhvr additive="base">
                                        <p:cTn id="698" dur="2000"/>
                                        <p:tgtEl>
                                          <p:spTgt spid="52"/>
                                        </p:tgtEl>
                                        <p:attrNameLst>
                                          <p:attrName>ppt_y</p:attrName>
                                        </p:attrNameLst>
                                      </p:cBhvr>
                                      <p:tavLst>
                                        <p:tav tm="0">
                                          <p:val>
                                            <p:strVal val="ppt_y"/>
                                          </p:val>
                                        </p:tav>
                                        <p:tav tm="100000">
                                          <p:val>
                                            <p:strVal val="1+ppt_h/2"/>
                                          </p:val>
                                        </p:tav>
                                      </p:tavLst>
                                    </p:anim>
                                    <p:set>
                                      <p:cBhvr>
                                        <p:cTn id="699" dur="1" fill="hold">
                                          <p:stCondLst>
                                            <p:cond delay="1999"/>
                                          </p:stCondLst>
                                        </p:cTn>
                                        <p:tgtEl>
                                          <p:spTgt spid="52"/>
                                        </p:tgtEl>
                                        <p:attrNameLst>
                                          <p:attrName>style.visibility</p:attrName>
                                        </p:attrNameLst>
                                      </p:cBhvr>
                                      <p:to>
                                        <p:strVal val="hidden"/>
                                      </p:to>
                                    </p:set>
                                  </p:childTnLst>
                                </p:cTn>
                              </p:par>
                              <p:par>
                                <p:cTn id="700" presetID="2" presetClass="exit" presetSubtype="12" fill="hold" nodeType="withEffect">
                                  <p:stCondLst>
                                    <p:cond delay="0"/>
                                  </p:stCondLst>
                                  <p:childTnLst>
                                    <p:anim calcmode="lin" valueType="num">
                                      <p:cBhvr additive="base">
                                        <p:cTn id="701" dur="2000"/>
                                        <p:tgtEl>
                                          <p:spTgt spid="53"/>
                                        </p:tgtEl>
                                        <p:attrNameLst>
                                          <p:attrName>ppt_x</p:attrName>
                                        </p:attrNameLst>
                                      </p:cBhvr>
                                      <p:tavLst>
                                        <p:tav tm="0">
                                          <p:val>
                                            <p:strVal val="ppt_x"/>
                                          </p:val>
                                        </p:tav>
                                        <p:tav tm="100000">
                                          <p:val>
                                            <p:strVal val="0-ppt_w/2"/>
                                          </p:val>
                                        </p:tav>
                                      </p:tavLst>
                                    </p:anim>
                                    <p:anim calcmode="lin" valueType="num">
                                      <p:cBhvr additive="base">
                                        <p:cTn id="702" dur="2000"/>
                                        <p:tgtEl>
                                          <p:spTgt spid="53"/>
                                        </p:tgtEl>
                                        <p:attrNameLst>
                                          <p:attrName>ppt_y</p:attrName>
                                        </p:attrNameLst>
                                      </p:cBhvr>
                                      <p:tavLst>
                                        <p:tav tm="0">
                                          <p:val>
                                            <p:strVal val="ppt_y"/>
                                          </p:val>
                                        </p:tav>
                                        <p:tav tm="100000">
                                          <p:val>
                                            <p:strVal val="1+ppt_h/2"/>
                                          </p:val>
                                        </p:tav>
                                      </p:tavLst>
                                    </p:anim>
                                    <p:set>
                                      <p:cBhvr>
                                        <p:cTn id="703" dur="1" fill="hold">
                                          <p:stCondLst>
                                            <p:cond delay="1999"/>
                                          </p:stCondLst>
                                        </p:cTn>
                                        <p:tgtEl>
                                          <p:spTgt spid="53"/>
                                        </p:tgtEl>
                                        <p:attrNameLst>
                                          <p:attrName>style.visibility</p:attrName>
                                        </p:attrNameLst>
                                      </p:cBhvr>
                                      <p:to>
                                        <p:strVal val="hidden"/>
                                      </p:to>
                                    </p:set>
                                  </p:childTnLst>
                                </p:cTn>
                              </p:par>
                              <p:par>
                                <p:cTn id="704" presetID="2" presetClass="exit" presetSubtype="12" fill="hold" nodeType="withEffect">
                                  <p:stCondLst>
                                    <p:cond delay="0"/>
                                  </p:stCondLst>
                                  <p:childTnLst>
                                    <p:anim calcmode="lin" valueType="num">
                                      <p:cBhvr additive="base">
                                        <p:cTn id="705" dur="2000"/>
                                        <p:tgtEl>
                                          <p:spTgt spid="54"/>
                                        </p:tgtEl>
                                        <p:attrNameLst>
                                          <p:attrName>ppt_x</p:attrName>
                                        </p:attrNameLst>
                                      </p:cBhvr>
                                      <p:tavLst>
                                        <p:tav tm="0">
                                          <p:val>
                                            <p:strVal val="ppt_x"/>
                                          </p:val>
                                        </p:tav>
                                        <p:tav tm="100000">
                                          <p:val>
                                            <p:strVal val="0-ppt_w/2"/>
                                          </p:val>
                                        </p:tav>
                                      </p:tavLst>
                                    </p:anim>
                                    <p:anim calcmode="lin" valueType="num">
                                      <p:cBhvr additive="base">
                                        <p:cTn id="706" dur="2000"/>
                                        <p:tgtEl>
                                          <p:spTgt spid="54"/>
                                        </p:tgtEl>
                                        <p:attrNameLst>
                                          <p:attrName>ppt_y</p:attrName>
                                        </p:attrNameLst>
                                      </p:cBhvr>
                                      <p:tavLst>
                                        <p:tav tm="0">
                                          <p:val>
                                            <p:strVal val="ppt_y"/>
                                          </p:val>
                                        </p:tav>
                                        <p:tav tm="100000">
                                          <p:val>
                                            <p:strVal val="1+ppt_h/2"/>
                                          </p:val>
                                        </p:tav>
                                      </p:tavLst>
                                    </p:anim>
                                    <p:set>
                                      <p:cBhvr>
                                        <p:cTn id="707" dur="1" fill="hold">
                                          <p:stCondLst>
                                            <p:cond delay="1999"/>
                                          </p:stCondLst>
                                        </p:cTn>
                                        <p:tgtEl>
                                          <p:spTgt spid="54"/>
                                        </p:tgtEl>
                                        <p:attrNameLst>
                                          <p:attrName>style.visibility</p:attrName>
                                        </p:attrNameLst>
                                      </p:cBhvr>
                                      <p:to>
                                        <p:strVal val="hidden"/>
                                      </p:to>
                                    </p:set>
                                  </p:childTnLst>
                                </p:cTn>
                              </p:par>
                              <p:par>
                                <p:cTn id="708" presetID="2" presetClass="exit" presetSubtype="12" fill="hold" nodeType="withEffect">
                                  <p:stCondLst>
                                    <p:cond delay="0"/>
                                  </p:stCondLst>
                                  <p:childTnLst>
                                    <p:anim calcmode="lin" valueType="num">
                                      <p:cBhvr additive="base">
                                        <p:cTn id="709" dur="2000"/>
                                        <p:tgtEl>
                                          <p:spTgt spid="55"/>
                                        </p:tgtEl>
                                        <p:attrNameLst>
                                          <p:attrName>ppt_x</p:attrName>
                                        </p:attrNameLst>
                                      </p:cBhvr>
                                      <p:tavLst>
                                        <p:tav tm="0">
                                          <p:val>
                                            <p:strVal val="ppt_x"/>
                                          </p:val>
                                        </p:tav>
                                        <p:tav tm="100000">
                                          <p:val>
                                            <p:strVal val="0-ppt_w/2"/>
                                          </p:val>
                                        </p:tav>
                                      </p:tavLst>
                                    </p:anim>
                                    <p:anim calcmode="lin" valueType="num">
                                      <p:cBhvr additive="base">
                                        <p:cTn id="710" dur="2000"/>
                                        <p:tgtEl>
                                          <p:spTgt spid="55"/>
                                        </p:tgtEl>
                                        <p:attrNameLst>
                                          <p:attrName>ppt_y</p:attrName>
                                        </p:attrNameLst>
                                      </p:cBhvr>
                                      <p:tavLst>
                                        <p:tav tm="0">
                                          <p:val>
                                            <p:strVal val="ppt_y"/>
                                          </p:val>
                                        </p:tav>
                                        <p:tav tm="100000">
                                          <p:val>
                                            <p:strVal val="1+ppt_h/2"/>
                                          </p:val>
                                        </p:tav>
                                      </p:tavLst>
                                    </p:anim>
                                    <p:set>
                                      <p:cBhvr>
                                        <p:cTn id="711" dur="1" fill="hold">
                                          <p:stCondLst>
                                            <p:cond delay="1999"/>
                                          </p:stCondLst>
                                        </p:cTn>
                                        <p:tgtEl>
                                          <p:spTgt spid="55"/>
                                        </p:tgtEl>
                                        <p:attrNameLst>
                                          <p:attrName>style.visibility</p:attrName>
                                        </p:attrNameLst>
                                      </p:cBhvr>
                                      <p:to>
                                        <p:strVal val="hidden"/>
                                      </p:to>
                                    </p:set>
                                  </p:childTnLst>
                                </p:cTn>
                              </p:par>
                              <p:par>
                                <p:cTn id="712" presetID="2" presetClass="exit" presetSubtype="12" fill="hold" nodeType="withEffect">
                                  <p:stCondLst>
                                    <p:cond delay="0"/>
                                  </p:stCondLst>
                                  <p:childTnLst>
                                    <p:anim calcmode="lin" valueType="num">
                                      <p:cBhvr additive="base">
                                        <p:cTn id="713" dur="2000"/>
                                        <p:tgtEl>
                                          <p:spTgt spid="56"/>
                                        </p:tgtEl>
                                        <p:attrNameLst>
                                          <p:attrName>ppt_x</p:attrName>
                                        </p:attrNameLst>
                                      </p:cBhvr>
                                      <p:tavLst>
                                        <p:tav tm="0">
                                          <p:val>
                                            <p:strVal val="ppt_x"/>
                                          </p:val>
                                        </p:tav>
                                        <p:tav tm="100000">
                                          <p:val>
                                            <p:strVal val="0-ppt_w/2"/>
                                          </p:val>
                                        </p:tav>
                                      </p:tavLst>
                                    </p:anim>
                                    <p:anim calcmode="lin" valueType="num">
                                      <p:cBhvr additive="base">
                                        <p:cTn id="714" dur="2000"/>
                                        <p:tgtEl>
                                          <p:spTgt spid="56"/>
                                        </p:tgtEl>
                                        <p:attrNameLst>
                                          <p:attrName>ppt_y</p:attrName>
                                        </p:attrNameLst>
                                      </p:cBhvr>
                                      <p:tavLst>
                                        <p:tav tm="0">
                                          <p:val>
                                            <p:strVal val="ppt_y"/>
                                          </p:val>
                                        </p:tav>
                                        <p:tav tm="100000">
                                          <p:val>
                                            <p:strVal val="1+ppt_h/2"/>
                                          </p:val>
                                        </p:tav>
                                      </p:tavLst>
                                    </p:anim>
                                    <p:set>
                                      <p:cBhvr>
                                        <p:cTn id="715" dur="1" fill="hold">
                                          <p:stCondLst>
                                            <p:cond delay="1999"/>
                                          </p:stCondLst>
                                        </p:cTn>
                                        <p:tgtEl>
                                          <p:spTgt spid="56"/>
                                        </p:tgtEl>
                                        <p:attrNameLst>
                                          <p:attrName>style.visibility</p:attrName>
                                        </p:attrNameLst>
                                      </p:cBhvr>
                                      <p:to>
                                        <p:strVal val="hidden"/>
                                      </p:to>
                                    </p:set>
                                  </p:childTnLst>
                                </p:cTn>
                              </p:par>
                              <p:par>
                                <p:cTn id="716" presetID="2" presetClass="exit" presetSubtype="12" fill="hold" nodeType="withEffect">
                                  <p:stCondLst>
                                    <p:cond delay="0"/>
                                  </p:stCondLst>
                                  <p:childTnLst>
                                    <p:anim calcmode="lin" valueType="num">
                                      <p:cBhvr additive="base">
                                        <p:cTn id="717" dur="2000"/>
                                        <p:tgtEl>
                                          <p:spTgt spid="57"/>
                                        </p:tgtEl>
                                        <p:attrNameLst>
                                          <p:attrName>ppt_x</p:attrName>
                                        </p:attrNameLst>
                                      </p:cBhvr>
                                      <p:tavLst>
                                        <p:tav tm="0">
                                          <p:val>
                                            <p:strVal val="ppt_x"/>
                                          </p:val>
                                        </p:tav>
                                        <p:tav tm="100000">
                                          <p:val>
                                            <p:strVal val="0-ppt_w/2"/>
                                          </p:val>
                                        </p:tav>
                                      </p:tavLst>
                                    </p:anim>
                                    <p:anim calcmode="lin" valueType="num">
                                      <p:cBhvr additive="base">
                                        <p:cTn id="718" dur="2000"/>
                                        <p:tgtEl>
                                          <p:spTgt spid="57"/>
                                        </p:tgtEl>
                                        <p:attrNameLst>
                                          <p:attrName>ppt_y</p:attrName>
                                        </p:attrNameLst>
                                      </p:cBhvr>
                                      <p:tavLst>
                                        <p:tav tm="0">
                                          <p:val>
                                            <p:strVal val="ppt_y"/>
                                          </p:val>
                                        </p:tav>
                                        <p:tav tm="100000">
                                          <p:val>
                                            <p:strVal val="1+ppt_h/2"/>
                                          </p:val>
                                        </p:tav>
                                      </p:tavLst>
                                    </p:anim>
                                    <p:set>
                                      <p:cBhvr>
                                        <p:cTn id="719" dur="1" fill="hold">
                                          <p:stCondLst>
                                            <p:cond delay="1999"/>
                                          </p:stCondLst>
                                        </p:cTn>
                                        <p:tgtEl>
                                          <p:spTgt spid="57"/>
                                        </p:tgtEl>
                                        <p:attrNameLst>
                                          <p:attrName>style.visibility</p:attrName>
                                        </p:attrNameLst>
                                      </p:cBhvr>
                                      <p:to>
                                        <p:strVal val="hidden"/>
                                      </p:to>
                                    </p:set>
                                  </p:childTnLst>
                                </p:cTn>
                              </p:par>
                              <p:par>
                                <p:cTn id="720" presetID="2" presetClass="exit" presetSubtype="12" fill="hold" nodeType="withEffect">
                                  <p:stCondLst>
                                    <p:cond delay="0"/>
                                  </p:stCondLst>
                                  <p:childTnLst>
                                    <p:anim calcmode="lin" valueType="num">
                                      <p:cBhvr additive="base">
                                        <p:cTn id="721" dur="2000"/>
                                        <p:tgtEl>
                                          <p:spTgt spid="58"/>
                                        </p:tgtEl>
                                        <p:attrNameLst>
                                          <p:attrName>ppt_x</p:attrName>
                                        </p:attrNameLst>
                                      </p:cBhvr>
                                      <p:tavLst>
                                        <p:tav tm="0">
                                          <p:val>
                                            <p:strVal val="ppt_x"/>
                                          </p:val>
                                        </p:tav>
                                        <p:tav tm="100000">
                                          <p:val>
                                            <p:strVal val="0-ppt_w/2"/>
                                          </p:val>
                                        </p:tav>
                                      </p:tavLst>
                                    </p:anim>
                                    <p:anim calcmode="lin" valueType="num">
                                      <p:cBhvr additive="base">
                                        <p:cTn id="722" dur="2000"/>
                                        <p:tgtEl>
                                          <p:spTgt spid="58"/>
                                        </p:tgtEl>
                                        <p:attrNameLst>
                                          <p:attrName>ppt_y</p:attrName>
                                        </p:attrNameLst>
                                      </p:cBhvr>
                                      <p:tavLst>
                                        <p:tav tm="0">
                                          <p:val>
                                            <p:strVal val="ppt_y"/>
                                          </p:val>
                                        </p:tav>
                                        <p:tav tm="100000">
                                          <p:val>
                                            <p:strVal val="1+ppt_h/2"/>
                                          </p:val>
                                        </p:tav>
                                      </p:tavLst>
                                    </p:anim>
                                    <p:set>
                                      <p:cBhvr>
                                        <p:cTn id="723" dur="1" fill="hold">
                                          <p:stCondLst>
                                            <p:cond delay="1999"/>
                                          </p:stCondLst>
                                        </p:cTn>
                                        <p:tgtEl>
                                          <p:spTgt spid="58"/>
                                        </p:tgtEl>
                                        <p:attrNameLst>
                                          <p:attrName>style.visibility</p:attrName>
                                        </p:attrNameLst>
                                      </p:cBhvr>
                                      <p:to>
                                        <p:strVal val="hidden"/>
                                      </p:to>
                                    </p:set>
                                  </p:childTnLst>
                                </p:cTn>
                              </p:par>
                              <p:par>
                                <p:cTn id="724" presetID="2" presetClass="exit" presetSubtype="12" fill="hold" nodeType="withEffect">
                                  <p:stCondLst>
                                    <p:cond delay="0"/>
                                  </p:stCondLst>
                                  <p:childTnLst>
                                    <p:anim calcmode="lin" valueType="num">
                                      <p:cBhvr additive="base">
                                        <p:cTn id="725" dur="2000"/>
                                        <p:tgtEl>
                                          <p:spTgt spid="59"/>
                                        </p:tgtEl>
                                        <p:attrNameLst>
                                          <p:attrName>ppt_x</p:attrName>
                                        </p:attrNameLst>
                                      </p:cBhvr>
                                      <p:tavLst>
                                        <p:tav tm="0">
                                          <p:val>
                                            <p:strVal val="ppt_x"/>
                                          </p:val>
                                        </p:tav>
                                        <p:tav tm="100000">
                                          <p:val>
                                            <p:strVal val="0-ppt_w/2"/>
                                          </p:val>
                                        </p:tav>
                                      </p:tavLst>
                                    </p:anim>
                                    <p:anim calcmode="lin" valueType="num">
                                      <p:cBhvr additive="base">
                                        <p:cTn id="726" dur="2000"/>
                                        <p:tgtEl>
                                          <p:spTgt spid="59"/>
                                        </p:tgtEl>
                                        <p:attrNameLst>
                                          <p:attrName>ppt_y</p:attrName>
                                        </p:attrNameLst>
                                      </p:cBhvr>
                                      <p:tavLst>
                                        <p:tav tm="0">
                                          <p:val>
                                            <p:strVal val="ppt_y"/>
                                          </p:val>
                                        </p:tav>
                                        <p:tav tm="100000">
                                          <p:val>
                                            <p:strVal val="1+ppt_h/2"/>
                                          </p:val>
                                        </p:tav>
                                      </p:tavLst>
                                    </p:anim>
                                    <p:set>
                                      <p:cBhvr>
                                        <p:cTn id="727" dur="1" fill="hold">
                                          <p:stCondLst>
                                            <p:cond delay="1999"/>
                                          </p:stCondLst>
                                        </p:cTn>
                                        <p:tgtEl>
                                          <p:spTgt spid="59"/>
                                        </p:tgtEl>
                                        <p:attrNameLst>
                                          <p:attrName>style.visibility</p:attrName>
                                        </p:attrNameLst>
                                      </p:cBhvr>
                                      <p:to>
                                        <p:strVal val="hidden"/>
                                      </p:to>
                                    </p:set>
                                  </p:childTnLst>
                                </p:cTn>
                              </p:par>
                              <p:par>
                                <p:cTn id="728" presetID="2" presetClass="exit" presetSubtype="12" fill="hold" nodeType="withEffect">
                                  <p:stCondLst>
                                    <p:cond delay="0"/>
                                  </p:stCondLst>
                                  <p:childTnLst>
                                    <p:anim calcmode="lin" valueType="num">
                                      <p:cBhvr additive="base">
                                        <p:cTn id="729" dur="2000"/>
                                        <p:tgtEl>
                                          <p:spTgt spid="60"/>
                                        </p:tgtEl>
                                        <p:attrNameLst>
                                          <p:attrName>ppt_x</p:attrName>
                                        </p:attrNameLst>
                                      </p:cBhvr>
                                      <p:tavLst>
                                        <p:tav tm="0">
                                          <p:val>
                                            <p:strVal val="ppt_x"/>
                                          </p:val>
                                        </p:tav>
                                        <p:tav tm="100000">
                                          <p:val>
                                            <p:strVal val="0-ppt_w/2"/>
                                          </p:val>
                                        </p:tav>
                                      </p:tavLst>
                                    </p:anim>
                                    <p:anim calcmode="lin" valueType="num">
                                      <p:cBhvr additive="base">
                                        <p:cTn id="730" dur="2000"/>
                                        <p:tgtEl>
                                          <p:spTgt spid="60"/>
                                        </p:tgtEl>
                                        <p:attrNameLst>
                                          <p:attrName>ppt_y</p:attrName>
                                        </p:attrNameLst>
                                      </p:cBhvr>
                                      <p:tavLst>
                                        <p:tav tm="0">
                                          <p:val>
                                            <p:strVal val="ppt_y"/>
                                          </p:val>
                                        </p:tav>
                                        <p:tav tm="100000">
                                          <p:val>
                                            <p:strVal val="1+ppt_h/2"/>
                                          </p:val>
                                        </p:tav>
                                      </p:tavLst>
                                    </p:anim>
                                    <p:set>
                                      <p:cBhvr>
                                        <p:cTn id="731" dur="1" fill="hold">
                                          <p:stCondLst>
                                            <p:cond delay="1999"/>
                                          </p:stCondLst>
                                        </p:cTn>
                                        <p:tgtEl>
                                          <p:spTgt spid="60"/>
                                        </p:tgtEl>
                                        <p:attrNameLst>
                                          <p:attrName>style.visibility</p:attrName>
                                        </p:attrNameLst>
                                      </p:cBhvr>
                                      <p:to>
                                        <p:strVal val="hidden"/>
                                      </p:to>
                                    </p:set>
                                  </p:childTnLst>
                                </p:cTn>
                              </p:par>
                              <p:par>
                                <p:cTn id="732" presetID="2" presetClass="exit" presetSubtype="12" fill="hold" nodeType="withEffect">
                                  <p:stCondLst>
                                    <p:cond delay="0"/>
                                  </p:stCondLst>
                                  <p:childTnLst>
                                    <p:anim calcmode="lin" valueType="num">
                                      <p:cBhvr additive="base">
                                        <p:cTn id="733" dur="2000"/>
                                        <p:tgtEl>
                                          <p:spTgt spid="61"/>
                                        </p:tgtEl>
                                        <p:attrNameLst>
                                          <p:attrName>ppt_x</p:attrName>
                                        </p:attrNameLst>
                                      </p:cBhvr>
                                      <p:tavLst>
                                        <p:tav tm="0">
                                          <p:val>
                                            <p:strVal val="ppt_x"/>
                                          </p:val>
                                        </p:tav>
                                        <p:tav tm="100000">
                                          <p:val>
                                            <p:strVal val="0-ppt_w/2"/>
                                          </p:val>
                                        </p:tav>
                                      </p:tavLst>
                                    </p:anim>
                                    <p:anim calcmode="lin" valueType="num">
                                      <p:cBhvr additive="base">
                                        <p:cTn id="734" dur="2000"/>
                                        <p:tgtEl>
                                          <p:spTgt spid="61"/>
                                        </p:tgtEl>
                                        <p:attrNameLst>
                                          <p:attrName>ppt_y</p:attrName>
                                        </p:attrNameLst>
                                      </p:cBhvr>
                                      <p:tavLst>
                                        <p:tav tm="0">
                                          <p:val>
                                            <p:strVal val="ppt_y"/>
                                          </p:val>
                                        </p:tav>
                                        <p:tav tm="100000">
                                          <p:val>
                                            <p:strVal val="1+ppt_h/2"/>
                                          </p:val>
                                        </p:tav>
                                      </p:tavLst>
                                    </p:anim>
                                    <p:set>
                                      <p:cBhvr>
                                        <p:cTn id="735" dur="1" fill="hold">
                                          <p:stCondLst>
                                            <p:cond delay="1999"/>
                                          </p:stCondLst>
                                        </p:cTn>
                                        <p:tgtEl>
                                          <p:spTgt spid="61"/>
                                        </p:tgtEl>
                                        <p:attrNameLst>
                                          <p:attrName>style.visibility</p:attrName>
                                        </p:attrNameLst>
                                      </p:cBhvr>
                                      <p:to>
                                        <p:strVal val="hidden"/>
                                      </p:to>
                                    </p:set>
                                  </p:childTnLst>
                                </p:cTn>
                              </p:par>
                              <p:par>
                                <p:cTn id="736" presetID="2" presetClass="exit" presetSubtype="12" fill="hold" nodeType="withEffect">
                                  <p:stCondLst>
                                    <p:cond delay="0"/>
                                  </p:stCondLst>
                                  <p:childTnLst>
                                    <p:anim calcmode="lin" valueType="num">
                                      <p:cBhvr additive="base">
                                        <p:cTn id="737" dur="2000"/>
                                        <p:tgtEl>
                                          <p:spTgt spid="62"/>
                                        </p:tgtEl>
                                        <p:attrNameLst>
                                          <p:attrName>ppt_x</p:attrName>
                                        </p:attrNameLst>
                                      </p:cBhvr>
                                      <p:tavLst>
                                        <p:tav tm="0">
                                          <p:val>
                                            <p:strVal val="ppt_x"/>
                                          </p:val>
                                        </p:tav>
                                        <p:tav tm="100000">
                                          <p:val>
                                            <p:strVal val="0-ppt_w/2"/>
                                          </p:val>
                                        </p:tav>
                                      </p:tavLst>
                                    </p:anim>
                                    <p:anim calcmode="lin" valueType="num">
                                      <p:cBhvr additive="base">
                                        <p:cTn id="738" dur="2000"/>
                                        <p:tgtEl>
                                          <p:spTgt spid="62"/>
                                        </p:tgtEl>
                                        <p:attrNameLst>
                                          <p:attrName>ppt_y</p:attrName>
                                        </p:attrNameLst>
                                      </p:cBhvr>
                                      <p:tavLst>
                                        <p:tav tm="0">
                                          <p:val>
                                            <p:strVal val="ppt_y"/>
                                          </p:val>
                                        </p:tav>
                                        <p:tav tm="100000">
                                          <p:val>
                                            <p:strVal val="1+ppt_h/2"/>
                                          </p:val>
                                        </p:tav>
                                      </p:tavLst>
                                    </p:anim>
                                    <p:set>
                                      <p:cBhvr>
                                        <p:cTn id="739" dur="1" fill="hold">
                                          <p:stCondLst>
                                            <p:cond delay="1999"/>
                                          </p:stCondLst>
                                        </p:cTn>
                                        <p:tgtEl>
                                          <p:spTgt spid="62"/>
                                        </p:tgtEl>
                                        <p:attrNameLst>
                                          <p:attrName>style.visibility</p:attrName>
                                        </p:attrNameLst>
                                      </p:cBhvr>
                                      <p:to>
                                        <p:strVal val="hidden"/>
                                      </p:to>
                                    </p:set>
                                  </p:childTnLst>
                                </p:cTn>
                              </p:par>
                              <p:par>
                                <p:cTn id="740" presetID="2" presetClass="exit" presetSubtype="12" fill="hold" nodeType="withEffect">
                                  <p:stCondLst>
                                    <p:cond delay="0"/>
                                  </p:stCondLst>
                                  <p:childTnLst>
                                    <p:anim calcmode="lin" valueType="num">
                                      <p:cBhvr additive="base">
                                        <p:cTn id="741" dur="2000"/>
                                        <p:tgtEl>
                                          <p:spTgt spid="63"/>
                                        </p:tgtEl>
                                        <p:attrNameLst>
                                          <p:attrName>ppt_x</p:attrName>
                                        </p:attrNameLst>
                                      </p:cBhvr>
                                      <p:tavLst>
                                        <p:tav tm="0">
                                          <p:val>
                                            <p:strVal val="ppt_x"/>
                                          </p:val>
                                        </p:tav>
                                        <p:tav tm="100000">
                                          <p:val>
                                            <p:strVal val="0-ppt_w/2"/>
                                          </p:val>
                                        </p:tav>
                                      </p:tavLst>
                                    </p:anim>
                                    <p:anim calcmode="lin" valueType="num">
                                      <p:cBhvr additive="base">
                                        <p:cTn id="742" dur="2000"/>
                                        <p:tgtEl>
                                          <p:spTgt spid="63"/>
                                        </p:tgtEl>
                                        <p:attrNameLst>
                                          <p:attrName>ppt_y</p:attrName>
                                        </p:attrNameLst>
                                      </p:cBhvr>
                                      <p:tavLst>
                                        <p:tav tm="0">
                                          <p:val>
                                            <p:strVal val="ppt_y"/>
                                          </p:val>
                                        </p:tav>
                                        <p:tav tm="100000">
                                          <p:val>
                                            <p:strVal val="1+ppt_h/2"/>
                                          </p:val>
                                        </p:tav>
                                      </p:tavLst>
                                    </p:anim>
                                    <p:set>
                                      <p:cBhvr>
                                        <p:cTn id="743" dur="1" fill="hold">
                                          <p:stCondLst>
                                            <p:cond delay="1999"/>
                                          </p:stCondLst>
                                        </p:cTn>
                                        <p:tgtEl>
                                          <p:spTgt spid="63"/>
                                        </p:tgtEl>
                                        <p:attrNameLst>
                                          <p:attrName>style.visibility</p:attrName>
                                        </p:attrNameLst>
                                      </p:cBhvr>
                                      <p:to>
                                        <p:strVal val="hidden"/>
                                      </p:to>
                                    </p:set>
                                  </p:childTnLst>
                                </p:cTn>
                              </p:par>
                              <p:par>
                                <p:cTn id="744" presetID="2" presetClass="exit" presetSubtype="12" fill="hold" nodeType="withEffect">
                                  <p:stCondLst>
                                    <p:cond delay="0"/>
                                  </p:stCondLst>
                                  <p:childTnLst>
                                    <p:anim calcmode="lin" valueType="num">
                                      <p:cBhvr additive="base">
                                        <p:cTn id="745" dur="2000"/>
                                        <p:tgtEl>
                                          <p:spTgt spid="64"/>
                                        </p:tgtEl>
                                        <p:attrNameLst>
                                          <p:attrName>ppt_x</p:attrName>
                                        </p:attrNameLst>
                                      </p:cBhvr>
                                      <p:tavLst>
                                        <p:tav tm="0">
                                          <p:val>
                                            <p:strVal val="ppt_x"/>
                                          </p:val>
                                        </p:tav>
                                        <p:tav tm="100000">
                                          <p:val>
                                            <p:strVal val="0-ppt_w/2"/>
                                          </p:val>
                                        </p:tav>
                                      </p:tavLst>
                                    </p:anim>
                                    <p:anim calcmode="lin" valueType="num">
                                      <p:cBhvr additive="base">
                                        <p:cTn id="746" dur="2000"/>
                                        <p:tgtEl>
                                          <p:spTgt spid="64"/>
                                        </p:tgtEl>
                                        <p:attrNameLst>
                                          <p:attrName>ppt_y</p:attrName>
                                        </p:attrNameLst>
                                      </p:cBhvr>
                                      <p:tavLst>
                                        <p:tav tm="0">
                                          <p:val>
                                            <p:strVal val="ppt_y"/>
                                          </p:val>
                                        </p:tav>
                                        <p:tav tm="100000">
                                          <p:val>
                                            <p:strVal val="1+ppt_h/2"/>
                                          </p:val>
                                        </p:tav>
                                      </p:tavLst>
                                    </p:anim>
                                    <p:set>
                                      <p:cBhvr>
                                        <p:cTn id="747" dur="1" fill="hold">
                                          <p:stCondLst>
                                            <p:cond delay="1999"/>
                                          </p:stCondLst>
                                        </p:cTn>
                                        <p:tgtEl>
                                          <p:spTgt spid="64"/>
                                        </p:tgtEl>
                                        <p:attrNameLst>
                                          <p:attrName>style.visibility</p:attrName>
                                        </p:attrNameLst>
                                      </p:cBhvr>
                                      <p:to>
                                        <p:strVal val="hidden"/>
                                      </p:to>
                                    </p:set>
                                  </p:childTnLst>
                                </p:cTn>
                              </p:par>
                              <p:par>
                                <p:cTn id="748" presetID="2" presetClass="exit" presetSubtype="12" fill="hold" nodeType="withEffect">
                                  <p:stCondLst>
                                    <p:cond delay="0"/>
                                  </p:stCondLst>
                                  <p:childTnLst>
                                    <p:anim calcmode="lin" valueType="num">
                                      <p:cBhvr additive="base">
                                        <p:cTn id="749" dur="2000"/>
                                        <p:tgtEl>
                                          <p:spTgt spid="65"/>
                                        </p:tgtEl>
                                        <p:attrNameLst>
                                          <p:attrName>ppt_x</p:attrName>
                                        </p:attrNameLst>
                                      </p:cBhvr>
                                      <p:tavLst>
                                        <p:tav tm="0">
                                          <p:val>
                                            <p:strVal val="ppt_x"/>
                                          </p:val>
                                        </p:tav>
                                        <p:tav tm="100000">
                                          <p:val>
                                            <p:strVal val="0-ppt_w/2"/>
                                          </p:val>
                                        </p:tav>
                                      </p:tavLst>
                                    </p:anim>
                                    <p:anim calcmode="lin" valueType="num">
                                      <p:cBhvr additive="base">
                                        <p:cTn id="750" dur="2000"/>
                                        <p:tgtEl>
                                          <p:spTgt spid="65"/>
                                        </p:tgtEl>
                                        <p:attrNameLst>
                                          <p:attrName>ppt_y</p:attrName>
                                        </p:attrNameLst>
                                      </p:cBhvr>
                                      <p:tavLst>
                                        <p:tav tm="0">
                                          <p:val>
                                            <p:strVal val="ppt_y"/>
                                          </p:val>
                                        </p:tav>
                                        <p:tav tm="100000">
                                          <p:val>
                                            <p:strVal val="1+ppt_h/2"/>
                                          </p:val>
                                        </p:tav>
                                      </p:tavLst>
                                    </p:anim>
                                    <p:set>
                                      <p:cBhvr>
                                        <p:cTn id="751" dur="1" fill="hold">
                                          <p:stCondLst>
                                            <p:cond delay="1999"/>
                                          </p:stCondLst>
                                        </p:cTn>
                                        <p:tgtEl>
                                          <p:spTgt spid="65"/>
                                        </p:tgtEl>
                                        <p:attrNameLst>
                                          <p:attrName>style.visibility</p:attrName>
                                        </p:attrNameLst>
                                      </p:cBhvr>
                                      <p:to>
                                        <p:strVal val="hidden"/>
                                      </p:to>
                                    </p:set>
                                  </p:childTnLst>
                                </p:cTn>
                              </p:par>
                              <p:par>
                                <p:cTn id="752" presetID="2" presetClass="exit" presetSubtype="12" fill="hold" nodeType="withEffect">
                                  <p:stCondLst>
                                    <p:cond delay="0"/>
                                  </p:stCondLst>
                                  <p:childTnLst>
                                    <p:anim calcmode="lin" valueType="num">
                                      <p:cBhvr additive="base">
                                        <p:cTn id="753" dur="2000"/>
                                        <p:tgtEl>
                                          <p:spTgt spid="66"/>
                                        </p:tgtEl>
                                        <p:attrNameLst>
                                          <p:attrName>ppt_x</p:attrName>
                                        </p:attrNameLst>
                                      </p:cBhvr>
                                      <p:tavLst>
                                        <p:tav tm="0">
                                          <p:val>
                                            <p:strVal val="ppt_x"/>
                                          </p:val>
                                        </p:tav>
                                        <p:tav tm="100000">
                                          <p:val>
                                            <p:strVal val="0-ppt_w/2"/>
                                          </p:val>
                                        </p:tav>
                                      </p:tavLst>
                                    </p:anim>
                                    <p:anim calcmode="lin" valueType="num">
                                      <p:cBhvr additive="base">
                                        <p:cTn id="754" dur="2000"/>
                                        <p:tgtEl>
                                          <p:spTgt spid="66"/>
                                        </p:tgtEl>
                                        <p:attrNameLst>
                                          <p:attrName>ppt_y</p:attrName>
                                        </p:attrNameLst>
                                      </p:cBhvr>
                                      <p:tavLst>
                                        <p:tav tm="0">
                                          <p:val>
                                            <p:strVal val="ppt_y"/>
                                          </p:val>
                                        </p:tav>
                                        <p:tav tm="100000">
                                          <p:val>
                                            <p:strVal val="1+ppt_h/2"/>
                                          </p:val>
                                        </p:tav>
                                      </p:tavLst>
                                    </p:anim>
                                    <p:set>
                                      <p:cBhvr>
                                        <p:cTn id="755" dur="1" fill="hold">
                                          <p:stCondLst>
                                            <p:cond delay="1999"/>
                                          </p:stCondLst>
                                        </p:cTn>
                                        <p:tgtEl>
                                          <p:spTgt spid="66"/>
                                        </p:tgtEl>
                                        <p:attrNameLst>
                                          <p:attrName>style.visibility</p:attrName>
                                        </p:attrNameLst>
                                      </p:cBhvr>
                                      <p:to>
                                        <p:strVal val="hidden"/>
                                      </p:to>
                                    </p:set>
                                  </p:childTnLst>
                                </p:cTn>
                              </p:par>
                              <p:par>
                                <p:cTn id="756" presetID="2" presetClass="exit" presetSubtype="12" fill="hold" nodeType="withEffect">
                                  <p:stCondLst>
                                    <p:cond delay="0"/>
                                  </p:stCondLst>
                                  <p:childTnLst>
                                    <p:anim calcmode="lin" valueType="num">
                                      <p:cBhvr additive="base">
                                        <p:cTn id="757" dur="2000"/>
                                        <p:tgtEl>
                                          <p:spTgt spid="67"/>
                                        </p:tgtEl>
                                        <p:attrNameLst>
                                          <p:attrName>ppt_x</p:attrName>
                                        </p:attrNameLst>
                                      </p:cBhvr>
                                      <p:tavLst>
                                        <p:tav tm="0">
                                          <p:val>
                                            <p:strVal val="ppt_x"/>
                                          </p:val>
                                        </p:tav>
                                        <p:tav tm="100000">
                                          <p:val>
                                            <p:strVal val="0-ppt_w/2"/>
                                          </p:val>
                                        </p:tav>
                                      </p:tavLst>
                                    </p:anim>
                                    <p:anim calcmode="lin" valueType="num">
                                      <p:cBhvr additive="base">
                                        <p:cTn id="758" dur="2000"/>
                                        <p:tgtEl>
                                          <p:spTgt spid="67"/>
                                        </p:tgtEl>
                                        <p:attrNameLst>
                                          <p:attrName>ppt_y</p:attrName>
                                        </p:attrNameLst>
                                      </p:cBhvr>
                                      <p:tavLst>
                                        <p:tav tm="0">
                                          <p:val>
                                            <p:strVal val="ppt_y"/>
                                          </p:val>
                                        </p:tav>
                                        <p:tav tm="100000">
                                          <p:val>
                                            <p:strVal val="1+ppt_h/2"/>
                                          </p:val>
                                        </p:tav>
                                      </p:tavLst>
                                    </p:anim>
                                    <p:set>
                                      <p:cBhvr>
                                        <p:cTn id="759" dur="1" fill="hold">
                                          <p:stCondLst>
                                            <p:cond delay="1999"/>
                                          </p:stCondLst>
                                        </p:cTn>
                                        <p:tgtEl>
                                          <p:spTgt spid="67"/>
                                        </p:tgtEl>
                                        <p:attrNameLst>
                                          <p:attrName>style.visibility</p:attrName>
                                        </p:attrNameLst>
                                      </p:cBhvr>
                                      <p:to>
                                        <p:strVal val="hidden"/>
                                      </p:to>
                                    </p:set>
                                  </p:childTnLst>
                                </p:cTn>
                              </p:par>
                              <p:par>
                                <p:cTn id="760" presetID="2" presetClass="exit" presetSubtype="12" fill="hold" nodeType="withEffect">
                                  <p:stCondLst>
                                    <p:cond delay="0"/>
                                  </p:stCondLst>
                                  <p:childTnLst>
                                    <p:anim calcmode="lin" valueType="num">
                                      <p:cBhvr additive="base">
                                        <p:cTn id="761" dur="2000"/>
                                        <p:tgtEl>
                                          <p:spTgt spid="68"/>
                                        </p:tgtEl>
                                        <p:attrNameLst>
                                          <p:attrName>ppt_x</p:attrName>
                                        </p:attrNameLst>
                                      </p:cBhvr>
                                      <p:tavLst>
                                        <p:tav tm="0">
                                          <p:val>
                                            <p:strVal val="ppt_x"/>
                                          </p:val>
                                        </p:tav>
                                        <p:tav tm="100000">
                                          <p:val>
                                            <p:strVal val="0-ppt_w/2"/>
                                          </p:val>
                                        </p:tav>
                                      </p:tavLst>
                                    </p:anim>
                                    <p:anim calcmode="lin" valueType="num">
                                      <p:cBhvr additive="base">
                                        <p:cTn id="762" dur="2000"/>
                                        <p:tgtEl>
                                          <p:spTgt spid="68"/>
                                        </p:tgtEl>
                                        <p:attrNameLst>
                                          <p:attrName>ppt_y</p:attrName>
                                        </p:attrNameLst>
                                      </p:cBhvr>
                                      <p:tavLst>
                                        <p:tav tm="0">
                                          <p:val>
                                            <p:strVal val="ppt_y"/>
                                          </p:val>
                                        </p:tav>
                                        <p:tav tm="100000">
                                          <p:val>
                                            <p:strVal val="1+ppt_h/2"/>
                                          </p:val>
                                        </p:tav>
                                      </p:tavLst>
                                    </p:anim>
                                    <p:set>
                                      <p:cBhvr>
                                        <p:cTn id="763" dur="1" fill="hold">
                                          <p:stCondLst>
                                            <p:cond delay="1999"/>
                                          </p:stCondLst>
                                        </p:cTn>
                                        <p:tgtEl>
                                          <p:spTgt spid="68"/>
                                        </p:tgtEl>
                                        <p:attrNameLst>
                                          <p:attrName>style.visibility</p:attrName>
                                        </p:attrNameLst>
                                      </p:cBhvr>
                                      <p:to>
                                        <p:strVal val="hidden"/>
                                      </p:to>
                                    </p:set>
                                  </p:childTnLst>
                                </p:cTn>
                              </p:par>
                              <p:par>
                                <p:cTn id="764" presetID="2" presetClass="exit" presetSubtype="12" fill="hold" nodeType="withEffect">
                                  <p:stCondLst>
                                    <p:cond delay="0"/>
                                  </p:stCondLst>
                                  <p:childTnLst>
                                    <p:anim calcmode="lin" valueType="num">
                                      <p:cBhvr additive="base">
                                        <p:cTn id="765" dur="2000"/>
                                        <p:tgtEl>
                                          <p:spTgt spid="69"/>
                                        </p:tgtEl>
                                        <p:attrNameLst>
                                          <p:attrName>ppt_x</p:attrName>
                                        </p:attrNameLst>
                                      </p:cBhvr>
                                      <p:tavLst>
                                        <p:tav tm="0">
                                          <p:val>
                                            <p:strVal val="ppt_x"/>
                                          </p:val>
                                        </p:tav>
                                        <p:tav tm="100000">
                                          <p:val>
                                            <p:strVal val="0-ppt_w/2"/>
                                          </p:val>
                                        </p:tav>
                                      </p:tavLst>
                                    </p:anim>
                                    <p:anim calcmode="lin" valueType="num">
                                      <p:cBhvr additive="base">
                                        <p:cTn id="766" dur="2000"/>
                                        <p:tgtEl>
                                          <p:spTgt spid="69"/>
                                        </p:tgtEl>
                                        <p:attrNameLst>
                                          <p:attrName>ppt_y</p:attrName>
                                        </p:attrNameLst>
                                      </p:cBhvr>
                                      <p:tavLst>
                                        <p:tav tm="0">
                                          <p:val>
                                            <p:strVal val="ppt_y"/>
                                          </p:val>
                                        </p:tav>
                                        <p:tav tm="100000">
                                          <p:val>
                                            <p:strVal val="1+ppt_h/2"/>
                                          </p:val>
                                        </p:tav>
                                      </p:tavLst>
                                    </p:anim>
                                    <p:set>
                                      <p:cBhvr>
                                        <p:cTn id="767" dur="1" fill="hold">
                                          <p:stCondLst>
                                            <p:cond delay="1999"/>
                                          </p:stCondLst>
                                        </p:cTn>
                                        <p:tgtEl>
                                          <p:spTgt spid="69"/>
                                        </p:tgtEl>
                                        <p:attrNameLst>
                                          <p:attrName>style.visibility</p:attrName>
                                        </p:attrNameLst>
                                      </p:cBhvr>
                                      <p:to>
                                        <p:strVal val="hidden"/>
                                      </p:to>
                                    </p:set>
                                  </p:childTnLst>
                                </p:cTn>
                              </p:par>
                              <p:par>
                                <p:cTn id="768" presetID="8" presetClass="emph" presetSubtype="0" fill="hold" nodeType="withEffect">
                                  <p:stCondLst>
                                    <p:cond delay="0"/>
                                  </p:stCondLst>
                                  <p:childTnLst>
                                    <p:animRot by="-21600000">
                                      <p:cBhvr>
                                        <p:cTn id="769" dur="2000" fill="hold"/>
                                        <p:tgtEl>
                                          <p:spTgt spid="5"/>
                                        </p:tgtEl>
                                        <p:attrNameLst>
                                          <p:attrName>r</p:attrName>
                                        </p:attrNameLst>
                                      </p:cBhvr>
                                    </p:animRot>
                                  </p:childTnLst>
                                </p:cTn>
                              </p:par>
                              <p:par>
                                <p:cTn id="770" presetID="8" presetClass="emph" presetSubtype="0" fill="hold" nodeType="withEffect">
                                  <p:stCondLst>
                                    <p:cond delay="0"/>
                                  </p:stCondLst>
                                  <p:childTnLst>
                                    <p:animRot by="-21600000">
                                      <p:cBhvr>
                                        <p:cTn id="771" dur="2000" fill="hold"/>
                                        <p:tgtEl>
                                          <p:spTgt spid="6"/>
                                        </p:tgtEl>
                                        <p:attrNameLst>
                                          <p:attrName>r</p:attrName>
                                        </p:attrNameLst>
                                      </p:cBhvr>
                                    </p:animRot>
                                  </p:childTnLst>
                                </p:cTn>
                              </p:par>
                              <p:par>
                                <p:cTn id="772" presetID="8" presetClass="emph" presetSubtype="0" fill="hold" nodeType="withEffect">
                                  <p:stCondLst>
                                    <p:cond delay="0"/>
                                  </p:stCondLst>
                                  <p:childTnLst>
                                    <p:animRot by="-21600000">
                                      <p:cBhvr>
                                        <p:cTn id="773" dur="2000" fill="hold"/>
                                        <p:tgtEl>
                                          <p:spTgt spid="7"/>
                                        </p:tgtEl>
                                        <p:attrNameLst>
                                          <p:attrName>r</p:attrName>
                                        </p:attrNameLst>
                                      </p:cBhvr>
                                    </p:animRot>
                                  </p:childTnLst>
                                </p:cTn>
                              </p:par>
                              <p:par>
                                <p:cTn id="774" presetID="8" presetClass="emph" presetSubtype="0" fill="hold" nodeType="withEffect">
                                  <p:stCondLst>
                                    <p:cond delay="0"/>
                                  </p:stCondLst>
                                  <p:childTnLst>
                                    <p:animRot by="-21600000">
                                      <p:cBhvr>
                                        <p:cTn id="775" dur="2000" fill="hold"/>
                                        <p:tgtEl>
                                          <p:spTgt spid="8"/>
                                        </p:tgtEl>
                                        <p:attrNameLst>
                                          <p:attrName>r</p:attrName>
                                        </p:attrNameLst>
                                      </p:cBhvr>
                                    </p:animRot>
                                  </p:childTnLst>
                                </p:cTn>
                              </p:par>
                              <p:par>
                                <p:cTn id="776" presetID="8" presetClass="emph" presetSubtype="0" fill="hold" nodeType="withEffect">
                                  <p:stCondLst>
                                    <p:cond delay="0"/>
                                  </p:stCondLst>
                                  <p:childTnLst>
                                    <p:animRot by="-21600000">
                                      <p:cBhvr>
                                        <p:cTn id="777" dur="2000" fill="hold"/>
                                        <p:tgtEl>
                                          <p:spTgt spid="9"/>
                                        </p:tgtEl>
                                        <p:attrNameLst>
                                          <p:attrName>r</p:attrName>
                                        </p:attrNameLst>
                                      </p:cBhvr>
                                    </p:animRot>
                                  </p:childTnLst>
                                </p:cTn>
                              </p:par>
                              <p:par>
                                <p:cTn id="778" presetID="8" presetClass="emph" presetSubtype="0" fill="hold" nodeType="withEffect">
                                  <p:stCondLst>
                                    <p:cond delay="0"/>
                                  </p:stCondLst>
                                  <p:childTnLst>
                                    <p:animRot by="-21600000">
                                      <p:cBhvr>
                                        <p:cTn id="779" dur="2000" fill="hold"/>
                                        <p:tgtEl>
                                          <p:spTgt spid="10"/>
                                        </p:tgtEl>
                                        <p:attrNameLst>
                                          <p:attrName>r</p:attrName>
                                        </p:attrNameLst>
                                      </p:cBhvr>
                                    </p:animRot>
                                  </p:childTnLst>
                                </p:cTn>
                              </p:par>
                              <p:par>
                                <p:cTn id="780" presetID="8" presetClass="emph" presetSubtype="0" fill="hold" nodeType="withEffect">
                                  <p:stCondLst>
                                    <p:cond delay="0"/>
                                  </p:stCondLst>
                                  <p:childTnLst>
                                    <p:animRot by="-21600000">
                                      <p:cBhvr>
                                        <p:cTn id="781" dur="2000" fill="hold"/>
                                        <p:tgtEl>
                                          <p:spTgt spid="11"/>
                                        </p:tgtEl>
                                        <p:attrNameLst>
                                          <p:attrName>r</p:attrName>
                                        </p:attrNameLst>
                                      </p:cBhvr>
                                    </p:animRot>
                                  </p:childTnLst>
                                </p:cTn>
                              </p:par>
                              <p:par>
                                <p:cTn id="782" presetID="8" presetClass="emph" presetSubtype="0" fill="hold" nodeType="withEffect">
                                  <p:stCondLst>
                                    <p:cond delay="0"/>
                                  </p:stCondLst>
                                  <p:childTnLst>
                                    <p:animRot by="-21600000">
                                      <p:cBhvr>
                                        <p:cTn id="783" dur="2000" fill="hold"/>
                                        <p:tgtEl>
                                          <p:spTgt spid="12"/>
                                        </p:tgtEl>
                                        <p:attrNameLst>
                                          <p:attrName>r</p:attrName>
                                        </p:attrNameLst>
                                      </p:cBhvr>
                                    </p:animRot>
                                  </p:childTnLst>
                                </p:cTn>
                              </p:par>
                              <p:par>
                                <p:cTn id="784" presetID="8" presetClass="emph" presetSubtype="0" fill="hold" nodeType="withEffect">
                                  <p:stCondLst>
                                    <p:cond delay="0"/>
                                  </p:stCondLst>
                                  <p:childTnLst>
                                    <p:animRot by="-21600000">
                                      <p:cBhvr>
                                        <p:cTn id="785" dur="2000" fill="hold"/>
                                        <p:tgtEl>
                                          <p:spTgt spid="13"/>
                                        </p:tgtEl>
                                        <p:attrNameLst>
                                          <p:attrName>r</p:attrName>
                                        </p:attrNameLst>
                                      </p:cBhvr>
                                    </p:animRot>
                                  </p:childTnLst>
                                </p:cTn>
                              </p:par>
                              <p:par>
                                <p:cTn id="786" presetID="8" presetClass="emph" presetSubtype="0" fill="hold" nodeType="withEffect">
                                  <p:stCondLst>
                                    <p:cond delay="0"/>
                                  </p:stCondLst>
                                  <p:childTnLst>
                                    <p:animRot by="-21600000">
                                      <p:cBhvr>
                                        <p:cTn id="787" dur="2000" fill="hold"/>
                                        <p:tgtEl>
                                          <p:spTgt spid="14"/>
                                        </p:tgtEl>
                                        <p:attrNameLst>
                                          <p:attrName>r</p:attrName>
                                        </p:attrNameLst>
                                      </p:cBhvr>
                                    </p:animRot>
                                  </p:childTnLst>
                                </p:cTn>
                              </p:par>
                              <p:par>
                                <p:cTn id="788" presetID="8" presetClass="emph" presetSubtype="0" fill="hold" nodeType="withEffect">
                                  <p:stCondLst>
                                    <p:cond delay="0"/>
                                  </p:stCondLst>
                                  <p:childTnLst>
                                    <p:animRot by="-21600000">
                                      <p:cBhvr>
                                        <p:cTn id="789" dur="2000" fill="hold"/>
                                        <p:tgtEl>
                                          <p:spTgt spid="15"/>
                                        </p:tgtEl>
                                        <p:attrNameLst>
                                          <p:attrName>r</p:attrName>
                                        </p:attrNameLst>
                                      </p:cBhvr>
                                    </p:animRot>
                                  </p:childTnLst>
                                </p:cTn>
                              </p:par>
                              <p:par>
                                <p:cTn id="790" presetID="8" presetClass="emph" presetSubtype="0" fill="hold" nodeType="withEffect">
                                  <p:stCondLst>
                                    <p:cond delay="0"/>
                                  </p:stCondLst>
                                  <p:childTnLst>
                                    <p:animRot by="-21600000">
                                      <p:cBhvr>
                                        <p:cTn id="791" dur="2000" fill="hold"/>
                                        <p:tgtEl>
                                          <p:spTgt spid="16"/>
                                        </p:tgtEl>
                                        <p:attrNameLst>
                                          <p:attrName>r</p:attrName>
                                        </p:attrNameLst>
                                      </p:cBhvr>
                                    </p:animRot>
                                  </p:childTnLst>
                                </p:cTn>
                              </p:par>
                              <p:par>
                                <p:cTn id="792" presetID="8" presetClass="emph" presetSubtype="0" fill="hold" nodeType="withEffect">
                                  <p:stCondLst>
                                    <p:cond delay="0"/>
                                  </p:stCondLst>
                                  <p:childTnLst>
                                    <p:animRot by="-21600000">
                                      <p:cBhvr>
                                        <p:cTn id="793" dur="2000" fill="hold"/>
                                        <p:tgtEl>
                                          <p:spTgt spid="17"/>
                                        </p:tgtEl>
                                        <p:attrNameLst>
                                          <p:attrName>r</p:attrName>
                                        </p:attrNameLst>
                                      </p:cBhvr>
                                    </p:animRot>
                                  </p:childTnLst>
                                </p:cTn>
                              </p:par>
                              <p:par>
                                <p:cTn id="794" presetID="8" presetClass="emph" presetSubtype="0" fill="hold" nodeType="withEffect">
                                  <p:stCondLst>
                                    <p:cond delay="0"/>
                                  </p:stCondLst>
                                  <p:childTnLst>
                                    <p:animRot by="-21600000">
                                      <p:cBhvr>
                                        <p:cTn id="795" dur="2000" fill="hold"/>
                                        <p:tgtEl>
                                          <p:spTgt spid="32"/>
                                        </p:tgtEl>
                                        <p:attrNameLst>
                                          <p:attrName>r</p:attrName>
                                        </p:attrNameLst>
                                      </p:cBhvr>
                                    </p:animRot>
                                  </p:childTnLst>
                                </p:cTn>
                              </p:par>
                              <p:par>
                                <p:cTn id="796" presetID="8" presetClass="emph" presetSubtype="0" fill="hold" nodeType="withEffect">
                                  <p:stCondLst>
                                    <p:cond delay="0"/>
                                  </p:stCondLst>
                                  <p:childTnLst>
                                    <p:animRot by="-21600000">
                                      <p:cBhvr>
                                        <p:cTn id="797" dur="2000" fill="hold"/>
                                        <p:tgtEl>
                                          <p:spTgt spid="46"/>
                                        </p:tgtEl>
                                        <p:attrNameLst>
                                          <p:attrName>r</p:attrName>
                                        </p:attrNameLst>
                                      </p:cBhvr>
                                    </p:animRot>
                                  </p:childTnLst>
                                </p:cTn>
                              </p:par>
                              <p:par>
                                <p:cTn id="798" presetID="8" presetClass="emph" presetSubtype="0" fill="hold" nodeType="withEffect">
                                  <p:stCondLst>
                                    <p:cond delay="0"/>
                                  </p:stCondLst>
                                  <p:childTnLst>
                                    <p:animRot by="-21600000">
                                      <p:cBhvr>
                                        <p:cTn id="799" dur="2000" fill="hold"/>
                                        <p:tgtEl>
                                          <p:spTgt spid="47"/>
                                        </p:tgtEl>
                                        <p:attrNameLst>
                                          <p:attrName>r</p:attrName>
                                        </p:attrNameLst>
                                      </p:cBhvr>
                                    </p:animRot>
                                  </p:childTnLst>
                                </p:cTn>
                              </p:par>
                              <p:par>
                                <p:cTn id="800" presetID="8" presetClass="emph" presetSubtype="0" fill="hold" nodeType="withEffect">
                                  <p:stCondLst>
                                    <p:cond delay="0"/>
                                  </p:stCondLst>
                                  <p:childTnLst>
                                    <p:animRot by="-21600000">
                                      <p:cBhvr>
                                        <p:cTn id="801" dur="2000" fill="hold"/>
                                        <p:tgtEl>
                                          <p:spTgt spid="48"/>
                                        </p:tgtEl>
                                        <p:attrNameLst>
                                          <p:attrName>r</p:attrName>
                                        </p:attrNameLst>
                                      </p:cBhvr>
                                    </p:animRot>
                                  </p:childTnLst>
                                </p:cTn>
                              </p:par>
                              <p:par>
                                <p:cTn id="802" presetID="8" presetClass="emph" presetSubtype="0" fill="hold" nodeType="withEffect">
                                  <p:stCondLst>
                                    <p:cond delay="0"/>
                                  </p:stCondLst>
                                  <p:childTnLst>
                                    <p:animRot by="-21600000">
                                      <p:cBhvr>
                                        <p:cTn id="803" dur="2000" fill="hold"/>
                                        <p:tgtEl>
                                          <p:spTgt spid="49"/>
                                        </p:tgtEl>
                                        <p:attrNameLst>
                                          <p:attrName>r</p:attrName>
                                        </p:attrNameLst>
                                      </p:cBhvr>
                                    </p:animRot>
                                  </p:childTnLst>
                                </p:cTn>
                              </p:par>
                              <p:par>
                                <p:cTn id="804" presetID="8" presetClass="emph" presetSubtype="0" fill="hold" nodeType="withEffect">
                                  <p:stCondLst>
                                    <p:cond delay="0"/>
                                  </p:stCondLst>
                                  <p:childTnLst>
                                    <p:animRot by="-21600000">
                                      <p:cBhvr>
                                        <p:cTn id="805" dur="2000" fill="hold"/>
                                        <p:tgtEl>
                                          <p:spTgt spid="50"/>
                                        </p:tgtEl>
                                        <p:attrNameLst>
                                          <p:attrName>r</p:attrName>
                                        </p:attrNameLst>
                                      </p:cBhvr>
                                    </p:animRot>
                                  </p:childTnLst>
                                </p:cTn>
                              </p:par>
                              <p:par>
                                <p:cTn id="806" presetID="8" presetClass="emph" presetSubtype="0" fill="hold" nodeType="withEffect">
                                  <p:stCondLst>
                                    <p:cond delay="0"/>
                                  </p:stCondLst>
                                  <p:childTnLst>
                                    <p:animRot by="-21600000">
                                      <p:cBhvr>
                                        <p:cTn id="807" dur="2000" fill="hold"/>
                                        <p:tgtEl>
                                          <p:spTgt spid="51"/>
                                        </p:tgtEl>
                                        <p:attrNameLst>
                                          <p:attrName>r</p:attrName>
                                        </p:attrNameLst>
                                      </p:cBhvr>
                                    </p:animRot>
                                  </p:childTnLst>
                                </p:cTn>
                              </p:par>
                              <p:par>
                                <p:cTn id="808" presetID="8" presetClass="emph" presetSubtype="0" fill="hold" nodeType="withEffect">
                                  <p:stCondLst>
                                    <p:cond delay="0"/>
                                  </p:stCondLst>
                                  <p:childTnLst>
                                    <p:animRot by="-21600000">
                                      <p:cBhvr>
                                        <p:cTn id="809" dur="2000" fill="hold"/>
                                        <p:tgtEl>
                                          <p:spTgt spid="52"/>
                                        </p:tgtEl>
                                        <p:attrNameLst>
                                          <p:attrName>r</p:attrName>
                                        </p:attrNameLst>
                                      </p:cBhvr>
                                    </p:animRot>
                                  </p:childTnLst>
                                </p:cTn>
                              </p:par>
                              <p:par>
                                <p:cTn id="810" presetID="8" presetClass="emph" presetSubtype="0" fill="hold" nodeType="withEffect">
                                  <p:stCondLst>
                                    <p:cond delay="0"/>
                                  </p:stCondLst>
                                  <p:childTnLst>
                                    <p:animRot by="-21600000">
                                      <p:cBhvr>
                                        <p:cTn id="811" dur="2000" fill="hold"/>
                                        <p:tgtEl>
                                          <p:spTgt spid="53"/>
                                        </p:tgtEl>
                                        <p:attrNameLst>
                                          <p:attrName>r</p:attrName>
                                        </p:attrNameLst>
                                      </p:cBhvr>
                                    </p:animRot>
                                  </p:childTnLst>
                                </p:cTn>
                              </p:par>
                              <p:par>
                                <p:cTn id="812" presetID="8" presetClass="emph" presetSubtype="0" fill="hold" nodeType="withEffect">
                                  <p:stCondLst>
                                    <p:cond delay="0"/>
                                  </p:stCondLst>
                                  <p:childTnLst>
                                    <p:animRot by="-21600000">
                                      <p:cBhvr>
                                        <p:cTn id="813" dur="2000" fill="hold"/>
                                        <p:tgtEl>
                                          <p:spTgt spid="54"/>
                                        </p:tgtEl>
                                        <p:attrNameLst>
                                          <p:attrName>r</p:attrName>
                                        </p:attrNameLst>
                                      </p:cBhvr>
                                    </p:animRot>
                                  </p:childTnLst>
                                </p:cTn>
                              </p:par>
                              <p:par>
                                <p:cTn id="814" presetID="8" presetClass="emph" presetSubtype="0" fill="hold" nodeType="withEffect">
                                  <p:stCondLst>
                                    <p:cond delay="0"/>
                                  </p:stCondLst>
                                  <p:childTnLst>
                                    <p:animRot by="-21600000">
                                      <p:cBhvr>
                                        <p:cTn id="815" dur="2000" fill="hold"/>
                                        <p:tgtEl>
                                          <p:spTgt spid="55"/>
                                        </p:tgtEl>
                                        <p:attrNameLst>
                                          <p:attrName>r</p:attrName>
                                        </p:attrNameLst>
                                      </p:cBhvr>
                                    </p:animRot>
                                  </p:childTnLst>
                                </p:cTn>
                              </p:par>
                              <p:par>
                                <p:cTn id="816" presetID="8" presetClass="emph" presetSubtype="0" fill="hold" nodeType="withEffect">
                                  <p:stCondLst>
                                    <p:cond delay="0"/>
                                  </p:stCondLst>
                                  <p:childTnLst>
                                    <p:animRot by="-21600000">
                                      <p:cBhvr>
                                        <p:cTn id="817" dur="2000" fill="hold"/>
                                        <p:tgtEl>
                                          <p:spTgt spid="56"/>
                                        </p:tgtEl>
                                        <p:attrNameLst>
                                          <p:attrName>r</p:attrName>
                                        </p:attrNameLst>
                                      </p:cBhvr>
                                    </p:animRot>
                                  </p:childTnLst>
                                </p:cTn>
                              </p:par>
                              <p:par>
                                <p:cTn id="818" presetID="8" presetClass="emph" presetSubtype="0" fill="hold" nodeType="withEffect">
                                  <p:stCondLst>
                                    <p:cond delay="0"/>
                                  </p:stCondLst>
                                  <p:childTnLst>
                                    <p:animRot by="-21600000">
                                      <p:cBhvr>
                                        <p:cTn id="819" dur="2000" fill="hold"/>
                                        <p:tgtEl>
                                          <p:spTgt spid="57"/>
                                        </p:tgtEl>
                                        <p:attrNameLst>
                                          <p:attrName>r</p:attrName>
                                        </p:attrNameLst>
                                      </p:cBhvr>
                                    </p:animRot>
                                  </p:childTnLst>
                                </p:cTn>
                              </p:par>
                              <p:par>
                                <p:cTn id="820" presetID="8" presetClass="emph" presetSubtype="0" fill="hold" nodeType="withEffect">
                                  <p:stCondLst>
                                    <p:cond delay="0"/>
                                  </p:stCondLst>
                                  <p:childTnLst>
                                    <p:animRot by="-21600000">
                                      <p:cBhvr>
                                        <p:cTn id="821" dur="2000" fill="hold"/>
                                        <p:tgtEl>
                                          <p:spTgt spid="58"/>
                                        </p:tgtEl>
                                        <p:attrNameLst>
                                          <p:attrName>r</p:attrName>
                                        </p:attrNameLst>
                                      </p:cBhvr>
                                    </p:animRot>
                                  </p:childTnLst>
                                </p:cTn>
                              </p:par>
                              <p:par>
                                <p:cTn id="822" presetID="8" presetClass="emph" presetSubtype="0" fill="hold" nodeType="withEffect">
                                  <p:stCondLst>
                                    <p:cond delay="0"/>
                                  </p:stCondLst>
                                  <p:childTnLst>
                                    <p:animRot by="-21600000">
                                      <p:cBhvr>
                                        <p:cTn id="823" dur="2000" fill="hold"/>
                                        <p:tgtEl>
                                          <p:spTgt spid="59"/>
                                        </p:tgtEl>
                                        <p:attrNameLst>
                                          <p:attrName>r</p:attrName>
                                        </p:attrNameLst>
                                      </p:cBhvr>
                                    </p:animRot>
                                  </p:childTnLst>
                                </p:cTn>
                              </p:par>
                              <p:par>
                                <p:cTn id="824" presetID="8" presetClass="emph" presetSubtype="0" fill="hold" nodeType="withEffect">
                                  <p:stCondLst>
                                    <p:cond delay="0"/>
                                  </p:stCondLst>
                                  <p:childTnLst>
                                    <p:animRot by="-21600000">
                                      <p:cBhvr>
                                        <p:cTn id="825" dur="2000" fill="hold"/>
                                        <p:tgtEl>
                                          <p:spTgt spid="60"/>
                                        </p:tgtEl>
                                        <p:attrNameLst>
                                          <p:attrName>r</p:attrName>
                                        </p:attrNameLst>
                                      </p:cBhvr>
                                    </p:animRot>
                                  </p:childTnLst>
                                </p:cTn>
                              </p:par>
                              <p:par>
                                <p:cTn id="826" presetID="8" presetClass="emph" presetSubtype="0" fill="hold" nodeType="withEffect">
                                  <p:stCondLst>
                                    <p:cond delay="0"/>
                                  </p:stCondLst>
                                  <p:childTnLst>
                                    <p:animRot by="-21600000">
                                      <p:cBhvr>
                                        <p:cTn id="827" dur="2000" fill="hold"/>
                                        <p:tgtEl>
                                          <p:spTgt spid="61"/>
                                        </p:tgtEl>
                                        <p:attrNameLst>
                                          <p:attrName>r</p:attrName>
                                        </p:attrNameLst>
                                      </p:cBhvr>
                                    </p:animRot>
                                  </p:childTnLst>
                                </p:cTn>
                              </p:par>
                              <p:par>
                                <p:cTn id="828" presetID="8" presetClass="emph" presetSubtype="0" fill="hold" nodeType="withEffect">
                                  <p:stCondLst>
                                    <p:cond delay="0"/>
                                  </p:stCondLst>
                                  <p:childTnLst>
                                    <p:animRot by="-21600000">
                                      <p:cBhvr>
                                        <p:cTn id="829" dur="2000" fill="hold"/>
                                        <p:tgtEl>
                                          <p:spTgt spid="62"/>
                                        </p:tgtEl>
                                        <p:attrNameLst>
                                          <p:attrName>r</p:attrName>
                                        </p:attrNameLst>
                                      </p:cBhvr>
                                    </p:animRot>
                                  </p:childTnLst>
                                </p:cTn>
                              </p:par>
                              <p:par>
                                <p:cTn id="830" presetID="8" presetClass="emph" presetSubtype="0" fill="hold" nodeType="withEffect">
                                  <p:stCondLst>
                                    <p:cond delay="0"/>
                                  </p:stCondLst>
                                  <p:childTnLst>
                                    <p:animRot by="-21600000">
                                      <p:cBhvr>
                                        <p:cTn id="831" dur="2000" fill="hold"/>
                                        <p:tgtEl>
                                          <p:spTgt spid="63"/>
                                        </p:tgtEl>
                                        <p:attrNameLst>
                                          <p:attrName>r</p:attrName>
                                        </p:attrNameLst>
                                      </p:cBhvr>
                                    </p:animRot>
                                  </p:childTnLst>
                                </p:cTn>
                              </p:par>
                              <p:par>
                                <p:cTn id="832" presetID="8" presetClass="emph" presetSubtype="0" fill="hold" nodeType="withEffect">
                                  <p:stCondLst>
                                    <p:cond delay="0"/>
                                  </p:stCondLst>
                                  <p:childTnLst>
                                    <p:animRot by="-21600000">
                                      <p:cBhvr>
                                        <p:cTn id="833" dur="2000" fill="hold"/>
                                        <p:tgtEl>
                                          <p:spTgt spid="64"/>
                                        </p:tgtEl>
                                        <p:attrNameLst>
                                          <p:attrName>r</p:attrName>
                                        </p:attrNameLst>
                                      </p:cBhvr>
                                    </p:animRot>
                                  </p:childTnLst>
                                </p:cTn>
                              </p:par>
                              <p:par>
                                <p:cTn id="834" presetID="8" presetClass="emph" presetSubtype="0" fill="hold" nodeType="withEffect">
                                  <p:stCondLst>
                                    <p:cond delay="0"/>
                                  </p:stCondLst>
                                  <p:childTnLst>
                                    <p:animRot by="-21600000">
                                      <p:cBhvr>
                                        <p:cTn id="835" dur="2000" fill="hold"/>
                                        <p:tgtEl>
                                          <p:spTgt spid="65"/>
                                        </p:tgtEl>
                                        <p:attrNameLst>
                                          <p:attrName>r</p:attrName>
                                        </p:attrNameLst>
                                      </p:cBhvr>
                                    </p:animRot>
                                  </p:childTnLst>
                                </p:cTn>
                              </p:par>
                              <p:par>
                                <p:cTn id="836" presetID="8" presetClass="emph" presetSubtype="0" fill="hold" nodeType="withEffect">
                                  <p:stCondLst>
                                    <p:cond delay="0"/>
                                  </p:stCondLst>
                                  <p:childTnLst>
                                    <p:animRot by="-21600000">
                                      <p:cBhvr>
                                        <p:cTn id="837" dur="2000" fill="hold"/>
                                        <p:tgtEl>
                                          <p:spTgt spid="66"/>
                                        </p:tgtEl>
                                        <p:attrNameLst>
                                          <p:attrName>r</p:attrName>
                                        </p:attrNameLst>
                                      </p:cBhvr>
                                    </p:animRot>
                                  </p:childTnLst>
                                </p:cTn>
                              </p:par>
                              <p:par>
                                <p:cTn id="838" presetID="8" presetClass="emph" presetSubtype="0" fill="hold" nodeType="withEffect">
                                  <p:stCondLst>
                                    <p:cond delay="0"/>
                                  </p:stCondLst>
                                  <p:childTnLst>
                                    <p:animRot by="-21600000">
                                      <p:cBhvr>
                                        <p:cTn id="839" dur="2000" fill="hold"/>
                                        <p:tgtEl>
                                          <p:spTgt spid="67"/>
                                        </p:tgtEl>
                                        <p:attrNameLst>
                                          <p:attrName>r</p:attrName>
                                        </p:attrNameLst>
                                      </p:cBhvr>
                                    </p:animRot>
                                  </p:childTnLst>
                                </p:cTn>
                              </p:par>
                              <p:par>
                                <p:cTn id="840" presetID="8" presetClass="emph" presetSubtype="0" fill="hold" nodeType="withEffect">
                                  <p:stCondLst>
                                    <p:cond delay="0"/>
                                  </p:stCondLst>
                                  <p:childTnLst>
                                    <p:animRot by="-21600000">
                                      <p:cBhvr>
                                        <p:cTn id="841" dur="2000" fill="hold"/>
                                        <p:tgtEl>
                                          <p:spTgt spid="68"/>
                                        </p:tgtEl>
                                        <p:attrNameLst>
                                          <p:attrName>r</p:attrName>
                                        </p:attrNameLst>
                                      </p:cBhvr>
                                    </p:animRot>
                                  </p:childTnLst>
                                </p:cTn>
                              </p:par>
                              <p:par>
                                <p:cTn id="842" presetID="8" presetClass="emph" presetSubtype="0" fill="hold" nodeType="withEffect">
                                  <p:stCondLst>
                                    <p:cond delay="0"/>
                                  </p:stCondLst>
                                  <p:childTnLst>
                                    <p:animRot by="-21600000">
                                      <p:cBhvr>
                                        <p:cTn id="843" dur="2000" fill="hold"/>
                                        <p:tgtEl>
                                          <p:spTgt spid="69"/>
                                        </p:tgtEl>
                                        <p:attrNameLst>
                                          <p:attrName>r</p:attrName>
                                        </p:attrNameLst>
                                      </p:cBhvr>
                                    </p:animRot>
                                  </p:childTnLst>
                                </p:cTn>
                              </p:par>
                              <p:par>
                                <p:cTn id="844" presetID="8" presetClass="emph" presetSubtype="0" fill="hold" nodeType="withEffect">
                                  <p:stCondLst>
                                    <p:cond delay="0"/>
                                  </p:stCondLst>
                                  <p:childTnLst>
                                    <p:animRot by="21600000">
                                      <p:cBhvr>
                                        <p:cTn id="845" dur="2000" fill="hold"/>
                                        <p:tgtEl>
                                          <p:spTgt spid="18"/>
                                        </p:tgtEl>
                                        <p:attrNameLst>
                                          <p:attrName>r</p:attrName>
                                        </p:attrNameLst>
                                      </p:cBhvr>
                                    </p:animRot>
                                  </p:childTnLst>
                                </p:cTn>
                              </p:par>
                              <p:par>
                                <p:cTn id="846" presetID="8" presetClass="emph" presetSubtype="0" fill="hold" nodeType="withEffect">
                                  <p:stCondLst>
                                    <p:cond delay="0"/>
                                  </p:stCondLst>
                                  <p:childTnLst>
                                    <p:animRot by="21600000">
                                      <p:cBhvr>
                                        <p:cTn id="847" dur="2000" fill="hold"/>
                                        <p:tgtEl>
                                          <p:spTgt spid="19"/>
                                        </p:tgtEl>
                                        <p:attrNameLst>
                                          <p:attrName>r</p:attrName>
                                        </p:attrNameLst>
                                      </p:cBhvr>
                                    </p:animRot>
                                  </p:childTnLst>
                                </p:cTn>
                              </p:par>
                              <p:par>
                                <p:cTn id="848" presetID="8" presetClass="emph" presetSubtype="0" fill="hold" nodeType="withEffect">
                                  <p:stCondLst>
                                    <p:cond delay="0"/>
                                  </p:stCondLst>
                                  <p:childTnLst>
                                    <p:animRot by="21600000">
                                      <p:cBhvr>
                                        <p:cTn id="849" dur="2000" fill="hold"/>
                                        <p:tgtEl>
                                          <p:spTgt spid="20"/>
                                        </p:tgtEl>
                                        <p:attrNameLst>
                                          <p:attrName>r</p:attrName>
                                        </p:attrNameLst>
                                      </p:cBhvr>
                                    </p:animRot>
                                  </p:childTnLst>
                                </p:cTn>
                              </p:par>
                              <p:par>
                                <p:cTn id="850" presetID="8" presetClass="emph" presetSubtype="0" fill="hold" nodeType="withEffect">
                                  <p:stCondLst>
                                    <p:cond delay="0"/>
                                  </p:stCondLst>
                                  <p:childTnLst>
                                    <p:animRot by="21600000">
                                      <p:cBhvr>
                                        <p:cTn id="851" dur="2000" fill="hold"/>
                                        <p:tgtEl>
                                          <p:spTgt spid="21"/>
                                        </p:tgtEl>
                                        <p:attrNameLst>
                                          <p:attrName>r</p:attrName>
                                        </p:attrNameLst>
                                      </p:cBhvr>
                                    </p:animRot>
                                  </p:childTnLst>
                                </p:cTn>
                              </p:par>
                              <p:par>
                                <p:cTn id="852" presetID="8" presetClass="emph" presetSubtype="0" fill="hold" nodeType="withEffect">
                                  <p:stCondLst>
                                    <p:cond delay="0"/>
                                  </p:stCondLst>
                                  <p:childTnLst>
                                    <p:animRot by="21600000">
                                      <p:cBhvr>
                                        <p:cTn id="853" dur="2000" fill="hold"/>
                                        <p:tgtEl>
                                          <p:spTgt spid="22"/>
                                        </p:tgtEl>
                                        <p:attrNameLst>
                                          <p:attrName>r</p:attrName>
                                        </p:attrNameLst>
                                      </p:cBhvr>
                                    </p:animRot>
                                  </p:childTnLst>
                                </p:cTn>
                              </p:par>
                              <p:par>
                                <p:cTn id="854" presetID="8" presetClass="emph" presetSubtype="0" fill="hold" nodeType="withEffect">
                                  <p:stCondLst>
                                    <p:cond delay="0"/>
                                  </p:stCondLst>
                                  <p:childTnLst>
                                    <p:animRot by="21600000">
                                      <p:cBhvr>
                                        <p:cTn id="855" dur="2000" fill="hold"/>
                                        <p:tgtEl>
                                          <p:spTgt spid="23"/>
                                        </p:tgtEl>
                                        <p:attrNameLst>
                                          <p:attrName>r</p:attrName>
                                        </p:attrNameLst>
                                      </p:cBhvr>
                                    </p:animRot>
                                  </p:childTnLst>
                                </p:cTn>
                              </p:par>
                              <p:par>
                                <p:cTn id="856" presetID="8" presetClass="emph" presetSubtype="0" fill="hold" nodeType="withEffect">
                                  <p:stCondLst>
                                    <p:cond delay="0"/>
                                  </p:stCondLst>
                                  <p:childTnLst>
                                    <p:animRot by="21600000">
                                      <p:cBhvr>
                                        <p:cTn id="857" dur="2000" fill="hold"/>
                                        <p:tgtEl>
                                          <p:spTgt spid="24"/>
                                        </p:tgtEl>
                                        <p:attrNameLst>
                                          <p:attrName>r</p:attrName>
                                        </p:attrNameLst>
                                      </p:cBhvr>
                                    </p:animRot>
                                  </p:childTnLst>
                                </p:cTn>
                              </p:par>
                              <p:par>
                                <p:cTn id="858" presetID="8" presetClass="emph" presetSubtype="0" fill="hold" nodeType="withEffect">
                                  <p:stCondLst>
                                    <p:cond delay="0"/>
                                  </p:stCondLst>
                                  <p:childTnLst>
                                    <p:animRot by="21600000">
                                      <p:cBhvr>
                                        <p:cTn id="859" dur="2000" fill="hold"/>
                                        <p:tgtEl>
                                          <p:spTgt spid="25"/>
                                        </p:tgtEl>
                                        <p:attrNameLst>
                                          <p:attrName>r</p:attrName>
                                        </p:attrNameLst>
                                      </p:cBhvr>
                                    </p:animRot>
                                  </p:childTnLst>
                                </p:cTn>
                              </p:par>
                              <p:par>
                                <p:cTn id="860" presetID="8" presetClass="emph" presetSubtype="0" fill="hold" nodeType="withEffect">
                                  <p:stCondLst>
                                    <p:cond delay="0"/>
                                  </p:stCondLst>
                                  <p:childTnLst>
                                    <p:animRot by="21600000">
                                      <p:cBhvr>
                                        <p:cTn id="861" dur="2000" fill="hold"/>
                                        <p:tgtEl>
                                          <p:spTgt spid="26"/>
                                        </p:tgtEl>
                                        <p:attrNameLst>
                                          <p:attrName>r</p:attrName>
                                        </p:attrNameLst>
                                      </p:cBhvr>
                                    </p:animRot>
                                  </p:childTnLst>
                                </p:cTn>
                              </p:par>
                              <p:par>
                                <p:cTn id="862" presetID="8" presetClass="emph" presetSubtype="0" fill="hold" nodeType="withEffect">
                                  <p:stCondLst>
                                    <p:cond delay="0"/>
                                  </p:stCondLst>
                                  <p:childTnLst>
                                    <p:animRot by="21600000">
                                      <p:cBhvr>
                                        <p:cTn id="863" dur="2000" fill="hold"/>
                                        <p:tgtEl>
                                          <p:spTgt spid="27"/>
                                        </p:tgtEl>
                                        <p:attrNameLst>
                                          <p:attrName>r</p:attrName>
                                        </p:attrNameLst>
                                      </p:cBhvr>
                                    </p:animRot>
                                  </p:childTnLst>
                                </p:cTn>
                              </p:par>
                              <p:par>
                                <p:cTn id="864" presetID="8" presetClass="emph" presetSubtype="0" fill="hold" nodeType="withEffect">
                                  <p:stCondLst>
                                    <p:cond delay="0"/>
                                  </p:stCondLst>
                                  <p:childTnLst>
                                    <p:animRot by="21600000">
                                      <p:cBhvr>
                                        <p:cTn id="865" dur="2000" fill="hold"/>
                                        <p:tgtEl>
                                          <p:spTgt spid="28"/>
                                        </p:tgtEl>
                                        <p:attrNameLst>
                                          <p:attrName>r</p:attrName>
                                        </p:attrNameLst>
                                      </p:cBhvr>
                                    </p:animRot>
                                  </p:childTnLst>
                                </p:cTn>
                              </p:par>
                              <p:par>
                                <p:cTn id="866" presetID="8" presetClass="emph" presetSubtype="0" fill="hold" nodeType="withEffect">
                                  <p:stCondLst>
                                    <p:cond delay="0"/>
                                  </p:stCondLst>
                                  <p:childTnLst>
                                    <p:animRot by="21600000">
                                      <p:cBhvr>
                                        <p:cTn id="867" dur="2000" fill="hold"/>
                                        <p:tgtEl>
                                          <p:spTgt spid="29"/>
                                        </p:tgtEl>
                                        <p:attrNameLst>
                                          <p:attrName>r</p:attrName>
                                        </p:attrNameLst>
                                      </p:cBhvr>
                                    </p:animRot>
                                  </p:childTnLst>
                                </p:cTn>
                              </p:par>
                              <p:par>
                                <p:cTn id="868" presetID="8" presetClass="emph" presetSubtype="0" fill="hold" nodeType="withEffect">
                                  <p:stCondLst>
                                    <p:cond delay="0"/>
                                  </p:stCondLst>
                                  <p:childTnLst>
                                    <p:animRot by="21600000">
                                      <p:cBhvr>
                                        <p:cTn id="869" dur="2000" fill="hold"/>
                                        <p:tgtEl>
                                          <p:spTgt spid="30"/>
                                        </p:tgtEl>
                                        <p:attrNameLst>
                                          <p:attrName>r</p:attrName>
                                        </p:attrNameLst>
                                      </p:cBhvr>
                                    </p:animRot>
                                  </p:childTnLst>
                                </p:cTn>
                              </p:par>
                              <p:par>
                                <p:cTn id="870" presetID="8" presetClass="emph" presetSubtype="0" fill="hold" nodeType="withEffect">
                                  <p:stCondLst>
                                    <p:cond delay="0"/>
                                  </p:stCondLst>
                                  <p:childTnLst>
                                    <p:animRot by="21600000">
                                      <p:cBhvr>
                                        <p:cTn id="871" dur="2000" fill="hold"/>
                                        <p:tgtEl>
                                          <p:spTgt spid="31"/>
                                        </p:tgtEl>
                                        <p:attrNameLst>
                                          <p:attrName>r</p:attrName>
                                        </p:attrNameLst>
                                      </p:cBhvr>
                                    </p:animRot>
                                  </p:childTnLst>
                                </p:cTn>
                              </p:par>
                              <p:par>
                                <p:cTn id="872" presetID="8" presetClass="emph" presetSubtype="0" fill="hold" nodeType="withEffect">
                                  <p:stCondLst>
                                    <p:cond delay="0"/>
                                  </p:stCondLst>
                                  <p:childTnLst>
                                    <p:animRot by="21600000">
                                      <p:cBhvr>
                                        <p:cTn id="873" dur="2000" fill="hold"/>
                                        <p:tgtEl>
                                          <p:spTgt spid="33"/>
                                        </p:tgtEl>
                                        <p:attrNameLst>
                                          <p:attrName>r</p:attrName>
                                        </p:attrNameLst>
                                      </p:cBhvr>
                                    </p:animRot>
                                  </p:childTnLst>
                                </p:cTn>
                              </p:par>
                              <p:par>
                                <p:cTn id="874" presetID="8" presetClass="emph" presetSubtype="0" fill="hold" nodeType="withEffect">
                                  <p:stCondLst>
                                    <p:cond delay="0"/>
                                  </p:stCondLst>
                                  <p:childTnLst>
                                    <p:animRot by="21600000">
                                      <p:cBhvr>
                                        <p:cTn id="875" dur="2000" fill="hold"/>
                                        <p:tgtEl>
                                          <p:spTgt spid="34"/>
                                        </p:tgtEl>
                                        <p:attrNameLst>
                                          <p:attrName>r</p:attrName>
                                        </p:attrNameLst>
                                      </p:cBhvr>
                                    </p:animRot>
                                  </p:childTnLst>
                                </p:cTn>
                              </p:par>
                              <p:par>
                                <p:cTn id="876" presetID="8" presetClass="emph" presetSubtype="0" fill="hold" nodeType="withEffect">
                                  <p:stCondLst>
                                    <p:cond delay="0"/>
                                  </p:stCondLst>
                                  <p:childTnLst>
                                    <p:animRot by="21600000">
                                      <p:cBhvr>
                                        <p:cTn id="877" dur="2000" fill="hold"/>
                                        <p:tgtEl>
                                          <p:spTgt spid="35"/>
                                        </p:tgtEl>
                                        <p:attrNameLst>
                                          <p:attrName>r</p:attrName>
                                        </p:attrNameLst>
                                      </p:cBhvr>
                                    </p:animRot>
                                  </p:childTnLst>
                                </p:cTn>
                              </p:par>
                              <p:par>
                                <p:cTn id="878" presetID="8" presetClass="emph" presetSubtype="0" fill="hold" nodeType="withEffect">
                                  <p:stCondLst>
                                    <p:cond delay="0"/>
                                  </p:stCondLst>
                                  <p:childTnLst>
                                    <p:animRot by="21600000">
                                      <p:cBhvr>
                                        <p:cTn id="879" dur="2000" fill="hold"/>
                                        <p:tgtEl>
                                          <p:spTgt spid="36"/>
                                        </p:tgtEl>
                                        <p:attrNameLst>
                                          <p:attrName>r</p:attrName>
                                        </p:attrNameLst>
                                      </p:cBhvr>
                                    </p:animRot>
                                  </p:childTnLst>
                                </p:cTn>
                              </p:par>
                              <p:par>
                                <p:cTn id="880" presetID="8" presetClass="emph" presetSubtype="0" fill="hold" nodeType="withEffect">
                                  <p:stCondLst>
                                    <p:cond delay="0"/>
                                  </p:stCondLst>
                                  <p:childTnLst>
                                    <p:animRot by="21600000">
                                      <p:cBhvr>
                                        <p:cTn id="881" dur="2000" fill="hold"/>
                                        <p:tgtEl>
                                          <p:spTgt spid="37"/>
                                        </p:tgtEl>
                                        <p:attrNameLst>
                                          <p:attrName>r</p:attrName>
                                        </p:attrNameLst>
                                      </p:cBhvr>
                                    </p:animRot>
                                  </p:childTnLst>
                                </p:cTn>
                              </p:par>
                              <p:par>
                                <p:cTn id="882" presetID="8" presetClass="emph" presetSubtype="0" fill="hold" nodeType="withEffect">
                                  <p:stCondLst>
                                    <p:cond delay="0"/>
                                  </p:stCondLst>
                                  <p:childTnLst>
                                    <p:animRot by="21600000">
                                      <p:cBhvr>
                                        <p:cTn id="883" dur="2000" fill="hold"/>
                                        <p:tgtEl>
                                          <p:spTgt spid="38"/>
                                        </p:tgtEl>
                                        <p:attrNameLst>
                                          <p:attrName>r</p:attrName>
                                        </p:attrNameLst>
                                      </p:cBhvr>
                                    </p:animRot>
                                  </p:childTnLst>
                                </p:cTn>
                              </p:par>
                              <p:par>
                                <p:cTn id="884" presetID="8" presetClass="emph" presetSubtype="0" fill="hold" nodeType="withEffect">
                                  <p:stCondLst>
                                    <p:cond delay="0"/>
                                  </p:stCondLst>
                                  <p:childTnLst>
                                    <p:animRot by="21600000">
                                      <p:cBhvr>
                                        <p:cTn id="885" dur="2000" fill="hold"/>
                                        <p:tgtEl>
                                          <p:spTgt spid="39"/>
                                        </p:tgtEl>
                                        <p:attrNameLst>
                                          <p:attrName>r</p:attrName>
                                        </p:attrNameLst>
                                      </p:cBhvr>
                                    </p:animRot>
                                  </p:childTnLst>
                                </p:cTn>
                              </p:par>
                              <p:par>
                                <p:cTn id="886" presetID="8" presetClass="emph" presetSubtype="0" fill="hold" nodeType="withEffect">
                                  <p:stCondLst>
                                    <p:cond delay="0"/>
                                  </p:stCondLst>
                                  <p:childTnLst>
                                    <p:animRot by="21600000">
                                      <p:cBhvr>
                                        <p:cTn id="887" dur="2000" fill="hold"/>
                                        <p:tgtEl>
                                          <p:spTgt spid="40"/>
                                        </p:tgtEl>
                                        <p:attrNameLst>
                                          <p:attrName>r</p:attrName>
                                        </p:attrNameLst>
                                      </p:cBhvr>
                                    </p:animRot>
                                  </p:childTnLst>
                                </p:cTn>
                              </p:par>
                              <p:par>
                                <p:cTn id="888" presetID="8" presetClass="emph" presetSubtype="0" fill="hold" nodeType="withEffect">
                                  <p:stCondLst>
                                    <p:cond delay="0"/>
                                  </p:stCondLst>
                                  <p:childTnLst>
                                    <p:animRot by="21600000">
                                      <p:cBhvr>
                                        <p:cTn id="889" dur="2000" fill="hold"/>
                                        <p:tgtEl>
                                          <p:spTgt spid="41"/>
                                        </p:tgtEl>
                                        <p:attrNameLst>
                                          <p:attrName>r</p:attrName>
                                        </p:attrNameLst>
                                      </p:cBhvr>
                                    </p:animRot>
                                  </p:childTnLst>
                                </p:cTn>
                              </p:par>
                              <p:par>
                                <p:cTn id="890" presetID="8" presetClass="emph" presetSubtype="0" fill="hold" nodeType="withEffect">
                                  <p:stCondLst>
                                    <p:cond delay="0"/>
                                  </p:stCondLst>
                                  <p:childTnLst>
                                    <p:animRot by="21600000">
                                      <p:cBhvr>
                                        <p:cTn id="891" dur="2000" fill="hold"/>
                                        <p:tgtEl>
                                          <p:spTgt spid="42"/>
                                        </p:tgtEl>
                                        <p:attrNameLst>
                                          <p:attrName>r</p:attrName>
                                        </p:attrNameLst>
                                      </p:cBhvr>
                                    </p:animRot>
                                  </p:childTnLst>
                                </p:cTn>
                              </p:par>
                              <p:par>
                                <p:cTn id="892" presetID="8" presetClass="emph" presetSubtype="0" fill="hold" nodeType="withEffect">
                                  <p:stCondLst>
                                    <p:cond delay="0"/>
                                  </p:stCondLst>
                                  <p:childTnLst>
                                    <p:animRot by="21600000">
                                      <p:cBhvr>
                                        <p:cTn id="893" dur="2000" fill="hold"/>
                                        <p:tgtEl>
                                          <p:spTgt spid="43"/>
                                        </p:tgtEl>
                                        <p:attrNameLst>
                                          <p:attrName>r</p:attrName>
                                        </p:attrNameLst>
                                      </p:cBhvr>
                                    </p:animRot>
                                  </p:childTnLst>
                                </p:cTn>
                              </p:par>
                              <p:par>
                                <p:cTn id="894" presetID="8" presetClass="emph" presetSubtype="0" fill="hold" nodeType="withEffect">
                                  <p:stCondLst>
                                    <p:cond delay="0"/>
                                  </p:stCondLst>
                                  <p:childTnLst>
                                    <p:animRot by="21600000">
                                      <p:cBhvr>
                                        <p:cTn id="895" dur="2000" fill="hold"/>
                                        <p:tgtEl>
                                          <p:spTgt spid="44"/>
                                        </p:tgtEl>
                                        <p:attrNameLst>
                                          <p:attrName>r</p:attrName>
                                        </p:attrNameLst>
                                      </p:cBhvr>
                                    </p:animRot>
                                  </p:childTnLst>
                                </p:cTn>
                              </p:par>
                              <p:par>
                                <p:cTn id="896" presetID="8" presetClass="emph" presetSubtype="0" fill="hold" nodeType="withEffect">
                                  <p:stCondLst>
                                    <p:cond delay="0"/>
                                  </p:stCondLst>
                                  <p:childTnLst>
                                    <p:animRot by="21600000">
                                      <p:cBhvr>
                                        <p:cTn id="897" dur="2000" fill="hold"/>
                                        <p:tgtEl>
                                          <p:spTgt spid="45"/>
                                        </p:tgtEl>
                                        <p:attrNameLst>
                                          <p:attrName>r</p:attrName>
                                        </p:attrNameLst>
                                      </p:cBhvr>
                                    </p:animRot>
                                  </p:childTnLst>
                                </p:cTn>
                              </p:par>
                              <p:par>
                                <p:cTn id="898" presetID="8" presetClass="emph" presetSubtype="0" fill="hold" nodeType="withEffect">
                                  <p:stCondLst>
                                    <p:cond delay="0"/>
                                  </p:stCondLst>
                                  <p:childTnLst>
                                    <p:animRot by="21600000">
                                      <p:cBhvr>
                                        <p:cTn id="899" dur="2000" fill="hold"/>
                                        <p:tgtEl>
                                          <p:spTgt spid="70"/>
                                        </p:tgtEl>
                                        <p:attrNameLst>
                                          <p:attrName>r</p:attrName>
                                        </p:attrNameLst>
                                      </p:cBhvr>
                                    </p:animRot>
                                  </p:childTnLst>
                                </p:cTn>
                              </p:par>
                              <p:par>
                                <p:cTn id="900" presetID="8" presetClass="emph" presetSubtype="0" fill="hold" nodeType="withEffect">
                                  <p:stCondLst>
                                    <p:cond delay="0"/>
                                  </p:stCondLst>
                                  <p:childTnLst>
                                    <p:animRot by="21600000">
                                      <p:cBhvr>
                                        <p:cTn id="901" dur="2000" fill="hold"/>
                                        <p:tgtEl>
                                          <p:spTgt spid="71"/>
                                        </p:tgtEl>
                                        <p:attrNameLst>
                                          <p:attrName>r</p:attrName>
                                        </p:attrNameLst>
                                      </p:cBhvr>
                                    </p:animRot>
                                  </p:childTnLst>
                                </p:cTn>
                              </p:par>
                              <p:par>
                                <p:cTn id="902" presetID="8" presetClass="emph" presetSubtype="0" fill="hold" nodeType="withEffect">
                                  <p:stCondLst>
                                    <p:cond delay="0"/>
                                  </p:stCondLst>
                                  <p:childTnLst>
                                    <p:animRot by="21600000">
                                      <p:cBhvr>
                                        <p:cTn id="903" dur="2000" fill="hold"/>
                                        <p:tgtEl>
                                          <p:spTgt spid="72"/>
                                        </p:tgtEl>
                                        <p:attrNameLst>
                                          <p:attrName>r</p:attrName>
                                        </p:attrNameLst>
                                      </p:cBhvr>
                                    </p:animRot>
                                  </p:childTnLst>
                                </p:cTn>
                              </p:par>
                              <p:par>
                                <p:cTn id="904" presetID="8" presetClass="emph" presetSubtype="0" fill="hold" nodeType="withEffect">
                                  <p:stCondLst>
                                    <p:cond delay="0"/>
                                  </p:stCondLst>
                                  <p:childTnLst>
                                    <p:animRot by="21600000">
                                      <p:cBhvr>
                                        <p:cTn id="905" dur="2000" fill="hold"/>
                                        <p:tgtEl>
                                          <p:spTgt spid="73"/>
                                        </p:tgtEl>
                                        <p:attrNameLst>
                                          <p:attrName>r</p:attrName>
                                        </p:attrNameLst>
                                      </p:cBhvr>
                                    </p:animRot>
                                  </p:childTnLst>
                                </p:cTn>
                              </p:par>
                              <p:par>
                                <p:cTn id="906" presetID="8" presetClass="emph" presetSubtype="0" fill="hold" nodeType="withEffect">
                                  <p:stCondLst>
                                    <p:cond delay="0"/>
                                  </p:stCondLst>
                                  <p:childTnLst>
                                    <p:animRot by="21600000">
                                      <p:cBhvr>
                                        <p:cTn id="907" dur="2000" fill="hold"/>
                                        <p:tgtEl>
                                          <p:spTgt spid="74"/>
                                        </p:tgtEl>
                                        <p:attrNameLst>
                                          <p:attrName>r</p:attrName>
                                        </p:attrNameLst>
                                      </p:cBhvr>
                                    </p:animRot>
                                  </p:childTnLst>
                                </p:cTn>
                              </p:par>
                              <p:par>
                                <p:cTn id="908" presetID="8" presetClass="emph" presetSubtype="0" fill="hold" nodeType="withEffect">
                                  <p:stCondLst>
                                    <p:cond delay="0"/>
                                  </p:stCondLst>
                                  <p:childTnLst>
                                    <p:animRot by="21600000">
                                      <p:cBhvr>
                                        <p:cTn id="909" dur="2000" fill="hold"/>
                                        <p:tgtEl>
                                          <p:spTgt spid="75"/>
                                        </p:tgtEl>
                                        <p:attrNameLst>
                                          <p:attrName>r</p:attrName>
                                        </p:attrNameLst>
                                      </p:cBhvr>
                                    </p:animRot>
                                  </p:childTnLst>
                                </p:cTn>
                              </p:par>
                              <p:par>
                                <p:cTn id="910" presetID="8" presetClass="emph" presetSubtype="0" fill="hold" nodeType="withEffect">
                                  <p:stCondLst>
                                    <p:cond delay="0"/>
                                  </p:stCondLst>
                                  <p:childTnLst>
                                    <p:animRot by="21600000">
                                      <p:cBhvr>
                                        <p:cTn id="911" dur="2000" fill="hold"/>
                                        <p:tgtEl>
                                          <p:spTgt spid="76"/>
                                        </p:tgtEl>
                                        <p:attrNameLst>
                                          <p:attrName>r</p:attrName>
                                        </p:attrNameLst>
                                      </p:cBhvr>
                                    </p:animRot>
                                  </p:childTnLst>
                                </p:cTn>
                              </p:par>
                              <p:par>
                                <p:cTn id="912" presetID="8" presetClass="emph" presetSubtype="0" fill="hold" nodeType="withEffect">
                                  <p:stCondLst>
                                    <p:cond delay="0"/>
                                  </p:stCondLst>
                                  <p:childTnLst>
                                    <p:animRot by="21600000">
                                      <p:cBhvr>
                                        <p:cTn id="913" dur="2000" fill="hold"/>
                                        <p:tgtEl>
                                          <p:spTgt spid="77"/>
                                        </p:tgtEl>
                                        <p:attrNameLst>
                                          <p:attrName>r</p:attrName>
                                        </p:attrNameLst>
                                      </p:cBhvr>
                                    </p:animRot>
                                  </p:childTnLst>
                                </p:cTn>
                              </p:par>
                              <p:par>
                                <p:cTn id="914" presetID="8" presetClass="emph" presetSubtype="0" fill="hold" nodeType="withEffect">
                                  <p:stCondLst>
                                    <p:cond delay="0"/>
                                  </p:stCondLst>
                                  <p:childTnLst>
                                    <p:animRot by="21600000">
                                      <p:cBhvr>
                                        <p:cTn id="915" dur="2000" fill="hold"/>
                                        <p:tgtEl>
                                          <p:spTgt spid="78"/>
                                        </p:tgtEl>
                                        <p:attrNameLst>
                                          <p:attrName>r</p:attrName>
                                        </p:attrNameLst>
                                      </p:cBhvr>
                                    </p:animRot>
                                  </p:childTnLst>
                                </p:cTn>
                              </p:par>
                              <p:par>
                                <p:cTn id="916" presetID="8" presetClass="emph" presetSubtype="0" fill="hold" nodeType="withEffect">
                                  <p:stCondLst>
                                    <p:cond delay="0"/>
                                  </p:stCondLst>
                                  <p:childTnLst>
                                    <p:animRot by="21600000">
                                      <p:cBhvr>
                                        <p:cTn id="917" dur="2000" fill="hold"/>
                                        <p:tgtEl>
                                          <p:spTgt spid="79"/>
                                        </p:tgtEl>
                                        <p:attrNameLst>
                                          <p:attrName>r</p:attrName>
                                        </p:attrNameLst>
                                      </p:cBhvr>
                                    </p:animRot>
                                  </p:childTnLst>
                                </p:cTn>
                              </p:par>
                              <p:par>
                                <p:cTn id="918" presetID="8" presetClass="emph" presetSubtype="0" fill="hold" nodeType="withEffect">
                                  <p:stCondLst>
                                    <p:cond delay="0"/>
                                  </p:stCondLst>
                                  <p:childTnLst>
                                    <p:animRot by="21600000">
                                      <p:cBhvr>
                                        <p:cTn id="919" dur="2000" fill="hold"/>
                                        <p:tgtEl>
                                          <p:spTgt spid="80"/>
                                        </p:tgtEl>
                                        <p:attrNameLst>
                                          <p:attrName>r</p:attrName>
                                        </p:attrNameLst>
                                      </p:cBhvr>
                                    </p:animRot>
                                  </p:childTnLst>
                                </p:cTn>
                              </p:par>
                              <p:par>
                                <p:cTn id="920" presetID="17" presetClass="entr" presetSubtype="1" fill="hold" nodeType="withEffect">
                                  <p:stCondLst>
                                    <p:cond delay="0"/>
                                  </p:stCondLst>
                                  <p:childTnLst>
                                    <p:set>
                                      <p:cBhvr>
                                        <p:cTn id="921" dur="1" fill="hold">
                                          <p:stCondLst>
                                            <p:cond delay="0"/>
                                          </p:stCondLst>
                                        </p:cTn>
                                        <p:tgtEl>
                                          <p:spTgt spid="2"/>
                                        </p:tgtEl>
                                        <p:attrNameLst>
                                          <p:attrName>style.visibility</p:attrName>
                                        </p:attrNameLst>
                                      </p:cBhvr>
                                      <p:to>
                                        <p:strVal val="visible"/>
                                      </p:to>
                                    </p:set>
                                    <p:anim calcmode="lin" valueType="num">
                                      <p:cBhvr>
                                        <p:cTn id="922" dur="2000" fill="hold"/>
                                        <p:tgtEl>
                                          <p:spTgt spid="2"/>
                                        </p:tgtEl>
                                        <p:attrNameLst>
                                          <p:attrName>ppt_x</p:attrName>
                                        </p:attrNameLst>
                                      </p:cBhvr>
                                      <p:tavLst>
                                        <p:tav tm="0">
                                          <p:val>
                                            <p:strVal val="#ppt_x"/>
                                          </p:val>
                                        </p:tav>
                                        <p:tav tm="100000">
                                          <p:val>
                                            <p:strVal val="#ppt_x"/>
                                          </p:val>
                                        </p:tav>
                                      </p:tavLst>
                                    </p:anim>
                                    <p:anim calcmode="lin" valueType="num">
                                      <p:cBhvr>
                                        <p:cTn id="923" dur="2000" fill="hold"/>
                                        <p:tgtEl>
                                          <p:spTgt spid="2"/>
                                        </p:tgtEl>
                                        <p:attrNameLst>
                                          <p:attrName>ppt_y</p:attrName>
                                        </p:attrNameLst>
                                      </p:cBhvr>
                                      <p:tavLst>
                                        <p:tav tm="0">
                                          <p:val>
                                            <p:strVal val="#ppt_y-#ppt_h/2"/>
                                          </p:val>
                                        </p:tav>
                                        <p:tav tm="100000">
                                          <p:val>
                                            <p:strVal val="#ppt_y"/>
                                          </p:val>
                                        </p:tav>
                                      </p:tavLst>
                                    </p:anim>
                                    <p:anim calcmode="lin" valueType="num">
                                      <p:cBhvr>
                                        <p:cTn id="924" dur="2000" fill="hold"/>
                                        <p:tgtEl>
                                          <p:spTgt spid="2"/>
                                        </p:tgtEl>
                                        <p:attrNameLst>
                                          <p:attrName>ppt_w</p:attrName>
                                        </p:attrNameLst>
                                      </p:cBhvr>
                                      <p:tavLst>
                                        <p:tav tm="0">
                                          <p:val>
                                            <p:strVal val="#ppt_w"/>
                                          </p:val>
                                        </p:tav>
                                        <p:tav tm="100000">
                                          <p:val>
                                            <p:strVal val="#ppt_w"/>
                                          </p:val>
                                        </p:tav>
                                      </p:tavLst>
                                    </p:anim>
                                    <p:anim calcmode="lin" valueType="num">
                                      <p:cBhvr>
                                        <p:cTn id="925" dur="2000" fill="hold"/>
                                        <p:tgtEl>
                                          <p:spTgt spid="2"/>
                                        </p:tgtEl>
                                        <p:attrNameLst>
                                          <p:attrName>ppt_h</p:attrName>
                                        </p:attrNameLst>
                                      </p:cBhvr>
                                      <p:tavLst>
                                        <p:tav tm="0">
                                          <p:val>
                                            <p:fltVal val="0"/>
                                          </p:val>
                                        </p:tav>
                                        <p:tav tm="100000">
                                          <p:val>
                                            <p:strVal val="#ppt_h"/>
                                          </p:val>
                                        </p:tav>
                                      </p:tavLst>
                                    </p:anim>
                                  </p:childTnLst>
                                </p:cTn>
                              </p:par>
                              <p:par>
                                <p:cTn id="926" presetID="16" presetClass="entr" presetSubtype="37" fill="hold" nodeType="withEffect">
                                  <p:stCondLst>
                                    <p:cond delay="0"/>
                                  </p:stCondLst>
                                  <p:childTnLst>
                                    <p:set>
                                      <p:cBhvr>
                                        <p:cTn id="927" dur="1" fill="hold">
                                          <p:stCondLst>
                                            <p:cond delay="0"/>
                                          </p:stCondLst>
                                        </p:cTn>
                                        <p:tgtEl>
                                          <p:spTgt spid="2"/>
                                        </p:tgtEl>
                                        <p:attrNameLst>
                                          <p:attrName>style.visibility</p:attrName>
                                        </p:attrNameLst>
                                      </p:cBhvr>
                                      <p:to>
                                        <p:strVal val="visible"/>
                                      </p:to>
                                    </p:set>
                                    <p:animEffect transition="in" filter="barn(outVertical)">
                                      <p:cBhvr>
                                        <p:cTn id="92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990033"/>
            </a:gs>
            <a:gs pos="50000">
              <a:schemeClr val="accent2">
                <a:lumMod val="60000"/>
                <a:lumOff val="40000"/>
                <a:shade val="67500"/>
                <a:satMod val="115000"/>
              </a:schemeClr>
            </a:gs>
            <a:gs pos="100000">
              <a:schemeClr val="accent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6035284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2096237">
            <a:off x="738474" y="429844"/>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845283">
            <a:off x="782643" y="1226489"/>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96237">
            <a:off x="738473" y="2144357"/>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845283">
            <a:off x="782642" y="2941002"/>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96237">
            <a:off x="750970" y="3882168"/>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845283">
            <a:off x="795139" y="4678813"/>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96237">
            <a:off x="7142259" y="4787546"/>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845283">
            <a:off x="7110587" y="3984495"/>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96237">
            <a:off x="7142258" y="1358541"/>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845283">
            <a:off x="7110586" y="555490"/>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96237">
            <a:off x="7142259" y="3073034"/>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845283">
            <a:off x="7110587" y="2269983"/>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96237">
            <a:off x="1810012" y="429844"/>
            <a:ext cx="1536524" cy="112349"/>
          </a:xfrm>
          <a:prstGeom prst="rec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845283">
            <a:off x="1854181" y="1226489"/>
            <a:ext cx="1536524" cy="95435"/>
          </a:xfrm>
          <a:prstGeom prst="rec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96237">
            <a:off x="1810011" y="2144357"/>
            <a:ext cx="1536524" cy="112349"/>
          </a:xfrm>
          <a:prstGeom prst="rec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9845283">
            <a:off x="1854180" y="2941002"/>
            <a:ext cx="1536524" cy="95435"/>
          </a:xfrm>
          <a:prstGeom prst="rec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96237">
            <a:off x="1822508" y="3882168"/>
            <a:ext cx="1536524" cy="112349"/>
          </a:xfrm>
          <a:prstGeom prst="rec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9845283">
            <a:off x="1866677" y="4678813"/>
            <a:ext cx="1536524" cy="95435"/>
          </a:xfrm>
          <a:prstGeom prst="rect">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96237">
            <a:off x="5965912" y="4787545"/>
            <a:ext cx="1536524" cy="112349"/>
          </a:xfrm>
          <a:prstGeom prst="rect">
            <a:avLst/>
          </a:prstGeom>
          <a:blipFill>
            <a:blip r:embed="rId3">
              <a:duotone>
                <a:prstClr val="black"/>
                <a:schemeClr val="accent2">
                  <a:tint val="45000"/>
                  <a:satMod val="400000"/>
                </a:schemeClr>
              </a:duotone>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9845283">
            <a:off x="5934240" y="3984494"/>
            <a:ext cx="1536524" cy="95435"/>
          </a:xfrm>
          <a:prstGeom prst="rect">
            <a:avLst/>
          </a:prstGeom>
          <a:blipFill>
            <a:blip r:embed="rId3">
              <a:duotone>
                <a:prstClr val="black"/>
                <a:schemeClr val="accent2">
                  <a:tint val="45000"/>
                  <a:satMod val="400000"/>
                </a:schemeClr>
              </a:duotone>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96237">
            <a:off x="5965911" y="1358540"/>
            <a:ext cx="1536524" cy="112349"/>
          </a:xfrm>
          <a:prstGeom prst="rect">
            <a:avLst/>
          </a:prstGeom>
          <a:blipFill>
            <a:blip r:embed="rId3">
              <a:duotone>
                <a:prstClr val="black"/>
                <a:schemeClr val="accent2">
                  <a:tint val="45000"/>
                  <a:satMod val="400000"/>
                </a:schemeClr>
              </a:duotone>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9845283">
            <a:off x="5934239" y="555489"/>
            <a:ext cx="1536524" cy="95435"/>
          </a:xfrm>
          <a:prstGeom prst="rect">
            <a:avLst/>
          </a:prstGeom>
          <a:blipFill>
            <a:blip r:embed="rId3">
              <a:duotone>
                <a:prstClr val="black"/>
                <a:schemeClr val="accent2">
                  <a:tint val="45000"/>
                  <a:satMod val="400000"/>
                </a:schemeClr>
              </a:duotone>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96237">
            <a:off x="5965912" y="3073033"/>
            <a:ext cx="1536524" cy="112349"/>
          </a:xfrm>
          <a:prstGeom prst="rect">
            <a:avLst/>
          </a:prstGeom>
          <a:blipFill>
            <a:blip r:embed="rId3">
              <a:duotone>
                <a:prstClr val="black"/>
                <a:schemeClr val="accent2">
                  <a:tint val="45000"/>
                  <a:satMod val="400000"/>
                </a:schemeClr>
              </a:duotone>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9845283">
            <a:off x="5934240" y="2269982"/>
            <a:ext cx="1536524" cy="95435"/>
          </a:xfrm>
          <a:prstGeom prst="rect">
            <a:avLst/>
          </a:prstGeom>
          <a:blipFill>
            <a:blip r:embed="rId3">
              <a:duotone>
                <a:prstClr val="black"/>
                <a:schemeClr val="accent2">
                  <a:tint val="45000"/>
                  <a:satMod val="400000"/>
                </a:schemeClr>
              </a:duotone>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96237">
            <a:off x="4680028" y="4787545"/>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9845283">
            <a:off x="4648356" y="3984494"/>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96237">
            <a:off x="4680027" y="1358540"/>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9845283">
            <a:off x="4648355" y="555489"/>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96237">
            <a:off x="4680028" y="3073033"/>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9845283">
            <a:off x="4648356" y="2269982"/>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96237">
            <a:off x="3310209" y="429844"/>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9845283">
            <a:off x="3354378" y="1226489"/>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96237">
            <a:off x="3310208" y="2144357"/>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9845283">
            <a:off x="3354377" y="2941002"/>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96237">
            <a:off x="3322705" y="3882168"/>
            <a:ext cx="1536524" cy="112349"/>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9845283">
            <a:off x="3366874" y="4678813"/>
            <a:ext cx="1536524" cy="95435"/>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1+#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2000" fill="hold"/>
                                        <p:tgtEl>
                                          <p:spTgt spid="34"/>
                                        </p:tgtEl>
                                        <p:attrNameLst>
                                          <p:attrName>ppt_x</p:attrName>
                                        </p:attrNameLst>
                                      </p:cBhvr>
                                      <p:tavLst>
                                        <p:tav tm="0">
                                          <p:val>
                                            <p:strVal val="1+#ppt_w/2"/>
                                          </p:val>
                                        </p:tav>
                                        <p:tav tm="100000">
                                          <p:val>
                                            <p:strVal val="#ppt_x"/>
                                          </p:val>
                                        </p:tav>
                                      </p:tavLst>
                                    </p:anim>
                                    <p:anim calcmode="lin" valueType="num">
                                      <p:cBhvr additive="base">
                                        <p:cTn id="18" dur="2000" fill="hold"/>
                                        <p:tgtEl>
                                          <p:spTgt spid="34"/>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1+#ppt_w/2"/>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2000" fill="hold"/>
                                        <p:tgtEl>
                                          <p:spTgt spid="36"/>
                                        </p:tgtEl>
                                        <p:attrNameLst>
                                          <p:attrName>ppt_x</p:attrName>
                                        </p:attrNameLst>
                                      </p:cBhvr>
                                      <p:tavLst>
                                        <p:tav tm="0">
                                          <p:val>
                                            <p:strVal val="1+#ppt_w/2"/>
                                          </p:val>
                                        </p:tav>
                                        <p:tav tm="100000">
                                          <p:val>
                                            <p:strVal val="#ppt_x"/>
                                          </p:val>
                                        </p:tav>
                                      </p:tavLst>
                                    </p:anim>
                                    <p:anim calcmode="lin" valueType="num">
                                      <p:cBhvr additive="base">
                                        <p:cTn id="30" dur="2000" fill="hold"/>
                                        <p:tgtEl>
                                          <p:spTgt spid="36"/>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1+#ppt_w/2"/>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000" fill="hold"/>
                                        <p:tgtEl>
                                          <p:spTgt spid="38"/>
                                        </p:tgtEl>
                                        <p:attrNameLst>
                                          <p:attrName>ppt_x</p:attrName>
                                        </p:attrNameLst>
                                      </p:cBhvr>
                                      <p:tavLst>
                                        <p:tav tm="0">
                                          <p:val>
                                            <p:strVal val="1+#ppt_w/2"/>
                                          </p:val>
                                        </p:tav>
                                        <p:tav tm="100000">
                                          <p:val>
                                            <p:strVal val="#ppt_x"/>
                                          </p:val>
                                        </p:tav>
                                      </p:tavLst>
                                    </p:anim>
                                    <p:anim calcmode="lin" valueType="num">
                                      <p:cBhvr additive="base">
                                        <p:cTn id="42" dur="2000" fill="hold"/>
                                        <p:tgtEl>
                                          <p:spTgt spid="3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0-#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2000" fill="hold"/>
                                        <p:tgtEl>
                                          <p:spTgt spid="31"/>
                                        </p:tgtEl>
                                        <p:attrNameLst>
                                          <p:attrName>ppt_x</p:attrName>
                                        </p:attrNameLst>
                                      </p:cBhvr>
                                      <p:tavLst>
                                        <p:tav tm="0">
                                          <p:val>
                                            <p:strVal val="0-#ppt_w/2"/>
                                          </p:val>
                                        </p:tav>
                                        <p:tav tm="100000">
                                          <p:val>
                                            <p:strVal val="#ppt_x"/>
                                          </p:val>
                                        </p:tav>
                                      </p:tavLst>
                                    </p:anim>
                                    <p:anim calcmode="lin" valueType="num">
                                      <p:cBhvr additive="base">
                                        <p:cTn id="54" dur="2000" fill="hold"/>
                                        <p:tgtEl>
                                          <p:spTgt spid="31"/>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0-#ppt_w/2"/>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2000" fill="hold"/>
                                        <p:tgtEl>
                                          <p:spTgt spid="33"/>
                                        </p:tgtEl>
                                        <p:attrNameLst>
                                          <p:attrName>ppt_x</p:attrName>
                                        </p:attrNameLst>
                                      </p:cBhvr>
                                      <p:tavLst>
                                        <p:tav tm="0">
                                          <p:val>
                                            <p:strVal val="0-#ppt_w/2"/>
                                          </p:val>
                                        </p:tav>
                                        <p:tav tm="100000">
                                          <p:val>
                                            <p:strVal val="#ppt_x"/>
                                          </p:val>
                                        </p:tav>
                                      </p:tavLst>
                                    </p:anim>
                                    <p:anim calcmode="lin" valueType="num">
                                      <p:cBhvr additive="base">
                                        <p:cTn id="66" dur="20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0-#ppt_w/2"/>
                                          </p:val>
                                        </p:tav>
                                        <p:tav tm="100000">
                                          <p:val>
                                            <p:strVal val="#ppt_x"/>
                                          </p:val>
                                        </p:tav>
                                      </p:tavLst>
                                    </p:anim>
                                    <p:anim calcmode="lin" valueType="num">
                                      <p:cBhvr additive="base">
                                        <p:cTn id="70" dur="2000" fill="hold"/>
                                        <p:tgtEl>
                                          <p:spTgt spid="11"/>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2000" fill="hold"/>
                                        <p:tgtEl>
                                          <p:spTgt spid="23"/>
                                        </p:tgtEl>
                                        <p:attrNameLst>
                                          <p:attrName>ppt_x</p:attrName>
                                        </p:attrNameLst>
                                      </p:cBhvr>
                                      <p:tavLst>
                                        <p:tav tm="0">
                                          <p:val>
                                            <p:strVal val="0-#ppt_w/2"/>
                                          </p:val>
                                        </p:tav>
                                        <p:tav tm="100000">
                                          <p:val>
                                            <p:strVal val="#ppt_x"/>
                                          </p:val>
                                        </p:tav>
                                      </p:tavLst>
                                    </p:anim>
                                    <p:anim calcmode="lin" valueType="num">
                                      <p:cBhvr additive="base">
                                        <p:cTn id="74" dur="2000" fill="hold"/>
                                        <p:tgtEl>
                                          <p:spTgt spid="23"/>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additive="base">
                                        <p:cTn id="77" dur="2000" fill="hold"/>
                                        <p:tgtEl>
                                          <p:spTgt spid="29"/>
                                        </p:tgtEl>
                                        <p:attrNameLst>
                                          <p:attrName>ppt_x</p:attrName>
                                        </p:attrNameLst>
                                      </p:cBhvr>
                                      <p:tavLst>
                                        <p:tav tm="0">
                                          <p:val>
                                            <p:strVal val="0-#ppt_w/2"/>
                                          </p:val>
                                        </p:tav>
                                        <p:tav tm="100000">
                                          <p:val>
                                            <p:strVal val="#ppt_x"/>
                                          </p:val>
                                        </p:tav>
                                      </p:tavLst>
                                    </p:anim>
                                    <p:anim calcmode="lin" valueType="num">
                                      <p:cBhvr additive="base">
                                        <p:cTn id="78" dur="2000" fill="hold"/>
                                        <p:tgtEl>
                                          <p:spTgt spid="29"/>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0-#ppt_w/2"/>
                                          </p:val>
                                        </p:tav>
                                        <p:tav tm="100000">
                                          <p:val>
                                            <p:strVal val="#ppt_x"/>
                                          </p:val>
                                        </p:tav>
                                      </p:tavLst>
                                    </p:anim>
                                    <p:anim calcmode="lin" valueType="num">
                                      <p:cBhvr additive="base">
                                        <p:cTn id="82" dur="2000" fill="hold"/>
                                        <p:tgtEl>
                                          <p:spTgt spid="5"/>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0-#ppt_w/2"/>
                                          </p:val>
                                        </p:tav>
                                        <p:tav tm="100000">
                                          <p:val>
                                            <p:strVal val="#ppt_x"/>
                                          </p:val>
                                        </p:tav>
                                      </p:tavLst>
                                    </p:anim>
                                    <p:anim calcmode="lin" valueType="num">
                                      <p:cBhvr additive="base">
                                        <p:cTn id="86" dur="20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additive="base">
                                        <p:cTn id="89" dur="2000" fill="hold"/>
                                        <p:tgtEl>
                                          <p:spTgt spid="35"/>
                                        </p:tgtEl>
                                        <p:attrNameLst>
                                          <p:attrName>ppt_x</p:attrName>
                                        </p:attrNameLst>
                                      </p:cBhvr>
                                      <p:tavLst>
                                        <p:tav tm="0">
                                          <p:val>
                                            <p:strVal val="0-#ppt_w/2"/>
                                          </p:val>
                                        </p:tav>
                                        <p:tav tm="100000">
                                          <p:val>
                                            <p:strVal val="#ppt_x"/>
                                          </p:val>
                                        </p:tav>
                                      </p:tavLst>
                                    </p:anim>
                                    <p:anim calcmode="lin" valueType="num">
                                      <p:cBhvr additive="base">
                                        <p:cTn id="90" dur="2000" fill="hold"/>
                                        <p:tgtEl>
                                          <p:spTgt spid="35"/>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additive="base">
                                        <p:cTn id="93" dur="2000" fill="hold"/>
                                        <p:tgtEl>
                                          <p:spTgt spid="7"/>
                                        </p:tgtEl>
                                        <p:attrNameLst>
                                          <p:attrName>ppt_x</p:attrName>
                                        </p:attrNameLst>
                                      </p:cBhvr>
                                      <p:tavLst>
                                        <p:tav tm="0">
                                          <p:val>
                                            <p:strVal val="0-#ppt_w/2"/>
                                          </p:val>
                                        </p:tav>
                                        <p:tav tm="100000">
                                          <p:val>
                                            <p:strVal val="#ppt_x"/>
                                          </p:val>
                                        </p:tav>
                                      </p:tavLst>
                                    </p:anim>
                                    <p:anim calcmode="lin" valueType="num">
                                      <p:cBhvr additive="base">
                                        <p:cTn id="94" dur="2000" fill="hold"/>
                                        <p:tgtEl>
                                          <p:spTgt spid="7"/>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37"/>
                                        </p:tgtEl>
                                        <p:attrNameLst>
                                          <p:attrName>style.visibility</p:attrName>
                                        </p:attrNameLst>
                                      </p:cBhvr>
                                      <p:to>
                                        <p:strVal val="visible"/>
                                      </p:to>
                                    </p:set>
                                    <p:anim calcmode="lin" valueType="num">
                                      <p:cBhvr additive="base">
                                        <p:cTn id="101" dur="2000" fill="hold"/>
                                        <p:tgtEl>
                                          <p:spTgt spid="37"/>
                                        </p:tgtEl>
                                        <p:attrNameLst>
                                          <p:attrName>ppt_x</p:attrName>
                                        </p:attrNameLst>
                                      </p:cBhvr>
                                      <p:tavLst>
                                        <p:tav tm="0">
                                          <p:val>
                                            <p:strVal val="0-#ppt_w/2"/>
                                          </p:val>
                                        </p:tav>
                                        <p:tav tm="100000">
                                          <p:val>
                                            <p:strVal val="#ppt_x"/>
                                          </p:val>
                                        </p:tav>
                                      </p:tavLst>
                                    </p:anim>
                                    <p:anim calcmode="lin" valueType="num">
                                      <p:cBhvr additive="base">
                                        <p:cTn id="102" dur="2000" fill="hold"/>
                                        <p:tgtEl>
                                          <p:spTgt spid="37"/>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2000" fill="hold"/>
                                        <p:tgtEl>
                                          <p:spTgt spid="9"/>
                                        </p:tgtEl>
                                        <p:attrNameLst>
                                          <p:attrName>ppt_x</p:attrName>
                                        </p:attrNameLst>
                                      </p:cBhvr>
                                      <p:tavLst>
                                        <p:tav tm="0">
                                          <p:val>
                                            <p:strVal val="0-#ppt_w/2"/>
                                          </p:val>
                                        </p:tav>
                                        <p:tav tm="100000">
                                          <p:val>
                                            <p:strVal val="#ppt_x"/>
                                          </p:val>
                                        </p:tav>
                                      </p:tavLst>
                                    </p:anim>
                                    <p:anim calcmode="lin" valueType="num">
                                      <p:cBhvr additive="base">
                                        <p:cTn id="106" dur="2000" fill="hold"/>
                                        <p:tgtEl>
                                          <p:spTgt spid="9"/>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9"/>
                                        </p:tgtEl>
                                        <p:attrNameLst>
                                          <p:attrName>style.visibility</p:attrName>
                                        </p:attrNameLst>
                                      </p:cBhvr>
                                      <p:to>
                                        <p:strVal val="visible"/>
                                      </p:to>
                                    </p:set>
                                    <p:anim calcmode="lin" valueType="num">
                                      <p:cBhvr additive="base">
                                        <p:cTn id="113" dur="2000" fill="hold"/>
                                        <p:tgtEl>
                                          <p:spTgt spid="39"/>
                                        </p:tgtEl>
                                        <p:attrNameLst>
                                          <p:attrName>ppt_x</p:attrName>
                                        </p:attrNameLst>
                                      </p:cBhvr>
                                      <p:tavLst>
                                        <p:tav tm="0">
                                          <p:val>
                                            <p:strVal val="0-#ppt_w/2"/>
                                          </p:val>
                                        </p:tav>
                                        <p:tav tm="100000">
                                          <p:val>
                                            <p:strVal val="#ppt_x"/>
                                          </p:val>
                                        </p:tav>
                                      </p:tavLst>
                                    </p:anim>
                                    <p:anim calcmode="lin" valueType="num">
                                      <p:cBhvr additive="base">
                                        <p:cTn id="114" dur="2000" fill="hold"/>
                                        <p:tgtEl>
                                          <p:spTgt spid="39"/>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additive="base">
                                        <p:cTn id="117" dur="2000" fill="hold"/>
                                        <p:tgtEl>
                                          <p:spTgt spid="12"/>
                                        </p:tgtEl>
                                        <p:attrNameLst>
                                          <p:attrName>ppt_x</p:attrName>
                                        </p:attrNameLst>
                                      </p:cBhvr>
                                      <p:tavLst>
                                        <p:tav tm="0">
                                          <p:val>
                                            <p:strVal val="1+#ppt_w/2"/>
                                          </p:val>
                                        </p:tav>
                                        <p:tav tm="100000">
                                          <p:val>
                                            <p:strVal val="#ppt_x"/>
                                          </p:val>
                                        </p:tav>
                                      </p:tavLst>
                                    </p:anim>
                                    <p:anim calcmode="lin" valueType="num">
                                      <p:cBhvr additive="base">
                                        <p:cTn id="118" dur="2000" fill="hold"/>
                                        <p:tgtEl>
                                          <p:spTgt spid="12"/>
                                        </p:tgtEl>
                                        <p:attrNameLst>
                                          <p:attrName>ppt_y</p:attrName>
                                        </p:attrNameLst>
                                      </p:cBhvr>
                                      <p:tavLst>
                                        <p:tav tm="0">
                                          <p:val>
                                            <p:strVal val="1+#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1+#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2000" fill="hold"/>
                                        <p:tgtEl>
                                          <p:spTgt spid="30"/>
                                        </p:tgtEl>
                                        <p:attrNameLst>
                                          <p:attrName>ppt_x</p:attrName>
                                        </p:attrNameLst>
                                      </p:cBhvr>
                                      <p:tavLst>
                                        <p:tav tm="0">
                                          <p:val>
                                            <p:strVal val="1+#ppt_w/2"/>
                                          </p:val>
                                        </p:tav>
                                        <p:tav tm="100000">
                                          <p:val>
                                            <p:strVal val="#ppt_x"/>
                                          </p:val>
                                        </p:tav>
                                      </p:tavLst>
                                    </p:anim>
                                    <p:anim calcmode="lin" valueType="num">
                                      <p:cBhvr additive="base">
                                        <p:cTn id="126" dur="2000" fill="hold"/>
                                        <p:tgtEl>
                                          <p:spTgt spid="30"/>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14"/>
                                        </p:tgtEl>
                                        <p:attrNameLst>
                                          <p:attrName>style.visibility</p:attrName>
                                        </p:attrNameLst>
                                      </p:cBhvr>
                                      <p:to>
                                        <p:strVal val="visible"/>
                                      </p:to>
                                    </p:set>
                                    <p:anim calcmode="lin" valueType="num">
                                      <p:cBhvr additive="base">
                                        <p:cTn id="129" dur="2000" fill="hold"/>
                                        <p:tgtEl>
                                          <p:spTgt spid="14"/>
                                        </p:tgtEl>
                                        <p:attrNameLst>
                                          <p:attrName>ppt_x</p:attrName>
                                        </p:attrNameLst>
                                      </p:cBhvr>
                                      <p:tavLst>
                                        <p:tav tm="0">
                                          <p:val>
                                            <p:strVal val="1+#ppt_w/2"/>
                                          </p:val>
                                        </p:tav>
                                        <p:tav tm="100000">
                                          <p:val>
                                            <p:strVal val="#ppt_x"/>
                                          </p:val>
                                        </p:tav>
                                      </p:tavLst>
                                    </p:anim>
                                    <p:anim calcmode="lin" valueType="num">
                                      <p:cBhvr additive="base">
                                        <p:cTn id="130" dur="2000" fill="hold"/>
                                        <p:tgtEl>
                                          <p:spTgt spid="14"/>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2000" fill="hold"/>
                                        <p:tgtEl>
                                          <p:spTgt spid="32"/>
                                        </p:tgtEl>
                                        <p:attrNameLst>
                                          <p:attrName>ppt_x</p:attrName>
                                        </p:attrNameLst>
                                      </p:cBhvr>
                                      <p:tavLst>
                                        <p:tav tm="0">
                                          <p:val>
                                            <p:strVal val="1+#ppt_w/2"/>
                                          </p:val>
                                        </p:tav>
                                        <p:tav tm="100000">
                                          <p:val>
                                            <p:strVal val="#ppt_x"/>
                                          </p:val>
                                        </p:tav>
                                      </p:tavLst>
                                    </p:anim>
                                    <p:anim calcmode="lin" valueType="num">
                                      <p:cBhvr additive="base">
                                        <p:cTn id="138" dur="2000" fill="hold"/>
                                        <p:tgtEl>
                                          <p:spTgt spid="32"/>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10"/>
                                        </p:tgtEl>
                                        <p:attrNameLst>
                                          <p:attrName>style.visibility</p:attrName>
                                        </p:attrNameLst>
                                      </p:cBhvr>
                                      <p:to>
                                        <p:strVal val="visible"/>
                                      </p:to>
                                    </p:set>
                                    <p:anim calcmode="lin" valueType="num">
                                      <p:cBhvr additive="base">
                                        <p:cTn id="141" dur="2000" fill="hold"/>
                                        <p:tgtEl>
                                          <p:spTgt spid="10"/>
                                        </p:tgtEl>
                                        <p:attrNameLst>
                                          <p:attrName>ppt_x</p:attrName>
                                        </p:attrNameLst>
                                      </p:cBhvr>
                                      <p:tavLst>
                                        <p:tav tm="0">
                                          <p:val>
                                            <p:strVal val="1+#ppt_w/2"/>
                                          </p:val>
                                        </p:tav>
                                        <p:tav tm="100000">
                                          <p:val>
                                            <p:strVal val="#ppt_x"/>
                                          </p:val>
                                        </p:tav>
                                      </p:tavLst>
                                    </p:anim>
                                    <p:anim calcmode="lin" valueType="num">
                                      <p:cBhvr additive="base">
                                        <p:cTn id="142" dur="2000" fill="hold"/>
                                        <p:tgtEl>
                                          <p:spTgt spid="10"/>
                                        </p:tgtEl>
                                        <p:attrNameLst>
                                          <p:attrName>ppt_y</p:attrName>
                                        </p:attrNameLst>
                                      </p:cBhvr>
                                      <p:tavLst>
                                        <p:tav tm="0">
                                          <p:val>
                                            <p:strVal val="1+#ppt_h/2"/>
                                          </p:val>
                                        </p:tav>
                                        <p:tav tm="100000">
                                          <p:val>
                                            <p:strVal val="#ppt_y"/>
                                          </p:val>
                                        </p:tav>
                                      </p:tavLst>
                                    </p:anim>
                                  </p:childTnLst>
                                </p:cTn>
                              </p:par>
                              <p:par>
                                <p:cTn id="143" presetID="2" presetClass="entr" presetSubtype="6" fill="hold" grpId="0" nodeType="withEffect">
                                  <p:stCondLst>
                                    <p:cond delay="0"/>
                                  </p:stCondLst>
                                  <p:childTnLst>
                                    <p:set>
                                      <p:cBhvr>
                                        <p:cTn id="144" dur="1" fill="hold">
                                          <p:stCondLst>
                                            <p:cond delay="0"/>
                                          </p:stCondLst>
                                        </p:cTn>
                                        <p:tgtEl>
                                          <p:spTgt spid="22"/>
                                        </p:tgtEl>
                                        <p:attrNameLst>
                                          <p:attrName>style.visibility</p:attrName>
                                        </p:attrNameLst>
                                      </p:cBhvr>
                                      <p:to>
                                        <p:strVal val="visible"/>
                                      </p:to>
                                    </p:set>
                                    <p:anim calcmode="lin" valueType="num">
                                      <p:cBhvr additive="base">
                                        <p:cTn id="145" dur="2000" fill="hold"/>
                                        <p:tgtEl>
                                          <p:spTgt spid="22"/>
                                        </p:tgtEl>
                                        <p:attrNameLst>
                                          <p:attrName>ppt_x</p:attrName>
                                        </p:attrNameLst>
                                      </p:cBhvr>
                                      <p:tavLst>
                                        <p:tav tm="0">
                                          <p:val>
                                            <p:strVal val="1+#ppt_w/2"/>
                                          </p:val>
                                        </p:tav>
                                        <p:tav tm="100000">
                                          <p:val>
                                            <p:strVal val="#ppt_x"/>
                                          </p:val>
                                        </p:tav>
                                      </p:tavLst>
                                    </p:anim>
                                    <p:anim calcmode="lin" valueType="num">
                                      <p:cBhvr additive="base">
                                        <p:cTn id="146" dur="2000" fill="hold"/>
                                        <p:tgtEl>
                                          <p:spTgt spid="22"/>
                                        </p:tgtEl>
                                        <p:attrNameLst>
                                          <p:attrName>ppt_y</p:attrName>
                                        </p:attrNameLst>
                                      </p:cBhvr>
                                      <p:tavLst>
                                        <p:tav tm="0">
                                          <p:val>
                                            <p:strVal val="1+#ppt_h/2"/>
                                          </p:val>
                                        </p:tav>
                                        <p:tav tm="100000">
                                          <p:val>
                                            <p:strVal val="#ppt_y"/>
                                          </p:val>
                                        </p:tav>
                                      </p:tavLst>
                                    </p:anim>
                                  </p:childTnLst>
                                </p:cTn>
                              </p:par>
                              <p:par>
                                <p:cTn id="147" presetID="2" presetClass="entr" presetSubtype="6" fill="hold" grpId="0" nodeType="withEffect">
                                  <p:stCondLst>
                                    <p:cond delay="0"/>
                                  </p:stCondLst>
                                  <p:childTnLst>
                                    <p:set>
                                      <p:cBhvr>
                                        <p:cTn id="148" dur="1" fill="hold">
                                          <p:stCondLst>
                                            <p:cond delay="0"/>
                                          </p:stCondLst>
                                        </p:cTn>
                                        <p:tgtEl>
                                          <p:spTgt spid="28"/>
                                        </p:tgtEl>
                                        <p:attrNameLst>
                                          <p:attrName>style.visibility</p:attrName>
                                        </p:attrNameLst>
                                      </p:cBhvr>
                                      <p:to>
                                        <p:strVal val="visible"/>
                                      </p:to>
                                    </p:set>
                                    <p:anim calcmode="lin" valueType="num">
                                      <p:cBhvr additive="base">
                                        <p:cTn id="149" dur="2000" fill="hold"/>
                                        <p:tgtEl>
                                          <p:spTgt spid="28"/>
                                        </p:tgtEl>
                                        <p:attrNameLst>
                                          <p:attrName>ppt_x</p:attrName>
                                        </p:attrNameLst>
                                      </p:cBhvr>
                                      <p:tavLst>
                                        <p:tav tm="0">
                                          <p:val>
                                            <p:strVal val="1+#ppt_w/2"/>
                                          </p:val>
                                        </p:tav>
                                        <p:tav tm="100000">
                                          <p:val>
                                            <p:strVal val="#ppt_x"/>
                                          </p:val>
                                        </p:tav>
                                      </p:tavLst>
                                    </p:anim>
                                    <p:anim calcmode="lin" valueType="num">
                                      <p:cBhvr additive="base">
                                        <p:cTn id="150" dur="2000" fill="hold"/>
                                        <p:tgtEl>
                                          <p:spTgt spid="28"/>
                                        </p:tgtEl>
                                        <p:attrNameLst>
                                          <p:attrName>ppt_y</p:attrName>
                                        </p:attrNameLst>
                                      </p:cBhvr>
                                      <p:tavLst>
                                        <p:tav tm="0">
                                          <p:val>
                                            <p:strVal val="1+#ppt_h/2"/>
                                          </p:val>
                                        </p:tav>
                                        <p:tav tm="100000">
                                          <p:val>
                                            <p:strVal val="#ppt_y"/>
                                          </p:val>
                                        </p:tav>
                                      </p:tavLst>
                                    </p:anim>
                                  </p:childTnLst>
                                </p:cTn>
                              </p:par>
                            </p:childTnLst>
                          </p:cTn>
                        </p:par>
                        <p:par>
                          <p:cTn id="151" fill="hold">
                            <p:stCondLst>
                              <p:cond delay="2000"/>
                            </p:stCondLst>
                            <p:childTnLst>
                              <p:par>
                                <p:cTn id="152" presetID="2" presetClass="exit" presetSubtype="2" fill="hold" grpId="1"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2" fill="hold" grpId="1"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2" fill="hold" grpId="1" nodeType="withEffect">
                                  <p:stCondLst>
                                    <p:cond delay="0"/>
                                  </p:stCondLst>
                                  <p:childTnLst>
                                    <p:anim calcmode="lin" valueType="num">
                                      <p:cBhvr additive="base">
                                        <p:cTn id="161" dur="2000"/>
                                        <p:tgtEl>
                                          <p:spTgt spid="6"/>
                                        </p:tgtEl>
                                        <p:attrNameLst>
                                          <p:attrName>ppt_x</p:attrName>
                                        </p:attrNameLst>
                                      </p:cBhvr>
                                      <p:tavLst>
                                        <p:tav tm="0">
                                          <p:val>
                                            <p:strVal val="ppt_x"/>
                                          </p:val>
                                        </p:tav>
                                        <p:tav tm="100000">
                                          <p:val>
                                            <p:strVal val="1+ppt_w/2"/>
                                          </p:val>
                                        </p:tav>
                                      </p:tavLst>
                                    </p:anim>
                                    <p:anim calcmode="lin" valueType="num">
                                      <p:cBhvr additive="base">
                                        <p:cTn id="162" dur="2000"/>
                                        <p:tgtEl>
                                          <p:spTgt spid="6"/>
                                        </p:tgtEl>
                                        <p:attrNameLst>
                                          <p:attrName>ppt_y</p:attrName>
                                        </p:attrNameLst>
                                      </p:cBhvr>
                                      <p:tavLst>
                                        <p:tav tm="0">
                                          <p:val>
                                            <p:strVal val="ppt_y"/>
                                          </p:val>
                                        </p:tav>
                                        <p:tav tm="100000">
                                          <p:val>
                                            <p:strVal val="ppt_y"/>
                                          </p:val>
                                        </p:tav>
                                      </p:tavLst>
                                    </p:anim>
                                    <p:set>
                                      <p:cBhvr>
                                        <p:cTn id="163" dur="1" fill="hold">
                                          <p:stCondLst>
                                            <p:cond delay="1999"/>
                                          </p:stCondLst>
                                        </p:cTn>
                                        <p:tgtEl>
                                          <p:spTgt spid="6"/>
                                        </p:tgtEl>
                                        <p:attrNameLst>
                                          <p:attrName>style.visibility</p:attrName>
                                        </p:attrNameLst>
                                      </p:cBhvr>
                                      <p:to>
                                        <p:strVal val="hidden"/>
                                      </p:to>
                                    </p:set>
                                  </p:childTnLst>
                                </p:cTn>
                              </p:par>
                              <p:par>
                                <p:cTn id="164" presetID="2" presetClass="exit" presetSubtype="2" fill="hold" grpId="1" nodeType="withEffect">
                                  <p:stCondLst>
                                    <p:cond delay="0"/>
                                  </p:stCondLst>
                                  <p:childTnLst>
                                    <p:anim calcmode="lin" valueType="num">
                                      <p:cBhvr additive="base">
                                        <p:cTn id="165" dur="2000"/>
                                        <p:tgtEl>
                                          <p:spTgt spid="7"/>
                                        </p:tgtEl>
                                        <p:attrNameLst>
                                          <p:attrName>ppt_x</p:attrName>
                                        </p:attrNameLst>
                                      </p:cBhvr>
                                      <p:tavLst>
                                        <p:tav tm="0">
                                          <p:val>
                                            <p:strVal val="ppt_x"/>
                                          </p:val>
                                        </p:tav>
                                        <p:tav tm="100000">
                                          <p:val>
                                            <p:strVal val="1+ppt_w/2"/>
                                          </p:val>
                                        </p:tav>
                                      </p:tavLst>
                                    </p:anim>
                                    <p:anim calcmode="lin" valueType="num">
                                      <p:cBhvr additive="base">
                                        <p:cTn id="166" dur="2000"/>
                                        <p:tgtEl>
                                          <p:spTgt spid="7"/>
                                        </p:tgtEl>
                                        <p:attrNameLst>
                                          <p:attrName>ppt_y</p:attrName>
                                        </p:attrNameLst>
                                      </p:cBhvr>
                                      <p:tavLst>
                                        <p:tav tm="0">
                                          <p:val>
                                            <p:strVal val="ppt_y"/>
                                          </p:val>
                                        </p:tav>
                                        <p:tav tm="100000">
                                          <p:val>
                                            <p:strVal val="ppt_y"/>
                                          </p:val>
                                        </p:tav>
                                      </p:tavLst>
                                    </p:anim>
                                    <p:set>
                                      <p:cBhvr>
                                        <p:cTn id="167" dur="1" fill="hold">
                                          <p:stCondLst>
                                            <p:cond delay="1999"/>
                                          </p:stCondLst>
                                        </p:cTn>
                                        <p:tgtEl>
                                          <p:spTgt spid="7"/>
                                        </p:tgtEl>
                                        <p:attrNameLst>
                                          <p:attrName>style.visibility</p:attrName>
                                        </p:attrNameLst>
                                      </p:cBhvr>
                                      <p:to>
                                        <p:strVal val="hidden"/>
                                      </p:to>
                                    </p:set>
                                  </p:childTnLst>
                                </p:cTn>
                              </p:par>
                              <p:par>
                                <p:cTn id="168" presetID="2" presetClass="exit" presetSubtype="2" fill="hold" grpId="1"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1+ppt_w/2"/>
                                          </p:val>
                                        </p:tav>
                                      </p:tavLst>
                                    </p:anim>
                                    <p:anim calcmode="lin" valueType="num">
                                      <p:cBhvr additive="base">
                                        <p:cTn id="170" dur="2000"/>
                                        <p:tgtEl>
                                          <p:spTgt spid="8"/>
                                        </p:tgtEl>
                                        <p:attrNameLst>
                                          <p:attrName>ppt_y</p:attrName>
                                        </p:attrNameLst>
                                      </p:cBhvr>
                                      <p:tavLst>
                                        <p:tav tm="0">
                                          <p:val>
                                            <p:strVal val="ppt_y"/>
                                          </p:val>
                                        </p:tav>
                                        <p:tav tm="100000">
                                          <p:val>
                                            <p:strVal val="ppt_y"/>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2" fill="hold" grpId="1"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1+ppt_w/2"/>
                                          </p:val>
                                        </p:tav>
                                      </p:tavLst>
                                    </p:anim>
                                    <p:anim calcmode="lin" valueType="num">
                                      <p:cBhvr additive="base">
                                        <p:cTn id="174" dur="2000"/>
                                        <p:tgtEl>
                                          <p:spTgt spid="9"/>
                                        </p:tgtEl>
                                        <p:attrNameLst>
                                          <p:attrName>ppt_y</p:attrName>
                                        </p:attrNameLst>
                                      </p:cBhvr>
                                      <p:tavLst>
                                        <p:tav tm="0">
                                          <p:val>
                                            <p:strVal val="ppt_y"/>
                                          </p:val>
                                        </p:tav>
                                        <p:tav tm="100000">
                                          <p:val>
                                            <p:strVal val="ppt_y"/>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2" fill="hold" grpId="1"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1+ppt_w/2"/>
                                          </p:val>
                                        </p:tav>
                                      </p:tavLst>
                                    </p:anim>
                                    <p:anim calcmode="lin" valueType="num">
                                      <p:cBhvr additive="base">
                                        <p:cTn id="178" dur="2000"/>
                                        <p:tgtEl>
                                          <p:spTgt spid="16"/>
                                        </p:tgtEl>
                                        <p:attrNameLst>
                                          <p:attrName>ppt_y</p:attrName>
                                        </p:attrNameLst>
                                      </p:cBhvr>
                                      <p:tavLst>
                                        <p:tav tm="0">
                                          <p:val>
                                            <p:strVal val="ppt_y"/>
                                          </p:val>
                                        </p:tav>
                                        <p:tav tm="100000">
                                          <p:val>
                                            <p:strVal val="ppt_y"/>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2" fill="hold" grpId="1"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1+ppt_w/2"/>
                                          </p:val>
                                        </p:tav>
                                      </p:tavLst>
                                    </p:anim>
                                    <p:anim calcmode="lin" valueType="num">
                                      <p:cBhvr additive="base">
                                        <p:cTn id="182" dur="2000"/>
                                        <p:tgtEl>
                                          <p:spTgt spid="17"/>
                                        </p:tgtEl>
                                        <p:attrNameLst>
                                          <p:attrName>ppt_y</p:attrName>
                                        </p:attrNameLst>
                                      </p:cBhvr>
                                      <p:tavLst>
                                        <p:tav tm="0">
                                          <p:val>
                                            <p:strVal val="ppt_y"/>
                                          </p:val>
                                        </p:tav>
                                        <p:tav tm="100000">
                                          <p:val>
                                            <p:strVal val="ppt_y"/>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2" fill="hold" grpId="1" nodeType="withEffect">
                                  <p:stCondLst>
                                    <p:cond delay="0"/>
                                  </p:stCondLst>
                                  <p:childTnLst>
                                    <p:anim calcmode="lin" valueType="num">
                                      <p:cBhvr additive="base">
                                        <p:cTn id="185" dur="2000"/>
                                        <p:tgtEl>
                                          <p:spTgt spid="18"/>
                                        </p:tgtEl>
                                        <p:attrNameLst>
                                          <p:attrName>ppt_x</p:attrName>
                                        </p:attrNameLst>
                                      </p:cBhvr>
                                      <p:tavLst>
                                        <p:tav tm="0">
                                          <p:val>
                                            <p:strVal val="ppt_x"/>
                                          </p:val>
                                        </p:tav>
                                        <p:tav tm="100000">
                                          <p:val>
                                            <p:strVal val="1+ppt_w/2"/>
                                          </p:val>
                                        </p:tav>
                                      </p:tavLst>
                                    </p:anim>
                                    <p:anim calcmode="lin" valueType="num">
                                      <p:cBhvr additive="base">
                                        <p:cTn id="186" dur="2000"/>
                                        <p:tgtEl>
                                          <p:spTgt spid="18"/>
                                        </p:tgtEl>
                                        <p:attrNameLst>
                                          <p:attrName>ppt_y</p:attrName>
                                        </p:attrNameLst>
                                      </p:cBhvr>
                                      <p:tavLst>
                                        <p:tav tm="0">
                                          <p:val>
                                            <p:strVal val="ppt_y"/>
                                          </p:val>
                                        </p:tav>
                                        <p:tav tm="100000">
                                          <p:val>
                                            <p:strVal val="ppt_y"/>
                                          </p:val>
                                        </p:tav>
                                      </p:tavLst>
                                    </p:anim>
                                    <p:set>
                                      <p:cBhvr>
                                        <p:cTn id="187" dur="1" fill="hold">
                                          <p:stCondLst>
                                            <p:cond delay="1999"/>
                                          </p:stCondLst>
                                        </p:cTn>
                                        <p:tgtEl>
                                          <p:spTgt spid="18"/>
                                        </p:tgtEl>
                                        <p:attrNameLst>
                                          <p:attrName>style.visibility</p:attrName>
                                        </p:attrNameLst>
                                      </p:cBhvr>
                                      <p:to>
                                        <p:strVal val="hidden"/>
                                      </p:to>
                                    </p:set>
                                  </p:childTnLst>
                                </p:cTn>
                              </p:par>
                              <p:par>
                                <p:cTn id="188" presetID="2" presetClass="exit" presetSubtype="2" fill="hold" grpId="1"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1+ppt_w/2"/>
                                          </p:val>
                                        </p:tav>
                                      </p:tavLst>
                                    </p:anim>
                                    <p:anim calcmode="lin" valueType="num">
                                      <p:cBhvr additive="base">
                                        <p:cTn id="190" dur="2000"/>
                                        <p:tgtEl>
                                          <p:spTgt spid="19"/>
                                        </p:tgtEl>
                                        <p:attrNameLst>
                                          <p:attrName>ppt_y</p:attrName>
                                        </p:attrNameLst>
                                      </p:cBhvr>
                                      <p:tavLst>
                                        <p:tav tm="0">
                                          <p:val>
                                            <p:strVal val="ppt_y"/>
                                          </p:val>
                                        </p:tav>
                                        <p:tav tm="100000">
                                          <p:val>
                                            <p:strVal val="ppt_y"/>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2" fill="hold" grpId="1"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1+ppt_w/2"/>
                                          </p:val>
                                        </p:tav>
                                      </p:tavLst>
                                    </p:anim>
                                    <p:anim calcmode="lin" valueType="num">
                                      <p:cBhvr additive="base">
                                        <p:cTn id="194" dur="2000"/>
                                        <p:tgtEl>
                                          <p:spTgt spid="20"/>
                                        </p:tgtEl>
                                        <p:attrNameLst>
                                          <p:attrName>ppt_y</p:attrName>
                                        </p:attrNameLst>
                                      </p:cBhvr>
                                      <p:tavLst>
                                        <p:tav tm="0">
                                          <p:val>
                                            <p:strVal val="ppt_y"/>
                                          </p:val>
                                        </p:tav>
                                        <p:tav tm="100000">
                                          <p:val>
                                            <p:strVal val="ppt_y"/>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2" fill="hold" grpId="1"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1+ppt_w/2"/>
                                          </p:val>
                                        </p:tav>
                                      </p:tavLst>
                                    </p:anim>
                                    <p:anim calcmode="lin" valueType="num">
                                      <p:cBhvr additive="base">
                                        <p:cTn id="198" dur="2000"/>
                                        <p:tgtEl>
                                          <p:spTgt spid="21"/>
                                        </p:tgtEl>
                                        <p:attrNameLst>
                                          <p:attrName>ppt_y</p:attrName>
                                        </p:attrNameLst>
                                      </p:cBhvr>
                                      <p:tavLst>
                                        <p:tav tm="0">
                                          <p:val>
                                            <p:strVal val="ppt_y"/>
                                          </p:val>
                                        </p:tav>
                                        <p:tav tm="100000">
                                          <p:val>
                                            <p:strVal val="ppt_y"/>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2" fill="hold" grpId="1" nodeType="withEffect">
                                  <p:stCondLst>
                                    <p:cond delay="0"/>
                                  </p:stCondLst>
                                  <p:childTnLst>
                                    <p:anim calcmode="lin" valueType="num">
                                      <p:cBhvr additive="base">
                                        <p:cTn id="201" dur="2000"/>
                                        <p:tgtEl>
                                          <p:spTgt spid="34"/>
                                        </p:tgtEl>
                                        <p:attrNameLst>
                                          <p:attrName>ppt_x</p:attrName>
                                        </p:attrNameLst>
                                      </p:cBhvr>
                                      <p:tavLst>
                                        <p:tav tm="0">
                                          <p:val>
                                            <p:strVal val="ppt_x"/>
                                          </p:val>
                                        </p:tav>
                                        <p:tav tm="100000">
                                          <p:val>
                                            <p:strVal val="1+ppt_w/2"/>
                                          </p:val>
                                        </p:tav>
                                      </p:tavLst>
                                    </p:anim>
                                    <p:anim calcmode="lin" valueType="num">
                                      <p:cBhvr additive="base">
                                        <p:cTn id="202" dur="2000"/>
                                        <p:tgtEl>
                                          <p:spTgt spid="34"/>
                                        </p:tgtEl>
                                        <p:attrNameLst>
                                          <p:attrName>ppt_y</p:attrName>
                                        </p:attrNameLst>
                                      </p:cBhvr>
                                      <p:tavLst>
                                        <p:tav tm="0">
                                          <p:val>
                                            <p:strVal val="ppt_y"/>
                                          </p:val>
                                        </p:tav>
                                        <p:tav tm="100000">
                                          <p:val>
                                            <p:strVal val="ppt_y"/>
                                          </p:val>
                                        </p:tav>
                                      </p:tavLst>
                                    </p:anim>
                                    <p:set>
                                      <p:cBhvr>
                                        <p:cTn id="203" dur="1" fill="hold">
                                          <p:stCondLst>
                                            <p:cond delay="1999"/>
                                          </p:stCondLst>
                                        </p:cTn>
                                        <p:tgtEl>
                                          <p:spTgt spid="34"/>
                                        </p:tgtEl>
                                        <p:attrNameLst>
                                          <p:attrName>style.visibility</p:attrName>
                                        </p:attrNameLst>
                                      </p:cBhvr>
                                      <p:to>
                                        <p:strVal val="hidden"/>
                                      </p:to>
                                    </p:set>
                                  </p:childTnLst>
                                </p:cTn>
                              </p:par>
                              <p:par>
                                <p:cTn id="204" presetID="2" presetClass="exit" presetSubtype="2" fill="hold" grpId="1" nodeType="withEffect">
                                  <p:stCondLst>
                                    <p:cond delay="0"/>
                                  </p:stCondLst>
                                  <p:childTnLst>
                                    <p:anim calcmode="lin" valueType="num">
                                      <p:cBhvr additive="base">
                                        <p:cTn id="205" dur="2000"/>
                                        <p:tgtEl>
                                          <p:spTgt spid="35"/>
                                        </p:tgtEl>
                                        <p:attrNameLst>
                                          <p:attrName>ppt_x</p:attrName>
                                        </p:attrNameLst>
                                      </p:cBhvr>
                                      <p:tavLst>
                                        <p:tav tm="0">
                                          <p:val>
                                            <p:strVal val="ppt_x"/>
                                          </p:val>
                                        </p:tav>
                                        <p:tav tm="100000">
                                          <p:val>
                                            <p:strVal val="1+ppt_w/2"/>
                                          </p:val>
                                        </p:tav>
                                      </p:tavLst>
                                    </p:anim>
                                    <p:anim calcmode="lin" valueType="num">
                                      <p:cBhvr additive="base">
                                        <p:cTn id="206" dur="2000"/>
                                        <p:tgtEl>
                                          <p:spTgt spid="35"/>
                                        </p:tgtEl>
                                        <p:attrNameLst>
                                          <p:attrName>ppt_y</p:attrName>
                                        </p:attrNameLst>
                                      </p:cBhvr>
                                      <p:tavLst>
                                        <p:tav tm="0">
                                          <p:val>
                                            <p:strVal val="ppt_y"/>
                                          </p:val>
                                        </p:tav>
                                        <p:tav tm="100000">
                                          <p:val>
                                            <p:strVal val="ppt_y"/>
                                          </p:val>
                                        </p:tav>
                                      </p:tavLst>
                                    </p:anim>
                                    <p:set>
                                      <p:cBhvr>
                                        <p:cTn id="207" dur="1" fill="hold">
                                          <p:stCondLst>
                                            <p:cond delay="1999"/>
                                          </p:stCondLst>
                                        </p:cTn>
                                        <p:tgtEl>
                                          <p:spTgt spid="35"/>
                                        </p:tgtEl>
                                        <p:attrNameLst>
                                          <p:attrName>style.visibility</p:attrName>
                                        </p:attrNameLst>
                                      </p:cBhvr>
                                      <p:to>
                                        <p:strVal val="hidden"/>
                                      </p:to>
                                    </p:set>
                                  </p:childTnLst>
                                </p:cTn>
                              </p:par>
                              <p:par>
                                <p:cTn id="208" presetID="2" presetClass="exit" presetSubtype="2" fill="hold" grpId="1" nodeType="withEffect">
                                  <p:stCondLst>
                                    <p:cond delay="0"/>
                                  </p:stCondLst>
                                  <p:childTnLst>
                                    <p:anim calcmode="lin" valueType="num">
                                      <p:cBhvr additive="base">
                                        <p:cTn id="209" dur="2000"/>
                                        <p:tgtEl>
                                          <p:spTgt spid="36"/>
                                        </p:tgtEl>
                                        <p:attrNameLst>
                                          <p:attrName>ppt_x</p:attrName>
                                        </p:attrNameLst>
                                      </p:cBhvr>
                                      <p:tavLst>
                                        <p:tav tm="0">
                                          <p:val>
                                            <p:strVal val="ppt_x"/>
                                          </p:val>
                                        </p:tav>
                                        <p:tav tm="100000">
                                          <p:val>
                                            <p:strVal val="1+ppt_w/2"/>
                                          </p:val>
                                        </p:tav>
                                      </p:tavLst>
                                    </p:anim>
                                    <p:anim calcmode="lin" valueType="num">
                                      <p:cBhvr additive="base">
                                        <p:cTn id="210" dur="2000"/>
                                        <p:tgtEl>
                                          <p:spTgt spid="36"/>
                                        </p:tgtEl>
                                        <p:attrNameLst>
                                          <p:attrName>ppt_y</p:attrName>
                                        </p:attrNameLst>
                                      </p:cBhvr>
                                      <p:tavLst>
                                        <p:tav tm="0">
                                          <p:val>
                                            <p:strVal val="ppt_y"/>
                                          </p:val>
                                        </p:tav>
                                        <p:tav tm="100000">
                                          <p:val>
                                            <p:strVal val="ppt_y"/>
                                          </p:val>
                                        </p:tav>
                                      </p:tavLst>
                                    </p:anim>
                                    <p:set>
                                      <p:cBhvr>
                                        <p:cTn id="211" dur="1" fill="hold">
                                          <p:stCondLst>
                                            <p:cond delay="1999"/>
                                          </p:stCondLst>
                                        </p:cTn>
                                        <p:tgtEl>
                                          <p:spTgt spid="36"/>
                                        </p:tgtEl>
                                        <p:attrNameLst>
                                          <p:attrName>style.visibility</p:attrName>
                                        </p:attrNameLst>
                                      </p:cBhvr>
                                      <p:to>
                                        <p:strVal val="hidden"/>
                                      </p:to>
                                    </p:set>
                                  </p:childTnLst>
                                </p:cTn>
                              </p:par>
                              <p:par>
                                <p:cTn id="212" presetID="2" presetClass="exit" presetSubtype="2" fill="hold" grpId="1" nodeType="withEffect">
                                  <p:stCondLst>
                                    <p:cond delay="0"/>
                                  </p:stCondLst>
                                  <p:childTnLst>
                                    <p:anim calcmode="lin" valueType="num">
                                      <p:cBhvr additive="base">
                                        <p:cTn id="213" dur="2000"/>
                                        <p:tgtEl>
                                          <p:spTgt spid="37"/>
                                        </p:tgtEl>
                                        <p:attrNameLst>
                                          <p:attrName>ppt_x</p:attrName>
                                        </p:attrNameLst>
                                      </p:cBhvr>
                                      <p:tavLst>
                                        <p:tav tm="0">
                                          <p:val>
                                            <p:strVal val="ppt_x"/>
                                          </p:val>
                                        </p:tav>
                                        <p:tav tm="100000">
                                          <p:val>
                                            <p:strVal val="1+ppt_w/2"/>
                                          </p:val>
                                        </p:tav>
                                      </p:tavLst>
                                    </p:anim>
                                    <p:anim calcmode="lin" valueType="num">
                                      <p:cBhvr additive="base">
                                        <p:cTn id="214" dur="2000"/>
                                        <p:tgtEl>
                                          <p:spTgt spid="37"/>
                                        </p:tgtEl>
                                        <p:attrNameLst>
                                          <p:attrName>ppt_y</p:attrName>
                                        </p:attrNameLst>
                                      </p:cBhvr>
                                      <p:tavLst>
                                        <p:tav tm="0">
                                          <p:val>
                                            <p:strVal val="ppt_y"/>
                                          </p:val>
                                        </p:tav>
                                        <p:tav tm="100000">
                                          <p:val>
                                            <p:strVal val="ppt_y"/>
                                          </p:val>
                                        </p:tav>
                                      </p:tavLst>
                                    </p:anim>
                                    <p:set>
                                      <p:cBhvr>
                                        <p:cTn id="215" dur="1" fill="hold">
                                          <p:stCondLst>
                                            <p:cond delay="1999"/>
                                          </p:stCondLst>
                                        </p:cTn>
                                        <p:tgtEl>
                                          <p:spTgt spid="37"/>
                                        </p:tgtEl>
                                        <p:attrNameLst>
                                          <p:attrName>style.visibility</p:attrName>
                                        </p:attrNameLst>
                                      </p:cBhvr>
                                      <p:to>
                                        <p:strVal val="hidden"/>
                                      </p:to>
                                    </p:set>
                                  </p:childTnLst>
                                </p:cTn>
                              </p:par>
                              <p:par>
                                <p:cTn id="216" presetID="2" presetClass="exit" presetSubtype="2" fill="hold" grpId="1" nodeType="withEffect">
                                  <p:stCondLst>
                                    <p:cond delay="0"/>
                                  </p:stCondLst>
                                  <p:childTnLst>
                                    <p:anim calcmode="lin" valueType="num">
                                      <p:cBhvr additive="base">
                                        <p:cTn id="217" dur="2000"/>
                                        <p:tgtEl>
                                          <p:spTgt spid="38"/>
                                        </p:tgtEl>
                                        <p:attrNameLst>
                                          <p:attrName>ppt_x</p:attrName>
                                        </p:attrNameLst>
                                      </p:cBhvr>
                                      <p:tavLst>
                                        <p:tav tm="0">
                                          <p:val>
                                            <p:strVal val="ppt_x"/>
                                          </p:val>
                                        </p:tav>
                                        <p:tav tm="100000">
                                          <p:val>
                                            <p:strVal val="1+ppt_w/2"/>
                                          </p:val>
                                        </p:tav>
                                      </p:tavLst>
                                    </p:anim>
                                    <p:anim calcmode="lin" valueType="num">
                                      <p:cBhvr additive="base">
                                        <p:cTn id="218" dur="2000"/>
                                        <p:tgtEl>
                                          <p:spTgt spid="38"/>
                                        </p:tgtEl>
                                        <p:attrNameLst>
                                          <p:attrName>ppt_y</p:attrName>
                                        </p:attrNameLst>
                                      </p:cBhvr>
                                      <p:tavLst>
                                        <p:tav tm="0">
                                          <p:val>
                                            <p:strVal val="ppt_y"/>
                                          </p:val>
                                        </p:tav>
                                        <p:tav tm="100000">
                                          <p:val>
                                            <p:strVal val="ppt_y"/>
                                          </p:val>
                                        </p:tav>
                                      </p:tavLst>
                                    </p:anim>
                                    <p:set>
                                      <p:cBhvr>
                                        <p:cTn id="219" dur="1" fill="hold">
                                          <p:stCondLst>
                                            <p:cond delay="1999"/>
                                          </p:stCondLst>
                                        </p:cTn>
                                        <p:tgtEl>
                                          <p:spTgt spid="38"/>
                                        </p:tgtEl>
                                        <p:attrNameLst>
                                          <p:attrName>style.visibility</p:attrName>
                                        </p:attrNameLst>
                                      </p:cBhvr>
                                      <p:to>
                                        <p:strVal val="hidden"/>
                                      </p:to>
                                    </p:set>
                                  </p:childTnLst>
                                </p:cTn>
                              </p:par>
                              <p:par>
                                <p:cTn id="220" presetID="2" presetClass="exit" presetSubtype="2" fill="hold" grpId="1" nodeType="withEffect">
                                  <p:stCondLst>
                                    <p:cond delay="0"/>
                                  </p:stCondLst>
                                  <p:childTnLst>
                                    <p:anim calcmode="lin" valueType="num">
                                      <p:cBhvr additive="base">
                                        <p:cTn id="221" dur="2000"/>
                                        <p:tgtEl>
                                          <p:spTgt spid="39"/>
                                        </p:tgtEl>
                                        <p:attrNameLst>
                                          <p:attrName>ppt_x</p:attrName>
                                        </p:attrNameLst>
                                      </p:cBhvr>
                                      <p:tavLst>
                                        <p:tav tm="0">
                                          <p:val>
                                            <p:strVal val="ppt_x"/>
                                          </p:val>
                                        </p:tav>
                                        <p:tav tm="100000">
                                          <p:val>
                                            <p:strVal val="1+ppt_w/2"/>
                                          </p:val>
                                        </p:tav>
                                      </p:tavLst>
                                    </p:anim>
                                    <p:anim calcmode="lin" valueType="num">
                                      <p:cBhvr additive="base">
                                        <p:cTn id="222" dur="2000"/>
                                        <p:tgtEl>
                                          <p:spTgt spid="39"/>
                                        </p:tgtEl>
                                        <p:attrNameLst>
                                          <p:attrName>ppt_y</p:attrName>
                                        </p:attrNameLst>
                                      </p:cBhvr>
                                      <p:tavLst>
                                        <p:tav tm="0">
                                          <p:val>
                                            <p:strVal val="ppt_y"/>
                                          </p:val>
                                        </p:tav>
                                        <p:tav tm="100000">
                                          <p:val>
                                            <p:strVal val="ppt_y"/>
                                          </p:val>
                                        </p:tav>
                                      </p:tavLst>
                                    </p:anim>
                                    <p:set>
                                      <p:cBhvr>
                                        <p:cTn id="223" dur="1" fill="hold">
                                          <p:stCondLst>
                                            <p:cond delay="1999"/>
                                          </p:stCondLst>
                                        </p:cTn>
                                        <p:tgtEl>
                                          <p:spTgt spid="39"/>
                                        </p:tgtEl>
                                        <p:attrNameLst>
                                          <p:attrName>style.visibility</p:attrName>
                                        </p:attrNameLst>
                                      </p:cBhvr>
                                      <p:to>
                                        <p:strVal val="hidden"/>
                                      </p:to>
                                    </p:set>
                                  </p:childTnLst>
                                </p:cTn>
                              </p:par>
                              <p:par>
                                <p:cTn id="224" presetID="2" presetClass="exit" presetSubtype="8" fill="hold" grpId="1"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0-ppt_w/2"/>
                                          </p:val>
                                        </p:tav>
                                      </p:tavLst>
                                    </p:anim>
                                    <p:anim calcmode="lin" valueType="num">
                                      <p:cBhvr additive="base">
                                        <p:cTn id="226" dur="2000"/>
                                        <p:tgtEl>
                                          <p:spTgt spid="10"/>
                                        </p:tgtEl>
                                        <p:attrNameLst>
                                          <p:attrName>ppt_y</p:attrName>
                                        </p:attrNameLst>
                                      </p:cBhvr>
                                      <p:tavLst>
                                        <p:tav tm="0">
                                          <p:val>
                                            <p:strVal val="ppt_y"/>
                                          </p:val>
                                        </p:tav>
                                        <p:tav tm="100000">
                                          <p:val>
                                            <p:strVal val="ppt_y"/>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8" fill="hold" grpId="1"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0-ppt_w/2"/>
                                          </p:val>
                                        </p:tav>
                                      </p:tavLst>
                                    </p:anim>
                                    <p:anim calcmode="lin" valueType="num">
                                      <p:cBhvr additive="base">
                                        <p:cTn id="230" dur="2000"/>
                                        <p:tgtEl>
                                          <p:spTgt spid="11"/>
                                        </p:tgtEl>
                                        <p:attrNameLst>
                                          <p:attrName>ppt_y</p:attrName>
                                        </p:attrNameLst>
                                      </p:cBhvr>
                                      <p:tavLst>
                                        <p:tav tm="0">
                                          <p:val>
                                            <p:strVal val="ppt_y"/>
                                          </p:val>
                                        </p:tav>
                                        <p:tav tm="100000">
                                          <p:val>
                                            <p:strVal val="ppt_y"/>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8" fill="hold" grpId="1"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0-ppt_w/2"/>
                                          </p:val>
                                        </p:tav>
                                      </p:tavLst>
                                    </p:anim>
                                    <p:anim calcmode="lin" valueType="num">
                                      <p:cBhvr additive="base">
                                        <p:cTn id="234" dur="2000"/>
                                        <p:tgtEl>
                                          <p:spTgt spid="12"/>
                                        </p:tgtEl>
                                        <p:attrNameLst>
                                          <p:attrName>ppt_y</p:attrName>
                                        </p:attrNameLst>
                                      </p:cBhvr>
                                      <p:tavLst>
                                        <p:tav tm="0">
                                          <p:val>
                                            <p:strVal val="ppt_y"/>
                                          </p:val>
                                        </p:tav>
                                        <p:tav tm="100000">
                                          <p:val>
                                            <p:strVal val="ppt_y"/>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8" fill="hold" grpId="1" nodeType="withEffect">
                                  <p:stCondLst>
                                    <p:cond delay="0"/>
                                  </p:stCondLst>
                                  <p:childTnLst>
                                    <p:anim calcmode="lin" valueType="num">
                                      <p:cBhvr additive="base">
                                        <p:cTn id="237" dur="2000"/>
                                        <p:tgtEl>
                                          <p:spTgt spid="13"/>
                                        </p:tgtEl>
                                        <p:attrNameLst>
                                          <p:attrName>ppt_x</p:attrName>
                                        </p:attrNameLst>
                                      </p:cBhvr>
                                      <p:tavLst>
                                        <p:tav tm="0">
                                          <p:val>
                                            <p:strVal val="ppt_x"/>
                                          </p:val>
                                        </p:tav>
                                        <p:tav tm="100000">
                                          <p:val>
                                            <p:strVal val="0-ppt_w/2"/>
                                          </p:val>
                                        </p:tav>
                                      </p:tavLst>
                                    </p:anim>
                                    <p:anim calcmode="lin" valueType="num">
                                      <p:cBhvr additive="base">
                                        <p:cTn id="238" dur="2000"/>
                                        <p:tgtEl>
                                          <p:spTgt spid="13"/>
                                        </p:tgtEl>
                                        <p:attrNameLst>
                                          <p:attrName>ppt_y</p:attrName>
                                        </p:attrNameLst>
                                      </p:cBhvr>
                                      <p:tavLst>
                                        <p:tav tm="0">
                                          <p:val>
                                            <p:strVal val="ppt_y"/>
                                          </p:val>
                                        </p:tav>
                                        <p:tav tm="100000">
                                          <p:val>
                                            <p:strVal val="ppt_y"/>
                                          </p:val>
                                        </p:tav>
                                      </p:tavLst>
                                    </p:anim>
                                    <p:set>
                                      <p:cBhvr>
                                        <p:cTn id="239" dur="1" fill="hold">
                                          <p:stCondLst>
                                            <p:cond delay="1999"/>
                                          </p:stCondLst>
                                        </p:cTn>
                                        <p:tgtEl>
                                          <p:spTgt spid="13"/>
                                        </p:tgtEl>
                                        <p:attrNameLst>
                                          <p:attrName>style.visibility</p:attrName>
                                        </p:attrNameLst>
                                      </p:cBhvr>
                                      <p:to>
                                        <p:strVal val="hidden"/>
                                      </p:to>
                                    </p:set>
                                  </p:childTnLst>
                                </p:cTn>
                              </p:par>
                              <p:par>
                                <p:cTn id="240" presetID="2" presetClass="exit" presetSubtype="8" fill="hold" grpId="1" nodeType="withEffect">
                                  <p:stCondLst>
                                    <p:cond delay="0"/>
                                  </p:stCondLst>
                                  <p:childTnLst>
                                    <p:anim calcmode="lin" valueType="num">
                                      <p:cBhvr additive="base">
                                        <p:cTn id="241" dur="2000"/>
                                        <p:tgtEl>
                                          <p:spTgt spid="14"/>
                                        </p:tgtEl>
                                        <p:attrNameLst>
                                          <p:attrName>ppt_x</p:attrName>
                                        </p:attrNameLst>
                                      </p:cBhvr>
                                      <p:tavLst>
                                        <p:tav tm="0">
                                          <p:val>
                                            <p:strVal val="ppt_x"/>
                                          </p:val>
                                        </p:tav>
                                        <p:tav tm="100000">
                                          <p:val>
                                            <p:strVal val="0-ppt_w/2"/>
                                          </p:val>
                                        </p:tav>
                                      </p:tavLst>
                                    </p:anim>
                                    <p:anim calcmode="lin" valueType="num">
                                      <p:cBhvr additive="base">
                                        <p:cTn id="242" dur="2000"/>
                                        <p:tgtEl>
                                          <p:spTgt spid="14"/>
                                        </p:tgtEl>
                                        <p:attrNameLst>
                                          <p:attrName>ppt_y</p:attrName>
                                        </p:attrNameLst>
                                      </p:cBhvr>
                                      <p:tavLst>
                                        <p:tav tm="0">
                                          <p:val>
                                            <p:strVal val="ppt_y"/>
                                          </p:val>
                                        </p:tav>
                                        <p:tav tm="100000">
                                          <p:val>
                                            <p:strVal val="ppt_y"/>
                                          </p:val>
                                        </p:tav>
                                      </p:tavLst>
                                    </p:anim>
                                    <p:set>
                                      <p:cBhvr>
                                        <p:cTn id="243" dur="1" fill="hold">
                                          <p:stCondLst>
                                            <p:cond delay="1999"/>
                                          </p:stCondLst>
                                        </p:cTn>
                                        <p:tgtEl>
                                          <p:spTgt spid="14"/>
                                        </p:tgtEl>
                                        <p:attrNameLst>
                                          <p:attrName>style.visibility</p:attrName>
                                        </p:attrNameLst>
                                      </p:cBhvr>
                                      <p:to>
                                        <p:strVal val="hidden"/>
                                      </p:to>
                                    </p:set>
                                  </p:childTnLst>
                                </p:cTn>
                              </p:par>
                              <p:par>
                                <p:cTn id="244" presetID="2" presetClass="exit" presetSubtype="8" fill="hold" grpId="1" nodeType="withEffect">
                                  <p:stCondLst>
                                    <p:cond delay="0"/>
                                  </p:stCondLst>
                                  <p:childTnLst>
                                    <p:anim calcmode="lin" valueType="num">
                                      <p:cBhvr additive="base">
                                        <p:cTn id="245" dur="2000"/>
                                        <p:tgtEl>
                                          <p:spTgt spid="15"/>
                                        </p:tgtEl>
                                        <p:attrNameLst>
                                          <p:attrName>ppt_x</p:attrName>
                                        </p:attrNameLst>
                                      </p:cBhvr>
                                      <p:tavLst>
                                        <p:tav tm="0">
                                          <p:val>
                                            <p:strVal val="ppt_x"/>
                                          </p:val>
                                        </p:tav>
                                        <p:tav tm="100000">
                                          <p:val>
                                            <p:strVal val="0-ppt_w/2"/>
                                          </p:val>
                                        </p:tav>
                                      </p:tavLst>
                                    </p:anim>
                                    <p:anim calcmode="lin" valueType="num">
                                      <p:cBhvr additive="base">
                                        <p:cTn id="246" dur="2000"/>
                                        <p:tgtEl>
                                          <p:spTgt spid="15"/>
                                        </p:tgtEl>
                                        <p:attrNameLst>
                                          <p:attrName>ppt_y</p:attrName>
                                        </p:attrNameLst>
                                      </p:cBhvr>
                                      <p:tavLst>
                                        <p:tav tm="0">
                                          <p:val>
                                            <p:strVal val="ppt_y"/>
                                          </p:val>
                                        </p:tav>
                                        <p:tav tm="100000">
                                          <p:val>
                                            <p:strVal val="ppt_y"/>
                                          </p:val>
                                        </p:tav>
                                      </p:tavLst>
                                    </p:anim>
                                    <p:set>
                                      <p:cBhvr>
                                        <p:cTn id="247" dur="1" fill="hold">
                                          <p:stCondLst>
                                            <p:cond delay="1999"/>
                                          </p:stCondLst>
                                        </p:cTn>
                                        <p:tgtEl>
                                          <p:spTgt spid="15"/>
                                        </p:tgtEl>
                                        <p:attrNameLst>
                                          <p:attrName>style.visibility</p:attrName>
                                        </p:attrNameLst>
                                      </p:cBhvr>
                                      <p:to>
                                        <p:strVal val="hidden"/>
                                      </p:to>
                                    </p:set>
                                  </p:childTnLst>
                                </p:cTn>
                              </p:par>
                              <p:par>
                                <p:cTn id="248" presetID="2" presetClass="exit" presetSubtype="8" fill="hold" grpId="1" nodeType="withEffect">
                                  <p:stCondLst>
                                    <p:cond delay="0"/>
                                  </p:stCondLst>
                                  <p:childTnLst>
                                    <p:anim calcmode="lin" valueType="num">
                                      <p:cBhvr additive="base">
                                        <p:cTn id="249" dur="2000"/>
                                        <p:tgtEl>
                                          <p:spTgt spid="22"/>
                                        </p:tgtEl>
                                        <p:attrNameLst>
                                          <p:attrName>ppt_x</p:attrName>
                                        </p:attrNameLst>
                                      </p:cBhvr>
                                      <p:tavLst>
                                        <p:tav tm="0">
                                          <p:val>
                                            <p:strVal val="ppt_x"/>
                                          </p:val>
                                        </p:tav>
                                        <p:tav tm="100000">
                                          <p:val>
                                            <p:strVal val="0-ppt_w/2"/>
                                          </p:val>
                                        </p:tav>
                                      </p:tavLst>
                                    </p:anim>
                                    <p:anim calcmode="lin" valueType="num">
                                      <p:cBhvr additive="base">
                                        <p:cTn id="250" dur="2000"/>
                                        <p:tgtEl>
                                          <p:spTgt spid="22"/>
                                        </p:tgtEl>
                                        <p:attrNameLst>
                                          <p:attrName>ppt_y</p:attrName>
                                        </p:attrNameLst>
                                      </p:cBhvr>
                                      <p:tavLst>
                                        <p:tav tm="0">
                                          <p:val>
                                            <p:strVal val="ppt_y"/>
                                          </p:val>
                                        </p:tav>
                                        <p:tav tm="100000">
                                          <p:val>
                                            <p:strVal val="ppt_y"/>
                                          </p:val>
                                        </p:tav>
                                      </p:tavLst>
                                    </p:anim>
                                    <p:set>
                                      <p:cBhvr>
                                        <p:cTn id="251" dur="1" fill="hold">
                                          <p:stCondLst>
                                            <p:cond delay="1999"/>
                                          </p:stCondLst>
                                        </p:cTn>
                                        <p:tgtEl>
                                          <p:spTgt spid="22"/>
                                        </p:tgtEl>
                                        <p:attrNameLst>
                                          <p:attrName>style.visibility</p:attrName>
                                        </p:attrNameLst>
                                      </p:cBhvr>
                                      <p:to>
                                        <p:strVal val="hidden"/>
                                      </p:to>
                                    </p:set>
                                  </p:childTnLst>
                                </p:cTn>
                              </p:par>
                              <p:par>
                                <p:cTn id="252" presetID="2" presetClass="exit" presetSubtype="8" fill="hold" grpId="1"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0-ppt_w/2"/>
                                          </p:val>
                                        </p:tav>
                                      </p:tavLst>
                                    </p:anim>
                                    <p:anim calcmode="lin" valueType="num">
                                      <p:cBhvr additive="base">
                                        <p:cTn id="254" dur="2000"/>
                                        <p:tgtEl>
                                          <p:spTgt spid="23"/>
                                        </p:tgtEl>
                                        <p:attrNameLst>
                                          <p:attrName>ppt_y</p:attrName>
                                        </p:attrNameLst>
                                      </p:cBhvr>
                                      <p:tavLst>
                                        <p:tav tm="0">
                                          <p:val>
                                            <p:strVal val="ppt_y"/>
                                          </p:val>
                                        </p:tav>
                                        <p:tav tm="100000">
                                          <p:val>
                                            <p:strVal val="ppt_y"/>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8" fill="hold" grpId="1" nodeType="withEffect">
                                  <p:stCondLst>
                                    <p:cond delay="0"/>
                                  </p:stCondLst>
                                  <p:childTnLst>
                                    <p:anim calcmode="lin" valueType="num">
                                      <p:cBhvr additive="base">
                                        <p:cTn id="257" dur="2000"/>
                                        <p:tgtEl>
                                          <p:spTgt spid="24"/>
                                        </p:tgtEl>
                                        <p:attrNameLst>
                                          <p:attrName>ppt_x</p:attrName>
                                        </p:attrNameLst>
                                      </p:cBhvr>
                                      <p:tavLst>
                                        <p:tav tm="0">
                                          <p:val>
                                            <p:strVal val="ppt_x"/>
                                          </p:val>
                                        </p:tav>
                                        <p:tav tm="100000">
                                          <p:val>
                                            <p:strVal val="0-ppt_w/2"/>
                                          </p:val>
                                        </p:tav>
                                      </p:tavLst>
                                    </p:anim>
                                    <p:anim calcmode="lin" valueType="num">
                                      <p:cBhvr additive="base">
                                        <p:cTn id="258" dur="2000"/>
                                        <p:tgtEl>
                                          <p:spTgt spid="24"/>
                                        </p:tgtEl>
                                        <p:attrNameLst>
                                          <p:attrName>ppt_y</p:attrName>
                                        </p:attrNameLst>
                                      </p:cBhvr>
                                      <p:tavLst>
                                        <p:tav tm="0">
                                          <p:val>
                                            <p:strVal val="ppt_y"/>
                                          </p:val>
                                        </p:tav>
                                        <p:tav tm="100000">
                                          <p:val>
                                            <p:strVal val="ppt_y"/>
                                          </p:val>
                                        </p:tav>
                                      </p:tavLst>
                                    </p:anim>
                                    <p:set>
                                      <p:cBhvr>
                                        <p:cTn id="259" dur="1" fill="hold">
                                          <p:stCondLst>
                                            <p:cond delay="1999"/>
                                          </p:stCondLst>
                                        </p:cTn>
                                        <p:tgtEl>
                                          <p:spTgt spid="24"/>
                                        </p:tgtEl>
                                        <p:attrNameLst>
                                          <p:attrName>style.visibility</p:attrName>
                                        </p:attrNameLst>
                                      </p:cBhvr>
                                      <p:to>
                                        <p:strVal val="hidden"/>
                                      </p:to>
                                    </p:set>
                                  </p:childTnLst>
                                </p:cTn>
                              </p:par>
                              <p:par>
                                <p:cTn id="260" presetID="2" presetClass="exit" presetSubtype="8" fill="hold" grpId="1" nodeType="withEffect">
                                  <p:stCondLst>
                                    <p:cond delay="0"/>
                                  </p:stCondLst>
                                  <p:childTnLst>
                                    <p:anim calcmode="lin" valueType="num">
                                      <p:cBhvr additive="base">
                                        <p:cTn id="261" dur="2000"/>
                                        <p:tgtEl>
                                          <p:spTgt spid="25"/>
                                        </p:tgtEl>
                                        <p:attrNameLst>
                                          <p:attrName>ppt_x</p:attrName>
                                        </p:attrNameLst>
                                      </p:cBhvr>
                                      <p:tavLst>
                                        <p:tav tm="0">
                                          <p:val>
                                            <p:strVal val="ppt_x"/>
                                          </p:val>
                                        </p:tav>
                                        <p:tav tm="100000">
                                          <p:val>
                                            <p:strVal val="0-ppt_w/2"/>
                                          </p:val>
                                        </p:tav>
                                      </p:tavLst>
                                    </p:anim>
                                    <p:anim calcmode="lin" valueType="num">
                                      <p:cBhvr additive="base">
                                        <p:cTn id="262" dur="2000"/>
                                        <p:tgtEl>
                                          <p:spTgt spid="25"/>
                                        </p:tgtEl>
                                        <p:attrNameLst>
                                          <p:attrName>ppt_y</p:attrName>
                                        </p:attrNameLst>
                                      </p:cBhvr>
                                      <p:tavLst>
                                        <p:tav tm="0">
                                          <p:val>
                                            <p:strVal val="ppt_y"/>
                                          </p:val>
                                        </p:tav>
                                        <p:tav tm="100000">
                                          <p:val>
                                            <p:strVal val="ppt_y"/>
                                          </p:val>
                                        </p:tav>
                                      </p:tavLst>
                                    </p:anim>
                                    <p:set>
                                      <p:cBhvr>
                                        <p:cTn id="263" dur="1" fill="hold">
                                          <p:stCondLst>
                                            <p:cond delay="1999"/>
                                          </p:stCondLst>
                                        </p:cTn>
                                        <p:tgtEl>
                                          <p:spTgt spid="25"/>
                                        </p:tgtEl>
                                        <p:attrNameLst>
                                          <p:attrName>style.visibility</p:attrName>
                                        </p:attrNameLst>
                                      </p:cBhvr>
                                      <p:to>
                                        <p:strVal val="hidden"/>
                                      </p:to>
                                    </p:set>
                                  </p:childTnLst>
                                </p:cTn>
                              </p:par>
                              <p:par>
                                <p:cTn id="264" presetID="2" presetClass="exit" presetSubtype="8" fill="hold" grpId="1"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0-ppt_w/2"/>
                                          </p:val>
                                        </p:tav>
                                      </p:tavLst>
                                    </p:anim>
                                    <p:anim calcmode="lin" valueType="num">
                                      <p:cBhvr additive="base">
                                        <p:cTn id="266" dur="2000"/>
                                        <p:tgtEl>
                                          <p:spTgt spid="26"/>
                                        </p:tgtEl>
                                        <p:attrNameLst>
                                          <p:attrName>ppt_y</p:attrName>
                                        </p:attrNameLst>
                                      </p:cBhvr>
                                      <p:tavLst>
                                        <p:tav tm="0">
                                          <p:val>
                                            <p:strVal val="ppt_y"/>
                                          </p:val>
                                        </p:tav>
                                        <p:tav tm="100000">
                                          <p:val>
                                            <p:strVal val="ppt_y"/>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8" fill="hold" grpId="1"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0-ppt_w/2"/>
                                          </p:val>
                                        </p:tav>
                                      </p:tavLst>
                                    </p:anim>
                                    <p:anim calcmode="lin" valueType="num">
                                      <p:cBhvr additive="base">
                                        <p:cTn id="270" dur="2000"/>
                                        <p:tgtEl>
                                          <p:spTgt spid="27"/>
                                        </p:tgtEl>
                                        <p:attrNameLst>
                                          <p:attrName>ppt_y</p:attrName>
                                        </p:attrNameLst>
                                      </p:cBhvr>
                                      <p:tavLst>
                                        <p:tav tm="0">
                                          <p:val>
                                            <p:strVal val="ppt_y"/>
                                          </p:val>
                                        </p:tav>
                                        <p:tav tm="100000">
                                          <p:val>
                                            <p:strVal val="ppt_y"/>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8" fill="hold" grpId="1"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0-ppt_w/2"/>
                                          </p:val>
                                        </p:tav>
                                      </p:tavLst>
                                    </p:anim>
                                    <p:anim calcmode="lin" valueType="num">
                                      <p:cBhvr additive="base">
                                        <p:cTn id="274" dur="2000"/>
                                        <p:tgtEl>
                                          <p:spTgt spid="28"/>
                                        </p:tgtEl>
                                        <p:attrNameLst>
                                          <p:attrName>ppt_y</p:attrName>
                                        </p:attrNameLst>
                                      </p:cBhvr>
                                      <p:tavLst>
                                        <p:tav tm="0">
                                          <p:val>
                                            <p:strVal val="ppt_y"/>
                                          </p:val>
                                        </p:tav>
                                        <p:tav tm="100000">
                                          <p:val>
                                            <p:strVal val="ppt_y"/>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8" fill="hold" grpId="1"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0-ppt_w/2"/>
                                          </p:val>
                                        </p:tav>
                                      </p:tavLst>
                                    </p:anim>
                                    <p:anim calcmode="lin" valueType="num">
                                      <p:cBhvr additive="base">
                                        <p:cTn id="278" dur="2000"/>
                                        <p:tgtEl>
                                          <p:spTgt spid="29"/>
                                        </p:tgtEl>
                                        <p:attrNameLst>
                                          <p:attrName>ppt_y</p:attrName>
                                        </p:attrNameLst>
                                      </p:cBhvr>
                                      <p:tavLst>
                                        <p:tav tm="0">
                                          <p:val>
                                            <p:strVal val="ppt_y"/>
                                          </p:val>
                                        </p:tav>
                                        <p:tav tm="100000">
                                          <p:val>
                                            <p:strVal val="ppt_y"/>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8" fill="hold" grpId="1"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0-ppt_w/2"/>
                                          </p:val>
                                        </p:tav>
                                      </p:tavLst>
                                    </p:anim>
                                    <p:anim calcmode="lin" valueType="num">
                                      <p:cBhvr additive="base">
                                        <p:cTn id="282" dur="2000"/>
                                        <p:tgtEl>
                                          <p:spTgt spid="30"/>
                                        </p:tgtEl>
                                        <p:attrNameLst>
                                          <p:attrName>ppt_y</p:attrName>
                                        </p:attrNameLst>
                                      </p:cBhvr>
                                      <p:tavLst>
                                        <p:tav tm="0">
                                          <p:val>
                                            <p:strVal val="ppt_y"/>
                                          </p:val>
                                        </p:tav>
                                        <p:tav tm="100000">
                                          <p:val>
                                            <p:strVal val="ppt_y"/>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8" fill="hold" grpId="1"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0-ppt_w/2"/>
                                          </p:val>
                                        </p:tav>
                                      </p:tavLst>
                                    </p:anim>
                                    <p:anim calcmode="lin" valueType="num">
                                      <p:cBhvr additive="base">
                                        <p:cTn id="286" dur="2000"/>
                                        <p:tgtEl>
                                          <p:spTgt spid="31"/>
                                        </p:tgtEl>
                                        <p:attrNameLst>
                                          <p:attrName>ppt_y</p:attrName>
                                        </p:attrNameLst>
                                      </p:cBhvr>
                                      <p:tavLst>
                                        <p:tav tm="0">
                                          <p:val>
                                            <p:strVal val="ppt_y"/>
                                          </p:val>
                                        </p:tav>
                                        <p:tav tm="100000">
                                          <p:val>
                                            <p:strVal val="ppt_y"/>
                                          </p:val>
                                        </p:tav>
                                      </p:tavLst>
                                    </p:anim>
                                    <p:set>
                                      <p:cBhvr>
                                        <p:cTn id="287" dur="1" fill="hold">
                                          <p:stCondLst>
                                            <p:cond delay="1999"/>
                                          </p:stCondLst>
                                        </p:cTn>
                                        <p:tgtEl>
                                          <p:spTgt spid="31"/>
                                        </p:tgtEl>
                                        <p:attrNameLst>
                                          <p:attrName>style.visibility</p:attrName>
                                        </p:attrNameLst>
                                      </p:cBhvr>
                                      <p:to>
                                        <p:strVal val="hidden"/>
                                      </p:to>
                                    </p:set>
                                  </p:childTnLst>
                                </p:cTn>
                              </p:par>
                              <p:par>
                                <p:cTn id="288" presetID="2" presetClass="exit" presetSubtype="8" fill="hold" grpId="1" nodeType="withEffect">
                                  <p:stCondLst>
                                    <p:cond delay="0"/>
                                  </p:stCondLst>
                                  <p:childTnLst>
                                    <p:anim calcmode="lin" valueType="num">
                                      <p:cBhvr additive="base">
                                        <p:cTn id="289" dur="2000"/>
                                        <p:tgtEl>
                                          <p:spTgt spid="32"/>
                                        </p:tgtEl>
                                        <p:attrNameLst>
                                          <p:attrName>ppt_x</p:attrName>
                                        </p:attrNameLst>
                                      </p:cBhvr>
                                      <p:tavLst>
                                        <p:tav tm="0">
                                          <p:val>
                                            <p:strVal val="ppt_x"/>
                                          </p:val>
                                        </p:tav>
                                        <p:tav tm="100000">
                                          <p:val>
                                            <p:strVal val="0-ppt_w/2"/>
                                          </p:val>
                                        </p:tav>
                                      </p:tavLst>
                                    </p:anim>
                                    <p:anim calcmode="lin" valueType="num">
                                      <p:cBhvr additive="base">
                                        <p:cTn id="290" dur="2000"/>
                                        <p:tgtEl>
                                          <p:spTgt spid="32"/>
                                        </p:tgtEl>
                                        <p:attrNameLst>
                                          <p:attrName>ppt_y</p:attrName>
                                        </p:attrNameLst>
                                      </p:cBhvr>
                                      <p:tavLst>
                                        <p:tav tm="0">
                                          <p:val>
                                            <p:strVal val="ppt_y"/>
                                          </p:val>
                                        </p:tav>
                                        <p:tav tm="100000">
                                          <p:val>
                                            <p:strVal val="ppt_y"/>
                                          </p:val>
                                        </p:tav>
                                      </p:tavLst>
                                    </p:anim>
                                    <p:set>
                                      <p:cBhvr>
                                        <p:cTn id="291" dur="1" fill="hold">
                                          <p:stCondLst>
                                            <p:cond delay="1999"/>
                                          </p:stCondLst>
                                        </p:cTn>
                                        <p:tgtEl>
                                          <p:spTgt spid="32"/>
                                        </p:tgtEl>
                                        <p:attrNameLst>
                                          <p:attrName>style.visibility</p:attrName>
                                        </p:attrNameLst>
                                      </p:cBhvr>
                                      <p:to>
                                        <p:strVal val="hidden"/>
                                      </p:to>
                                    </p:set>
                                  </p:childTnLst>
                                </p:cTn>
                              </p:par>
                              <p:par>
                                <p:cTn id="292" presetID="2" presetClass="exit" presetSubtype="8" fill="hold" grpId="1" nodeType="withEffect">
                                  <p:stCondLst>
                                    <p:cond delay="0"/>
                                  </p:stCondLst>
                                  <p:childTnLst>
                                    <p:anim calcmode="lin" valueType="num">
                                      <p:cBhvr additive="base">
                                        <p:cTn id="293" dur="2000"/>
                                        <p:tgtEl>
                                          <p:spTgt spid="33"/>
                                        </p:tgtEl>
                                        <p:attrNameLst>
                                          <p:attrName>ppt_x</p:attrName>
                                        </p:attrNameLst>
                                      </p:cBhvr>
                                      <p:tavLst>
                                        <p:tav tm="0">
                                          <p:val>
                                            <p:strVal val="ppt_x"/>
                                          </p:val>
                                        </p:tav>
                                        <p:tav tm="100000">
                                          <p:val>
                                            <p:strVal val="0-ppt_w/2"/>
                                          </p:val>
                                        </p:tav>
                                      </p:tavLst>
                                    </p:anim>
                                    <p:anim calcmode="lin" valueType="num">
                                      <p:cBhvr additive="base">
                                        <p:cTn id="294" dur="2000"/>
                                        <p:tgtEl>
                                          <p:spTgt spid="33"/>
                                        </p:tgtEl>
                                        <p:attrNameLst>
                                          <p:attrName>ppt_y</p:attrName>
                                        </p:attrNameLst>
                                      </p:cBhvr>
                                      <p:tavLst>
                                        <p:tav tm="0">
                                          <p:val>
                                            <p:strVal val="ppt_y"/>
                                          </p:val>
                                        </p:tav>
                                        <p:tav tm="100000">
                                          <p:val>
                                            <p:strVal val="ppt_y"/>
                                          </p:val>
                                        </p:tav>
                                      </p:tavLst>
                                    </p:anim>
                                    <p:set>
                                      <p:cBhvr>
                                        <p:cTn id="295" dur="1" fill="hold">
                                          <p:stCondLst>
                                            <p:cond delay="1999"/>
                                          </p:stCondLst>
                                        </p:cTn>
                                        <p:tgtEl>
                                          <p:spTgt spid="33"/>
                                        </p:tgtEl>
                                        <p:attrNameLst>
                                          <p:attrName>style.visibility</p:attrName>
                                        </p:attrNameLst>
                                      </p:cBhvr>
                                      <p:to>
                                        <p:strVal val="hidden"/>
                                      </p:to>
                                    </p:set>
                                  </p:childTnLst>
                                </p:cTn>
                              </p:par>
                              <p:par>
                                <p:cTn id="296" presetID="19" presetClass="exit" presetSubtype="5" fill="hold" grpId="2" nodeType="withEffect">
                                  <p:stCondLst>
                                    <p:cond delay="0"/>
                                  </p:stCondLst>
                                  <p:childTnLst>
                                    <p:anim calcmode="lin" valueType="num">
                                      <p:cBhvr>
                                        <p:cTn id="297" dur="2000"/>
                                        <p:tgtEl>
                                          <p:spTgt spid="10"/>
                                        </p:tgtEl>
                                        <p:attrNameLst>
                                          <p:attrName>ppt_w</p:attrName>
                                        </p:attrNameLst>
                                      </p:cBhvr>
                                      <p:tavLst>
                                        <p:tav tm="0">
                                          <p:val>
                                            <p:strVal val="ppt_w"/>
                                          </p:val>
                                        </p:tav>
                                        <p:tav tm="100000">
                                          <p:val>
                                            <p:strVal val="ppt_w"/>
                                          </p:val>
                                        </p:tav>
                                      </p:tavLst>
                                    </p:anim>
                                    <p:anim calcmode="lin" valueType="num">
                                      <p:cBhvr>
                                        <p:cTn id="29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1999"/>
                                          </p:stCondLst>
                                        </p:cTn>
                                        <p:tgtEl>
                                          <p:spTgt spid="10"/>
                                        </p:tgtEl>
                                        <p:attrNameLst>
                                          <p:attrName>style.visibility</p:attrName>
                                        </p:attrNameLst>
                                      </p:cBhvr>
                                      <p:to>
                                        <p:strVal val="hidden"/>
                                      </p:to>
                                    </p:set>
                                  </p:childTnLst>
                                </p:cTn>
                              </p:par>
                              <p:par>
                                <p:cTn id="300" presetID="19" presetClass="exit" presetSubtype="5" fill="hold" grpId="2" nodeType="withEffect">
                                  <p:stCondLst>
                                    <p:cond delay="0"/>
                                  </p:stCondLst>
                                  <p:childTnLst>
                                    <p:anim calcmode="lin" valueType="num">
                                      <p:cBhvr>
                                        <p:cTn id="301" dur="2000"/>
                                        <p:tgtEl>
                                          <p:spTgt spid="11"/>
                                        </p:tgtEl>
                                        <p:attrNameLst>
                                          <p:attrName>ppt_w</p:attrName>
                                        </p:attrNameLst>
                                      </p:cBhvr>
                                      <p:tavLst>
                                        <p:tav tm="0">
                                          <p:val>
                                            <p:strVal val="ppt_w"/>
                                          </p:val>
                                        </p:tav>
                                        <p:tav tm="100000">
                                          <p:val>
                                            <p:strVal val="ppt_w"/>
                                          </p:val>
                                        </p:tav>
                                      </p:tavLst>
                                    </p:anim>
                                    <p:anim calcmode="lin" valueType="num">
                                      <p:cBhvr>
                                        <p:cTn id="30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1999"/>
                                          </p:stCondLst>
                                        </p:cTn>
                                        <p:tgtEl>
                                          <p:spTgt spid="11"/>
                                        </p:tgtEl>
                                        <p:attrNameLst>
                                          <p:attrName>style.visibility</p:attrName>
                                        </p:attrNameLst>
                                      </p:cBhvr>
                                      <p:to>
                                        <p:strVal val="hidden"/>
                                      </p:to>
                                    </p:set>
                                  </p:childTnLst>
                                </p:cTn>
                              </p:par>
                              <p:par>
                                <p:cTn id="304" presetID="19" presetClass="exit" presetSubtype="5" fill="hold" grpId="2" nodeType="withEffect">
                                  <p:stCondLst>
                                    <p:cond delay="0"/>
                                  </p:stCondLst>
                                  <p:childTnLst>
                                    <p:anim calcmode="lin" valueType="num">
                                      <p:cBhvr>
                                        <p:cTn id="305" dur="2000"/>
                                        <p:tgtEl>
                                          <p:spTgt spid="12"/>
                                        </p:tgtEl>
                                        <p:attrNameLst>
                                          <p:attrName>ppt_w</p:attrName>
                                        </p:attrNameLst>
                                      </p:cBhvr>
                                      <p:tavLst>
                                        <p:tav tm="0">
                                          <p:val>
                                            <p:strVal val="ppt_w"/>
                                          </p:val>
                                        </p:tav>
                                        <p:tav tm="100000">
                                          <p:val>
                                            <p:strVal val="ppt_w"/>
                                          </p:val>
                                        </p:tav>
                                      </p:tavLst>
                                    </p:anim>
                                    <p:anim calcmode="lin" valueType="num">
                                      <p:cBhvr>
                                        <p:cTn id="30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1999"/>
                                          </p:stCondLst>
                                        </p:cTn>
                                        <p:tgtEl>
                                          <p:spTgt spid="12"/>
                                        </p:tgtEl>
                                        <p:attrNameLst>
                                          <p:attrName>style.visibility</p:attrName>
                                        </p:attrNameLst>
                                      </p:cBhvr>
                                      <p:to>
                                        <p:strVal val="hidden"/>
                                      </p:to>
                                    </p:set>
                                  </p:childTnLst>
                                </p:cTn>
                              </p:par>
                              <p:par>
                                <p:cTn id="308" presetID="19" presetClass="exit" presetSubtype="5" fill="hold" grpId="2" nodeType="withEffect">
                                  <p:stCondLst>
                                    <p:cond delay="0"/>
                                  </p:stCondLst>
                                  <p:childTnLst>
                                    <p:anim calcmode="lin" valueType="num">
                                      <p:cBhvr>
                                        <p:cTn id="309" dur="2000"/>
                                        <p:tgtEl>
                                          <p:spTgt spid="13"/>
                                        </p:tgtEl>
                                        <p:attrNameLst>
                                          <p:attrName>ppt_w</p:attrName>
                                        </p:attrNameLst>
                                      </p:cBhvr>
                                      <p:tavLst>
                                        <p:tav tm="0">
                                          <p:val>
                                            <p:strVal val="ppt_w"/>
                                          </p:val>
                                        </p:tav>
                                        <p:tav tm="100000">
                                          <p:val>
                                            <p:strVal val="ppt_w"/>
                                          </p:val>
                                        </p:tav>
                                      </p:tavLst>
                                    </p:anim>
                                    <p:anim calcmode="lin" valueType="num">
                                      <p:cBhvr>
                                        <p:cTn id="31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1999"/>
                                          </p:stCondLst>
                                        </p:cTn>
                                        <p:tgtEl>
                                          <p:spTgt spid="13"/>
                                        </p:tgtEl>
                                        <p:attrNameLst>
                                          <p:attrName>style.visibility</p:attrName>
                                        </p:attrNameLst>
                                      </p:cBhvr>
                                      <p:to>
                                        <p:strVal val="hidden"/>
                                      </p:to>
                                    </p:set>
                                  </p:childTnLst>
                                </p:cTn>
                              </p:par>
                              <p:par>
                                <p:cTn id="312" presetID="19" presetClass="exit" presetSubtype="5" fill="hold" grpId="2" nodeType="withEffect">
                                  <p:stCondLst>
                                    <p:cond delay="0"/>
                                  </p:stCondLst>
                                  <p:childTnLst>
                                    <p:anim calcmode="lin" valueType="num">
                                      <p:cBhvr>
                                        <p:cTn id="313" dur="2000"/>
                                        <p:tgtEl>
                                          <p:spTgt spid="14"/>
                                        </p:tgtEl>
                                        <p:attrNameLst>
                                          <p:attrName>ppt_w</p:attrName>
                                        </p:attrNameLst>
                                      </p:cBhvr>
                                      <p:tavLst>
                                        <p:tav tm="0">
                                          <p:val>
                                            <p:strVal val="ppt_w"/>
                                          </p:val>
                                        </p:tav>
                                        <p:tav tm="100000">
                                          <p:val>
                                            <p:strVal val="ppt_w"/>
                                          </p:val>
                                        </p:tav>
                                      </p:tavLst>
                                    </p:anim>
                                    <p:anim calcmode="lin" valueType="num">
                                      <p:cBhvr>
                                        <p:cTn id="31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1999"/>
                                          </p:stCondLst>
                                        </p:cTn>
                                        <p:tgtEl>
                                          <p:spTgt spid="14"/>
                                        </p:tgtEl>
                                        <p:attrNameLst>
                                          <p:attrName>style.visibility</p:attrName>
                                        </p:attrNameLst>
                                      </p:cBhvr>
                                      <p:to>
                                        <p:strVal val="hidden"/>
                                      </p:to>
                                    </p:set>
                                  </p:childTnLst>
                                </p:cTn>
                              </p:par>
                              <p:par>
                                <p:cTn id="316" presetID="19" presetClass="exit" presetSubtype="5" fill="hold" grpId="2" nodeType="withEffect">
                                  <p:stCondLst>
                                    <p:cond delay="0"/>
                                  </p:stCondLst>
                                  <p:childTnLst>
                                    <p:anim calcmode="lin" valueType="num">
                                      <p:cBhvr>
                                        <p:cTn id="317" dur="2000"/>
                                        <p:tgtEl>
                                          <p:spTgt spid="15"/>
                                        </p:tgtEl>
                                        <p:attrNameLst>
                                          <p:attrName>ppt_w</p:attrName>
                                        </p:attrNameLst>
                                      </p:cBhvr>
                                      <p:tavLst>
                                        <p:tav tm="0">
                                          <p:val>
                                            <p:strVal val="ppt_w"/>
                                          </p:val>
                                        </p:tav>
                                        <p:tav tm="100000">
                                          <p:val>
                                            <p:strVal val="ppt_w"/>
                                          </p:val>
                                        </p:tav>
                                      </p:tavLst>
                                    </p:anim>
                                    <p:anim calcmode="lin" valueType="num">
                                      <p:cBhvr>
                                        <p:cTn id="318"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1999"/>
                                          </p:stCondLst>
                                        </p:cTn>
                                        <p:tgtEl>
                                          <p:spTgt spid="15"/>
                                        </p:tgtEl>
                                        <p:attrNameLst>
                                          <p:attrName>style.visibility</p:attrName>
                                        </p:attrNameLst>
                                      </p:cBhvr>
                                      <p:to>
                                        <p:strVal val="hidden"/>
                                      </p:to>
                                    </p:set>
                                  </p:childTnLst>
                                </p:cTn>
                              </p:par>
                              <p:par>
                                <p:cTn id="320" presetID="19" presetClass="exit" presetSubtype="5" fill="hold" grpId="2" nodeType="withEffect">
                                  <p:stCondLst>
                                    <p:cond delay="0"/>
                                  </p:stCondLst>
                                  <p:childTnLst>
                                    <p:anim calcmode="lin" valueType="num">
                                      <p:cBhvr>
                                        <p:cTn id="321" dur="2000"/>
                                        <p:tgtEl>
                                          <p:spTgt spid="22"/>
                                        </p:tgtEl>
                                        <p:attrNameLst>
                                          <p:attrName>ppt_w</p:attrName>
                                        </p:attrNameLst>
                                      </p:cBhvr>
                                      <p:tavLst>
                                        <p:tav tm="0">
                                          <p:val>
                                            <p:strVal val="ppt_w"/>
                                          </p:val>
                                        </p:tav>
                                        <p:tav tm="100000">
                                          <p:val>
                                            <p:strVal val="ppt_w"/>
                                          </p:val>
                                        </p:tav>
                                      </p:tavLst>
                                    </p:anim>
                                    <p:anim calcmode="lin" valueType="num">
                                      <p:cBhvr>
                                        <p:cTn id="322"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1999"/>
                                          </p:stCondLst>
                                        </p:cTn>
                                        <p:tgtEl>
                                          <p:spTgt spid="22"/>
                                        </p:tgtEl>
                                        <p:attrNameLst>
                                          <p:attrName>style.visibility</p:attrName>
                                        </p:attrNameLst>
                                      </p:cBhvr>
                                      <p:to>
                                        <p:strVal val="hidden"/>
                                      </p:to>
                                    </p:set>
                                  </p:childTnLst>
                                </p:cTn>
                              </p:par>
                              <p:par>
                                <p:cTn id="324" presetID="19" presetClass="exit" presetSubtype="5" fill="hold" grpId="2" nodeType="withEffect">
                                  <p:stCondLst>
                                    <p:cond delay="0"/>
                                  </p:stCondLst>
                                  <p:childTnLst>
                                    <p:anim calcmode="lin" valueType="num">
                                      <p:cBhvr>
                                        <p:cTn id="325" dur="2000"/>
                                        <p:tgtEl>
                                          <p:spTgt spid="23"/>
                                        </p:tgtEl>
                                        <p:attrNameLst>
                                          <p:attrName>ppt_w</p:attrName>
                                        </p:attrNameLst>
                                      </p:cBhvr>
                                      <p:tavLst>
                                        <p:tav tm="0">
                                          <p:val>
                                            <p:strVal val="ppt_w"/>
                                          </p:val>
                                        </p:tav>
                                        <p:tav tm="100000">
                                          <p:val>
                                            <p:strVal val="ppt_w"/>
                                          </p:val>
                                        </p:tav>
                                      </p:tavLst>
                                    </p:anim>
                                    <p:anim calcmode="lin" valueType="num">
                                      <p:cBhvr>
                                        <p:cTn id="326"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1999"/>
                                          </p:stCondLst>
                                        </p:cTn>
                                        <p:tgtEl>
                                          <p:spTgt spid="23"/>
                                        </p:tgtEl>
                                        <p:attrNameLst>
                                          <p:attrName>style.visibility</p:attrName>
                                        </p:attrNameLst>
                                      </p:cBhvr>
                                      <p:to>
                                        <p:strVal val="hidden"/>
                                      </p:to>
                                    </p:set>
                                  </p:childTnLst>
                                </p:cTn>
                              </p:par>
                              <p:par>
                                <p:cTn id="328" presetID="19" presetClass="exit" presetSubtype="5" fill="hold" grpId="2" nodeType="withEffect">
                                  <p:stCondLst>
                                    <p:cond delay="0"/>
                                  </p:stCondLst>
                                  <p:childTnLst>
                                    <p:anim calcmode="lin" valueType="num">
                                      <p:cBhvr>
                                        <p:cTn id="329" dur="2000"/>
                                        <p:tgtEl>
                                          <p:spTgt spid="24"/>
                                        </p:tgtEl>
                                        <p:attrNameLst>
                                          <p:attrName>ppt_w</p:attrName>
                                        </p:attrNameLst>
                                      </p:cBhvr>
                                      <p:tavLst>
                                        <p:tav tm="0">
                                          <p:val>
                                            <p:strVal val="ppt_w"/>
                                          </p:val>
                                        </p:tav>
                                        <p:tav tm="100000">
                                          <p:val>
                                            <p:strVal val="ppt_w"/>
                                          </p:val>
                                        </p:tav>
                                      </p:tavLst>
                                    </p:anim>
                                    <p:anim calcmode="lin" valueType="num">
                                      <p:cBhvr>
                                        <p:cTn id="330"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1999"/>
                                          </p:stCondLst>
                                        </p:cTn>
                                        <p:tgtEl>
                                          <p:spTgt spid="24"/>
                                        </p:tgtEl>
                                        <p:attrNameLst>
                                          <p:attrName>style.visibility</p:attrName>
                                        </p:attrNameLst>
                                      </p:cBhvr>
                                      <p:to>
                                        <p:strVal val="hidden"/>
                                      </p:to>
                                    </p:set>
                                  </p:childTnLst>
                                </p:cTn>
                              </p:par>
                              <p:par>
                                <p:cTn id="332" presetID="19" presetClass="exit" presetSubtype="5" fill="hold" grpId="2" nodeType="withEffect">
                                  <p:stCondLst>
                                    <p:cond delay="0"/>
                                  </p:stCondLst>
                                  <p:childTnLst>
                                    <p:anim calcmode="lin" valueType="num">
                                      <p:cBhvr>
                                        <p:cTn id="333" dur="2000"/>
                                        <p:tgtEl>
                                          <p:spTgt spid="25"/>
                                        </p:tgtEl>
                                        <p:attrNameLst>
                                          <p:attrName>ppt_w</p:attrName>
                                        </p:attrNameLst>
                                      </p:cBhvr>
                                      <p:tavLst>
                                        <p:tav tm="0">
                                          <p:val>
                                            <p:strVal val="ppt_w"/>
                                          </p:val>
                                        </p:tav>
                                        <p:tav tm="100000">
                                          <p:val>
                                            <p:strVal val="ppt_w"/>
                                          </p:val>
                                        </p:tav>
                                      </p:tavLst>
                                    </p:anim>
                                    <p:anim calcmode="lin" valueType="num">
                                      <p:cBhvr>
                                        <p:cTn id="334"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1999"/>
                                          </p:stCondLst>
                                        </p:cTn>
                                        <p:tgtEl>
                                          <p:spTgt spid="25"/>
                                        </p:tgtEl>
                                        <p:attrNameLst>
                                          <p:attrName>style.visibility</p:attrName>
                                        </p:attrNameLst>
                                      </p:cBhvr>
                                      <p:to>
                                        <p:strVal val="hidden"/>
                                      </p:to>
                                    </p:set>
                                  </p:childTnLst>
                                </p:cTn>
                              </p:par>
                              <p:par>
                                <p:cTn id="336" presetID="19" presetClass="exit" presetSubtype="5" fill="hold" grpId="2" nodeType="withEffect">
                                  <p:stCondLst>
                                    <p:cond delay="0"/>
                                  </p:stCondLst>
                                  <p:childTnLst>
                                    <p:anim calcmode="lin" valueType="num">
                                      <p:cBhvr>
                                        <p:cTn id="337" dur="2000"/>
                                        <p:tgtEl>
                                          <p:spTgt spid="26"/>
                                        </p:tgtEl>
                                        <p:attrNameLst>
                                          <p:attrName>ppt_w</p:attrName>
                                        </p:attrNameLst>
                                      </p:cBhvr>
                                      <p:tavLst>
                                        <p:tav tm="0">
                                          <p:val>
                                            <p:strVal val="ppt_w"/>
                                          </p:val>
                                        </p:tav>
                                        <p:tav tm="100000">
                                          <p:val>
                                            <p:strVal val="ppt_w"/>
                                          </p:val>
                                        </p:tav>
                                      </p:tavLst>
                                    </p:anim>
                                    <p:anim calcmode="lin" valueType="num">
                                      <p:cBhvr>
                                        <p:cTn id="338"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1999"/>
                                          </p:stCondLst>
                                        </p:cTn>
                                        <p:tgtEl>
                                          <p:spTgt spid="26"/>
                                        </p:tgtEl>
                                        <p:attrNameLst>
                                          <p:attrName>style.visibility</p:attrName>
                                        </p:attrNameLst>
                                      </p:cBhvr>
                                      <p:to>
                                        <p:strVal val="hidden"/>
                                      </p:to>
                                    </p:set>
                                  </p:childTnLst>
                                </p:cTn>
                              </p:par>
                              <p:par>
                                <p:cTn id="340" presetID="19" presetClass="exit" presetSubtype="5" fill="hold" grpId="2" nodeType="withEffect">
                                  <p:stCondLst>
                                    <p:cond delay="0"/>
                                  </p:stCondLst>
                                  <p:childTnLst>
                                    <p:anim calcmode="lin" valueType="num">
                                      <p:cBhvr>
                                        <p:cTn id="341" dur="2000"/>
                                        <p:tgtEl>
                                          <p:spTgt spid="27"/>
                                        </p:tgtEl>
                                        <p:attrNameLst>
                                          <p:attrName>ppt_w</p:attrName>
                                        </p:attrNameLst>
                                      </p:cBhvr>
                                      <p:tavLst>
                                        <p:tav tm="0">
                                          <p:val>
                                            <p:strVal val="ppt_w"/>
                                          </p:val>
                                        </p:tav>
                                        <p:tav tm="100000">
                                          <p:val>
                                            <p:strVal val="ppt_w"/>
                                          </p:val>
                                        </p:tav>
                                      </p:tavLst>
                                    </p:anim>
                                    <p:anim calcmode="lin" valueType="num">
                                      <p:cBhvr>
                                        <p:cTn id="342"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1999"/>
                                          </p:stCondLst>
                                        </p:cTn>
                                        <p:tgtEl>
                                          <p:spTgt spid="27"/>
                                        </p:tgtEl>
                                        <p:attrNameLst>
                                          <p:attrName>style.visibility</p:attrName>
                                        </p:attrNameLst>
                                      </p:cBhvr>
                                      <p:to>
                                        <p:strVal val="hidden"/>
                                      </p:to>
                                    </p:set>
                                  </p:childTnLst>
                                </p:cTn>
                              </p:par>
                              <p:par>
                                <p:cTn id="344" presetID="19" presetClass="exit" presetSubtype="5" fill="hold" grpId="2" nodeType="withEffect">
                                  <p:stCondLst>
                                    <p:cond delay="0"/>
                                  </p:stCondLst>
                                  <p:childTnLst>
                                    <p:anim calcmode="lin" valueType="num">
                                      <p:cBhvr>
                                        <p:cTn id="345" dur="2000"/>
                                        <p:tgtEl>
                                          <p:spTgt spid="28"/>
                                        </p:tgtEl>
                                        <p:attrNameLst>
                                          <p:attrName>ppt_w</p:attrName>
                                        </p:attrNameLst>
                                      </p:cBhvr>
                                      <p:tavLst>
                                        <p:tav tm="0">
                                          <p:val>
                                            <p:strVal val="ppt_w"/>
                                          </p:val>
                                        </p:tav>
                                        <p:tav tm="100000">
                                          <p:val>
                                            <p:strVal val="ppt_w"/>
                                          </p:val>
                                        </p:tav>
                                      </p:tavLst>
                                    </p:anim>
                                    <p:anim calcmode="lin" valueType="num">
                                      <p:cBhvr>
                                        <p:cTn id="346"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1999"/>
                                          </p:stCondLst>
                                        </p:cTn>
                                        <p:tgtEl>
                                          <p:spTgt spid="28"/>
                                        </p:tgtEl>
                                        <p:attrNameLst>
                                          <p:attrName>style.visibility</p:attrName>
                                        </p:attrNameLst>
                                      </p:cBhvr>
                                      <p:to>
                                        <p:strVal val="hidden"/>
                                      </p:to>
                                    </p:set>
                                  </p:childTnLst>
                                </p:cTn>
                              </p:par>
                              <p:par>
                                <p:cTn id="348" presetID="19" presetClass="exit" presetSubtype="5" fill="hold" grpId="2" nodeType="withEffect">
                                  <p:stCondLst>
                                    <p:cond delay="0"/>
                                  </p:stCondLst>
                                  <p:childTnLst>
                                    <p:anim calcmode="lin" valueType="num">
                                      <p:cBhvr>
                                        <p:cTn id="349" dur="2000"/>
                                        <p:tgtEl>
                                          <p:spTgt spid="29"/>
                                        </p:tgtEl>
                                        <p:attrNameLst>
                                          <p:attrName>ppt_w</p:attrName>
                                        </p:attrNameLst>
                                      </p:cBhvr>
                                      <p:tavLst>
                                        <p:tav tm="0">
                                          <p:val>
                                            <p:strVal val="ppt_w"/>
                                          </p:val>
                                        </p:tav>
                                        <p:tav tm="100000">
                                          <p:val>
                                            <p:strVal val="ppt_w"/>
                                          </p:val>
                                        </p:tav>
                                      </p:tavLst>
                                    </p:anim>
                                    <p:anim calcmode="lin" valueType="num">
                                      <p:cBhvr>
                                        <p:cTn id="350"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1999"/>
                                          </p:stCondLst>
                                        </p:cTn>
                                        <p:tgtEl>
                                          <p:spTgt spid="29"/>
                                        </p:tgtEl>
                                        <p:attrNameLst>
                                          <p:attrName>style.visibility</p:attrName>
                                        </p:attrNameLst>
                                      </p:cBhvr>
                                      <p:to>
                                        <p:strVal val="hidden"/>
                                      </p:to>
                                    </p:set>
                                  </p:childTnLst>
                                </p:cTn>
                              </p:par>
                              <p:par>
                                <p:cTn id="352" presetID="19" presetClass="exit" presetSubtype="5" fill="hold" grpId="2" nodeType="withEffect">
                                  <p:stCondLst>
                                    <p:cond delay="0"/>
                                  </p:stCondLst>
                                  <p:childTnLst>
                                    <p:anim calcmode="lin" valueType="num">
                                      <p:cBhvr>
                                        <p:cTn id="353" dur="2000"/>
                                        <p:tgtEl>
                                          <p:spTgt spid="30"/>
                                        </p:tgtEl>
                                        <p:attrNameLst>
                                          <p:attrName>ppt_w</p:attrName>
                                        </p:attrNameLst>
                                      </p:cBhvr>
                                      <p:tavLst>
                                        <p:tav tm="0">
                                          <p:val>
                                            <p:strVal val="ppt_w"/>
                                          </p:val>
                                        </p:tav>
                                        <p:tav tm="100000">
                                          <p:val>
                                            <p:strVal val="ppt_w"/>
                                          </p:val>
                                        </p:tav>
                                      </p:tavLst>
                                    </p:anim>
                                    <p:anim calcmode="lin" valueType="num">
                                      <p:cBhvr>
                                        <p:cTn id="354"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1999"/>
                                          </p:stCondLst>
                                        </p:cTn>
                                        <p:tgtEl>
                                          <p:spTgt spid="30"/>
                                        </p:tgtEl>
                                        <p:attrNameLst>
                                          <p:attrName>style.visibility</p:attrName>
                                        </p:attrNameLst>
                                      </p:cBhvr>
                                      <p:to>
                                        <p:strVal val="hidden"/>
                                      </p:to>
                                    </p:set>
                                  </p:childTnLst>
                                </p:cTn>
                              </p:par>
                              <p:par>
                                <p:cTn id="356" presetID="19" presetClass="exit" presetSubtype="5" fill="hold" grpId="2" nodeType="withEffect">
                                  <p:stCondLst>
                                    <p:cond delay="0"/>
                                  </p:stCondLst>
                                  <p:childTnLst>
                                    <p:anim calcmode="lin" valueType="num">
                                      <p:cBhvr>
                                        <p:cTn id="357" dur="2000"/>
                                        <p:tgtEl>
                                          <p:spTgt spid="31"/>
                                        </p:tgtEl>
                                        <p:attrNameLst>
                                          <p:attrName>ppt_w</p:attrName>
                                        </p:attrNameLst>
                                      </p:cBhvr>
                                      <p:tavLst>
                                        <p:tav tm="0">
                                          <p:val>
                                            <p:strVal val="ppt_w"/>
                                          </p:val>
                                        </p:tav>
                                        <p:tav tm="100000">
                                          <p:val>
                                            <p:strVal val="ppt_w"/>
                                          </p:val>
                                        </p:tav>
                                      </p:tavLst>
                                    </p:anim>
                                    <p:anim calcmode="lin" valueType="num">
                                      <p:cBhvr>
                                        <p:cTn id="358"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1999"/>
                                          </p:stCondLst>
                                        </p:cTn>
                                        <p:tgtEl>
                                          <p:spTgt spid="31"/>
                                        </p:tgtEl>
                                        <p:attrNameLst>
                                          <p:attrName>style.visibility</p:attrName>
                                        </p:attrNameLst>
                                      </p:cBhvr>
                                      <p:to>
                                        <p:strVal val="hidden"/>
                                      </p:to>
                                    </p:set>
                                  </p:childTnLst>
                                </p:cTn>
                              </p:par>
                              <p:par>
                                <p:cTn id="360" presetID="19" presetClass="exit" presetSubtype="5" fill="hold" grpId="2" nodeType="withEffect">
                                  <p:stCondLst>
                                    <p:cond delay="0"/>
                                  </p:stCondLst>
                                  <p:childTnLst>
                                    <p:anim calcmode="lin" valueType="num">
                                      <p:cBhvr>
                                        <p:cTn id="361" dur="2000"/>
                                        <p:tgtEl>
                                          <p:spTgt spid="32"/>
                                        </p:tgtEl>
                                        <p:attrNameLst>
                                          <p:attrName>ppt_w</p:attrName>
                                        </p:attrNameLst>
                                      </p:cBhvr>
                                      <p:tavLst>
                                        <p:tav tm="0">
                                          <p:val>
                                            <p:strVal val="ppt_w"/>
                                          </p:val>
                                        </p:tav>
                                        <p:tav tm="100000">
                                          <p:val>
                                            <p:strVal val="ppt_w"/>
                                          </p:val>
                                        </p:tav>
                                      </p:tavLst>
                                    </p:anim>
                                    <p:anim calcmode="lin" valueType="num">
                                      <p:cBhvr>
                                        <p:cTn id="362" dur="2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1999"/>
                                          </p:stCondLst>
                                        </p:cTn>
                                        <p:tgtEl>
                                          <p:spTgt spid="32"/>
                                        </p:tgtEl>
                                        <p:attrNameLst>
                                          <p:attrName>style.visibility</p:attrName>
                                        </p:attrNameLst>
                                      </p:cBhvr>
                                      <p:to>
                                        <p:strVal val="hidden"/>
                                      </p:to>
                                    </p:set>
                                  </p:childTnLst>
                                </p:cTn>
                              </p:par>
                              <p:par>
                                <p:cTn id="364" presetID="19" presetClass="exit" presetSubtype="5" fill="hold" grpId="2" nodeType="withEffect">
                                  <p:stCondLst>
                                    <p:cond delay="0"/>
                                  </p:stCondLst>
                                  <p:childTnLst>
                                    <p:anim calcmode="lin" valueType="num">
                                      <p:cBhvr>
                                        <p:cTn id="365" dur="2000"/>
                                        <p:tgtEl>
                                          <p:spTgt spid="33"/>
                                        </p:tgtEl>
                                        <p:attrNameLst>
                                          <p:attrName>ppt_w</p:attrName>
                                        </p:attrNameLst>
                                      </p:cBhvr>
                                      <p:tavLst>
                                        <p:tav tm="0">
                                          <p:val>
                                            <p:strVal val="ppt_w"/>
                                          </p:val>
                                        </p:tav>
                                        <p:tav tm="100000">
                                          <p:val>
                                            <p:strVal val="ppt_w"/>
                                          </p:val>
                                        </p:tav>
                                      </p:tavLst>
                                    </p:anim>
                                    <p:anim calcmode="lin" valueType="num">
                                      <p:cBhvr>
                                        <p:cTn id="366"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1999"/>
                                          </p:stCondLst>
                                        </p:cTn>
                                        <p:tgtEl>
                                          <p:spTgt spid="33"/>
                                        </p:tgtEl>
                                        <p:attrNameLst>
                                          <p:attrName>style.visibility</p:attrName>
                                        </p:attrNameLst>
                                      </p:cBhvr>
                                      <p:to>
                                        <p:strVal val="hidden"/>
                                      </p:to>
                                    </p:set>
                                  </p:childTnLst>
                                </p:cTn>
                              </p:par>
                              <p:par>
                                <p:cTn id="368" presetID="19" presetClass="exit" presetSubtype="5" fill="hold" grpId="2" nodeType="withEffect">
                                  <p:stCondLst>
                                    <p:cond delay="0"/>
                                  </p:stCondLst>
                                  <p:childTnLst>
                                    <p:anim calcmode="lin" valueType="num">
                                      <p:cBhvr>
                                        <p:cTn id="369" dur="2000"/>
                                        <p:tgtEl>
                                          <p:spTgt spid="4"/>
                                        </p:tgtEl>
                                        <p:attrNameLst>
                                          <p:attrName>ppt_w</p:attrName>
                                        </p:attrNameLst>
                                      </p:cBhvr>
                                      <p:tavLst>
                                        <p:tav tm="0">
                                          <p:val>
                                            <p:strVal val="ppt_w"/>
                                          </p:val>
                                        </p:tav>
                                        <p:tav tm="100000">
                                          <p:val>
                                            <p:strVal val="ppt_w"/>
                                          </p:val>
                                        </p:tav>
                                      </p:tavLst>
                                    </p:anim>
                                    <p:anim calcmode="lin" valueType="num">
                                      <p:cBhvr>
                                        <p:cTn id="370"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1999"/>
                                          </p:stCondLst>
                                        </p:cTn>
                                        <p:tgtEl>
                                          <p:spTgt spid="4"/>
                                        </p:tgtEl>
                                        <p:attrNameLst>
                                          <p:attrName>style.visibility</p:attrName>
                                        </p:attrNameLst>
                                      </p:cBhvr>
                                      <p:to>
                                        <p:strVal val="hidden"/>
                                      </p:to>
                                    </p:set>
                                  </p:childTnLst>
                                </p:cTn>
                              </p:par>
                              <p:par>
                                <p:cTn id="372" presetID="19" presetClass="exit" presetSubtype="5" fill="hold" grpId="2" nodeType="withEffect">
                                  <p:stCondLst>
                                    <p:cond delay="0"/>
                                  </p:stCondLst>
                                  <p:childTnLst>
                                    <p:anim calcmode="lin" valueType="num">
                                      <p:cBhvr>
                                        <p:cTn id="373" dur="2000"/>
                                        <p:tgtEl>
                                          <p:spTgt spid="5"/>
                                        </p:tgtEl>
                                        <p:attrNameLst>
                                          <p:attrName>ppt_w</p:attrName>
                                        </p:attrNameLst>
                                      </p:cBhvr>
                                      <p:tavLst>
                                        <p:tav tm="0">
                                          <p:val>
                                            <p:strVal val="ppt_w"/>
                                          </p:val>
                                        </p:tav>
                                        <p:tav tm="100000">
                                          <p:val>
                                            <p:strVal val="ppt_w"/>
                                          </p:val>
                                        </p:tav>
                                      </p:tavLst>
                                    </p:anim>
                                    <p:anim calcmode="lin" valueType="num">
                                      <p:cBhvr>
                                        <p:cTn id="37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1999"/>
                                          </p:stCondLst>
                                        </p:cTn>
                                        <p:tgtEl>
                                          <p:spTgt spid="5"/>
                                        </p:tgtEl>
                                        <p:attrNameLst>
                                          <p:attrName>style.visibility</p:attrName>
                                        </p:attrNameLst>
                                      </p:cBhvr>
                                      <p:to>
                                        <p:strVal val="hidden"/>
                                      </p:to>
                                    </p:set>
                                  </p:childTnLst>
                                </p:cTn>
                              </p:par>
                              <p:par>
                                <p:cTn id="376" presetID="19" presetClass="exit" presetSubtype="5" fill="hold" grpId="2" nodeType="withEffect">
                                  <p:stCondLst>
                                    <p:cond delay="0"/>
                                  </p:stCondLst>
                                  <p:childTnLst>
                                    <p:anim calcmode="lin" valueType="num">
                                      <p:cBhvr>
                                        <p:cTn id="377" dur="2000"/>
                                        <p:tgtEl>
                                          <p:spTgt spid="6"/>
                                        </p:tgtEl>
                                        <p:attrNameLst>
                                          <p:attrName>ppt_w</p:attrName>
                                        </p:attrNameLst>
                                      </p:cBhvr>
                                      <p:tavLst>
                                        <p:tav tm="0">
                                          <p:val>
                                            <p:strVal val="ppt_w"/>
                                          </p:val>
                                        </p:tav>
                                        <p:tav tm="100000">
                                          <p:val>
                                            <p:strVal val="ppt_w"/>
                                          </p:val>
                                        </p:tav>
                                      </p:tavLst>
                                    </p:anim>
                                    <p:anim calcmode="lin" valueType="num">
                                      <p:cBhvr>
                                        <p:cTn id="378"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1999"/>
                                          </p:stCondLst>
                                        </p:cTn>
                                        <p:tgtEl>
                                          <p:spTgt spid="6"/>
                                        </p:tgtEl>
                                        <p:attrNameLst>
                                          <p:attrName>style.visibility</p:attrName>
                                        </p:attrNameLst>
                                      </p:cBhvr>
                                      <p:to>
                                        <p:strVal val="hidden"/>
                                      </p:to>
                                    </p:set>
                                  </p:childTnLst>
                                </p:cTn>
                              </p:par>
                              <p:par>
                                <p:cTn id="380" presetID="19" presetClass="exit" presetSubtype="5" fill="hold" grpId="2" nodeType="withEffect">
                                  <p:stCondLst>
                                    <p:cond delay="0"/>
                                  </p:stCondLst>
                                  <p:childTnLst>
                                    <p:anim calcmode="lin" valueType="num">
                                      <p:cBhvr>
                                        <p:cTn id="381" dur="2000"/>
                                        <p:tgtEl>
                                          <p:spTgt spid="7"/>
                                        </p:tgtEl>
                                        <p:attrNameLst>
                                          <p:attrName>ppt_w</p:attrName>
                                        </p:attrNameLst>
                                      </p:cBhvr>
                                      <p:tavLst>
                                        <p:tav tm="0">
                                          <p:val>
                                            <p:strVal val="ppt_w"/>
                                          </p:val>
                                        </p:tav>
                                        <p:tav tm="100000">
                                          <p:val>
                                            <p:strVal val="ppt_w"/>
                                          </p:val>
                                        </p:tav>
                                      </p:tavLst>
                                    </p:anim>
                                    <p:anim calcmode="lin" valueType="num">
                                      <p:cBhvr>
                                        <p:cTn id="38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1999"/>
                                          </p:stCondLst>
                                        </p:cTn>
                                        <p:tgtEl>
                                          <p:spTgt spid="7"/>
                                        </p:tgtEl>
                                        <p:attrNameLst>
                                          <p:attrName>style.visibility</p:attrName>
                                        </p:attrNameLst>
                                      </p:cBhvr>
                                      <p:to>
                                        <p:strVal val="hidden"/>
                                      </p:to>
                                    </p:set>
                                  </p:childTnLst>
                                </p:cTn>
                              </p:par>
                              <p:par>
                                <p:cTn id="384" presetID="19" presetClass="exit" presetSubtype="5" fill="hold" grpId="2" nodeType="withEffect">
                                  <p:stCondLst>
                                    <p:cond delay="0"/>
                                  </p:stCondLst>
                                  <p:childTnLst>
                                    <p:anim calcmode="lin" valueType="num">
                                      <p:cBhvr>
                                        <p:cTn id="385" dur="2000"/>
                                        <p:tgtEl>
                                          <p:spTgt spid="8"/>
                                        </p:tgtEl>
                                        <p:attrNameLst>
                                          <p:attrName>ppt_w</p:attrName>
                                        </p:attrNameLst>
                                      </p:cBhvr>
                                      <p:tavLst>
                                        <p:tav tm="0">
                                          <p:val>
                                            <p:strVal val="ppt_w"/>
                                          </p:val>
                                        </p:tav>
                                        <p:tav tm="100000">
                                          <p:val>
                                            <p:strVal val="ppt_w"/>
                                          </p:val>
                                        </p:tav>
                                      </p:tavLst>
                                    </p:anim>
                                    <p:anim calcmode="lin" valueType="num">
                                      <p:cBhvr>
                                        <p:cTn id="386"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1999"/>
                                          </p:stCondLst>
                                        </p:cTn>
                                        <p:tgtEl>
                                          <p:spTgt spid="8"/>
                                        </p:tgtEl>
                                        <p:attrNameLst>
                                          <p:attrName>style.visibility</p:attrName>
                                        </p:attrNameLst>
                                      </p:cBhvr>
                                      <p:to>
                                        <p:strVal val="hidden"/>
                                      </p:to>
                                    </p:set>
                                  </p:childTnLst>
                                </p:cTn>
                              </p:par>
                              <p:par>
                                <p:cTn id="388" presetID="19" presetClass="exit" presetSubtype="5" fill="hold" grpId="2" nodeType="withEffect">
                                  <p:stCondLst>
                                    <p:cond delay="0"/>
                                  </p:stCondLst>
                                  <p:childTnLst>
                                    <p:anim calcmode="lin" valueType="num">
                                      <p:cBhvr>
                                        <p:cTn id="389" dur="2000"/>
                                        <p:tgtEl>
                                          <p:spTgt spid="9"/>
                                        </p:tgtEl>
                                        <p:attrNameLst>
                                          <p:attrName>ppt_w</p:attrName>
                                        </p:attrNameLst>
                                      </p:cBhvr>
                                      <p:tavLst>
                                        <p:tav tm="0">
                                          <p:val>
                                            <p:strVal val="ppt_w"/>
                                          </p:val>
                                        </p:tav>
                                        <p:tav tm="100000">
                                          <p:val>
                                            <p:strVal val="ppt_w"/>
                                          </p:val>
                                        </p:tav>
                                      </p:tavLst>
                                    </p:anim>
                                    <p:anim calcmode="lin" valueType="num">
                                      <p:cBhvr>
                                        <p:cTn id="390"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1999"/>
                                          </p:stCondLst>
                                        </p:cTn>
                                        <p:tgtEl>
                                          <p:spTgt spid="9"/>
                                        </p:tgtEl>
                                        <p:attrNameLst>
                                          <p:attrName>style.visibility</p:attrName>
                                        </p:attrNameLst>
                                      </p:cBhvr>
                                      <p:to>
                                        <p:strVal val="hidden"/>
                                      </p:to>
                                    </p:set>
                                  </p:childTnLst>
                                </p:cTn>
                              </p:par>
                              <p:par>
                                <p:cTn id="392" presetID="19" presetClass="exit" presetSubtype="5" fill="hold" grpId="2" nodeType="withEffect">
                                  <p:stCondLst>
                                    <p:cond delay="0"/>
                                  </p:stCondLst>
                                  <p:childTnLst>
                                    <p:anim calcmode="lin" valueType="num">
                                      <p:cBhvr>
                                        <p:cTn id="393" dur="2000"/>
                                        <p:tgtEl>
                                          <p:spTgt spid="16"/>
                                        </p:tgtEl>
                                        <p:attrNameLst>
                                          <p:attrName>ppt_w</p:attrName>
                                        </p:attrNameLst>
                                      </p:cBhvr>
                                      <p:tavLst>
                                        <p:tav tm="0">
                                          <p:val>
                                            <p:strVal val="ppt_w"/>
                                          </p:val>
                                        </p:tav>
                                        <p:tav tm="100000">
                                          <p:val>
                                            <p:strVal val="ppt_w"/>
                                          </p:val>
                                        </p:tav>
                                      </p:tavLst>
                                    </p:anim>
                                    <p:anim calcmode="lin" valueType="num">
                                      <p:cBhvr>
                                        <p:cTn id="394"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1999"/>
                                          </p:stCondLst>
                                        </p:cTn>
                                        <p:tgtEl>
                                          <p:spTgt spid="16"/>
                                        </p:tgtEl>
                                        <p:attrNameLst>
                                          <p:attrName>style.visibility</p:attrName>
                                        </p:attrNameLst>
                                      </p:cBhvr>
                                      <p:to>
                                        <p:strVal val="hidden"/>
                                      </p:to>
                                    </p:set>
                                  </p:childTnLst>
                                </p:cTn>
                              </p:par>
                              <p:par>
                                <p:cTn id="396" presetID="19" presetClass="exit" presetSubtype="5" fill="hold" grpId="2" nodeType="withEffect">
                                  <p:stCondLst>
                                    <p:cond delay="0"/>
                                  </p:stCondLst>
                                  <p:childTnLst>
                                    <p:anim calcmode="lin" valueType="num">
                                      <p:cBhvr>
                                        <p:cTn id="397" dur="2000"/>
                                        <p:tgtEl>
                                          <p:spTgt spid="17"/>
                                        </p:tgtEl>
                                        <p:attrNameLst>
                                          <p:attrName>ppt_w</p:attrName>
                                        </p:attrNameLst>
                                      </p:cBhvr>
                                      <p:tavLst>
                                        <p:tav tm="0">
                                          <p:val>
                                            <p:strVal val="ppt_w"/>
                                          </p:val>
                                        </p:tav>
                                        <p:tav tm="100000">
                                          <p:val>
                                            <p:strVal val="ppt_w"/>
                                          </p:val>
                                        </p:tav>
                                      </p:tavLst>
                                    </p:anim>
                                    <p:anim calcmode="lin" valueType="num">
                                      <p:cBhvr>
                                        <p:cTn id="398"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1999"/>
                                          </p:stCondLst>
                                        </p:cTn>
                                        <p:tgtEl>
                                          <p:spTgt spid="17"/>
                                        </p:tgtEl>
                                        <p:attrNameLst>
                                          <p:attrName>style.visibility</p:attrName>
                                        </p:attrNameLst>
                                      </p:cBhvr>
                                      <p:to>
                                        <p:strVal val="hidden"/>
                                      </p:to>
                                    </p:set>
                                  </p:childTnLst>
                                </p:cTn>
                              </p:par>
                              <p:par>
                                <p:cTn id="400" presetID="19" presetClass="exit" presetSubtype="5" fill="hold" grpId="2" nodeType="withEffect">
                                  <p:stCondLst>
                                    <p:cond delay="0"/>
                                  </p:stCondLst>
                                  <p:childTnLst>
                                    <p:anim calcmode="lin" valueType="num">
                                      <p:cBhvr>
                                        <p:cTn id="401" dur="2000"/>
                                        <p:tgtEl>
                                          <p:spTgt spid="18"/>
                                        </p:tgtEl>
                                        <p:attrNameLst>
                                          <p:attrName>ppt_w</p:attrName>
                                        </p:attrNameLst>
                                      </p:cBhvr>
                                      <p:tavLst>
                                        <p:tav tm="0">
                                          <p:val>
                                            <p:strVal val="ppt_w"/>
                                          </p:val>
                                        </p:tav>
                                        <p:tav tm="100000">
                                          <p:val>
                                            <p:strVal val="ppt_w"/>
                                          </p:val>
                                        </p:tav>
                                      </p:tavLst>
                                    </p:anim>
                                    <p:anim calcmode="lin" valueType="num">
                                      <p:cBhvr>
                                        <p:cTn id="402"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3" dur="1" fill="hold">
                                          <p:stCondLst>
                                            <p:cond delay="1999"/>
                                          </p:stCondLst>
                                        </p:cTn>
                                        <p:tgtEl>
                                          <p:spTgt spid="18"/>
                                        </p:tgtEl>
                                        <p:attrNameLst>
                                          <p:attrName>style.visibility</p:attrName>
                                        </p:attrNameLst>
                                      </p:cBhvr>
                                      <p:to>
                                        <p:strVal val="hidden"/>
                                      </p:to>
                                    </p:set>
                                  </p:childTnLst>
                                </p:cTn>
                              </p:par>
                              <p:par>
                                <p:cTn id="404" presetID="19" presetClass="exit" presetSubtype="5" fill="hold" grpId="2" nodeType="withEffect">
                                  <p:stCondLst>
                                    <p:cond delay="0"/>
                                  </p:stCondLst>
                                  <p:childTnLst>
                                    <p:anim calcmode="lin" valueType="num">
                                      <p:cBhvr>
                                        <p:cTn id="405" dur="2000"/>
                                        <p:tgtEl>
                                          <p:spTgt spid="19"/>
                                        </p:tgtEl>
                                        <p:attrNameLst>
                                          <p:attrName>ppt_w</p:attrName>
                                        </p:attrNameLst>
                                      </p:cBhvr>
                                      <p:tavLst>
                                        <p:tav tm="0">
                                          <p:val>
                                            <p:strVal val="ppt_w"/>
                                          </p:val>
                                        </p:tav>
                                        <p:tav tm="100000">
                                          <p:val>
                                            <p:strVal val="ppt_w"/>
                                          </p:val>
                                        </p:tav>
                                      </p:tavLst>
                                    </p:anim>
                                    <p:anim calcmode="lin" valueType="num">
                                      <p:cBhvr>
                                        <p:cTn id="406"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7" dur="1" fill="hold">
                                          <p:stCondLst>
                                            <p:cond delay="1999"/>
                                          </p:stCondLst>
                                        </p:cTn>
                                        <p:tgtEl>
                                          <p:spTgt spid="19"/>
                                        </p:tgtEl>
                                        <p:attrNameLst>
                                          <p:attrName>style.visibility</p:attrName>
                                        </p:attrNameLst>
                                      </p:cBhvr>
                                      <p:to>
                                        <p:strVal val="hidden"/>
                                      </p:to>
                                    </p:set>
                                  </p:childTnLst>
                                </p:cTn>
                              </p:par>
                              <p:par>
                                <p:cTn id="408" presetID="19" presetClass="exit" presetSubtype="5" fill="hold" grpId="2" nodeType="withEffect">
                                  <p:stCondLst>
                                    <p:cond delay="0"/>
                                  </p:stCondLst>
                                  <p:childTnLst>
                                    <p:anim calcmode="lin" valueType="num">
                                      <p:cBhvr>
                                        <p:cTn id="409" dur="2000"/>
                                        <p:tgtEl>
                                          <p:spTgt spid="20"/>
                                        </p:tgtEl>
                                        <p:attrNameLst>
                                          <p:attrName>ppt_w</p:attrName>
                                        </p:attrNameLst>
                                      </p:cBhvr>
                                      <p:tavLst>
                                        <p:tav tm="0">
                                          <p:val>
                                            <p:strVal val="ppt_w"/>
                                          </p:val>
                                        </p:tav>
                                        <p:tav tm="100000">
                                          <p:val>
                                            <p:strVal val="ppt_w"/>
                                          </p:val>
                                        </p:tav>
                                      </p:tavLst>
                                    </p:anim>
                                    <p:anim calcmode="lin" valueType="num">
                                      <p:cBhvr>
                                        <p:cTn id="410"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1" dur="1" fill="hold">
                                          <p:stCondLst>
                                            <p:cond delay="1999"/>
                                          </p:stCondLst>
                                        </p:cTn>
                                        <p:tgtEl>
                                          <p:spTgt spid="20"/>
                                        </p:tgtEl>
                                        <p:attrNameLst>
                                          <p:attrName>style.visibility</p:attrName>
                                        </p:attrNameLst>
                                      </p:cBhvr>
                                      <p:to>
                                        <p:strVal val="hidden"/>
                                      </p:to>
                                    </p:set>
                                  </p:childTnLst>
                                </p:cTn>
                              </p:par>
                              <p:par>
                                <p:cTn id="412" presetID="19" presetClass="exit" presetSubtype="5" fill="hold" grpId="2" nodeType="withEffect">
                                  <p:stCondLst>
                                    <p:cond delay="0"/>
                                  </p:stCondLst>
                                  <p:childTnLst>
                                    <p:anim calcmode="lin" valueType="num">
                                      <p:cBhvr>
                                        <p:cTn id="413" dur="2000"/>
                                        <p:tgtEl>
                                          <p:spTgt spid="21"/>
                                        </p:tgtEl>
                                        <p:attrNameLst>
                                          <p:attrName>ppt_w</p:attrName>
                                        </p:attrNameLst>
                                      </p:cBhvr>
                                      <p:tavLst>
                                        <p:tav tm="0">
                                          <p:val>
                                            <p:strVal val="ppt_w"/>
                                          </p:val>
                                        </p:tav>
                                        <p:tav tm="100000">
                                          <p:val>
                                            <p:strVal val="ppt_w"/>
                                          </p:val>
                                        </p:tav>
                                      </p:tavLst>
                                    </p:anim>
                                    <p:anim calcmode="lin" valueType="num">
                                      <p:cBhvr>
                                        <p:cTn id="414"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5" dur="1" fill="hold">
                                          <p:stCondLst>
                                            <p:cond delay="1999"/>
                                          </p:stCondLst>
                                        </p:cTn>
                                        <p:tgtEl>
                                          <p:spTgt spid="21"/>
                                        </p:tgtEl>
                                        <p:attrNameLst>
                                          <p:attrName>style.visibility</p:attrName>
                                        </p:attrNameLst>
                                      </p:cBhvr>
                                      <p:to>
                                        <p:strVal val="hidden"/>
                                      </p:to>
                                    </p:set>
                                  </p:childTnLst>
                                </p:cTn>
                              </p:par>
                              <p:par>
                                <p:cTn id="416" presetID="19" presetClass="exit" presetSubtype="5" fill="hold" grpId="2" nodeType="withEffect">
                                  <p:stCondLst>
                                    <p:cond delay="0"/>
                                  </p:stCondLst>
                                  <p:childTnLst>
                                    <p:anim calcmode="lin" valueType="num">
                                      <p:cBhvr>
                                        <p:cTn id="417" dur="2000"/>
                                        <p:tgtEl>
                                          <p:spTgt spid="34"/>
                                        </p:tgtEl>
                                        <p:attrNameLst>
                                          <p:attrName>ppt_w</p:attrName>
                                        </p:attrNameLst>
                                      </p:cBhvr>
                                      <p:tavLst>
                                        <p:tav tm="0">
                                          <p:val>
                                            <p:strVal val="ppt_w"/>
                                          </p:val>
                                        </p:tav>
                                        <p:tav tm="100000">
                                          <p:val>
                                            <p:strVal val="ppt_w"/>
                                          </p:val>
                                        </p:tav>
                                      </p:tavLst>
                                    </p:anim>
                                    <p:anim calcmode="lin" valueType="num">
                                      <p:cBhvr>
                                        <p:cTn id="418" dur="2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9" dur="1" fill="hold">
                                          <p:stCondLst>
                                            <p:cond delay="1999"/>
                                          </p:stCondLst>
                                        </p:cTn>
                                        <p:tgtEl>
                                          <p:spTgt spid="34"/>
                                        </p:tgtEl>
                                        <p:attrNameLst>
                                          <p:attrName>style.visibility</p:attrName>
                                        </p:attrNameLst>
                                      </p:cBhvr>
                                      <p:to>
                                        <p:strVal val="hidden"/>
                                      </p:to>
                                    </p:set>
                                  </p:childTnLst>
                                </p:cTn>
                              </p:par>
                              <p:par>
                                <p:cTn id="420" presetID="19" presetClass="exit" presetSubtype="5" fill="hold" grpId="2" nodeType="withEffect">
                                  <p:stCondLst>
                                    <p:cond delay="0"/>
                                  </p:stCondLst>
                                  <p:childTnLst>
                                    <p:anim calcmode="lin" valueType="num">
                                      <p:cBhvr>
                                        <p:cTn id="421" dur="2000"/>
                                        <p:tgtEl>
                                          <p:spTgt spid="35"/>
                                        </p:tgtEl>
                                        <p:attrNameLst>
                                          <p:attrName>ppt_w</p:attrName>
                                        </p:attrNameLst>
                                      </p:cBhvr>
                                      <p:tavLst>
                                        <p:tav tm="0">
                                          <p:val>
                                            <p:strVal val="ppt_w"/>
                                          </p:val>
                                        </p:tav>
                                        <p:tav tm="100000">
                                          <p:val>
                                            <p:strVal val="ppt_w"/>
                                          </p:val>
                                        </p:tav>
                                      </p:tavLst>
                                    </p:anim>
                                    <p:anim calcmode="lin" valueType="num">
                                      <p:cBhvr>
                                        <p:cTn id="422"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3" dur="1" fill="hold">
                                          <p:stCondLst>
                                            <p:cond delay="1999"/>
                                          </p:stCondLst>
                                        </p:cTn>
                                        <p:tgtEl>
                                          <p:spTgt spid="35"/>
                                        </p:tgtEl>
                                        <p:attrNameLst>
                                          <p:attrName>style.visibility</p:attrName>
                                        </p:attrNameLst>
                                      </p:cBhvr>
                                      <p:to>
                                        <p:strVal val="hidden"/>
                                      </p:to>
                                    </p:set>
                                  </p:childTnLst>
                                </p:cTn>
                              </p:par>
                              <p:par>
                                <p:cTn id="424" presetID="19" presetClass="exit" presetSubtype="5" fill="hold" grpId="2" nodeType="withEffect">
                                  <p:stCondLst>
                                    <p:cond delay="0"/>
                                  </p:stCondLst>
                                  <p:childTnLst>
                                    <p:anim calcmode="lin" valueType="num">
                                      <p:cBhvr>
                                        <p:cTn id="425" dur="2000"/>
                                        <p:tgtEl>
                                          <p:spTgt spid="36"/>
                                        </p:tgtEl>
                                        <p:attrNameLst>
                                          <p:attrName>ppt_w</p:attrName>
                                        </p:attrNameLst>
                                      </p:cBhvr>
                                      <p:tavLst>
                                        <p:tav tm="0">
                                          <p:val>
                                            <p:strVal val="ppt_w"/>
                                          </p:val>
                                        </p:tav>
                                        <p:tav tm="100000">
                                          <p:val>
                                            <p:strVal val="ppt_w"/>
                                          </p:val>
                                        </p:tav>
                                      </p:tavLst>
                                    </p:anim>
                                    <p:anim calcmode="lin" valueType="num">
                                      <p:cBhvr>
                                        <p:cTn id="426" dur="2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7" dur="1" fill="hold">
                                          <p:stCondLst>
                                            <p:cond delay="1999"/>
                                          </p:stCondLst>
                                        </p:cTn>
                                        <p:tgtEl>
                                          <p:spTgt spid="36"/>
                                        </p:tgtEl>
                                        <p:attrNameLst>
                                          <p:attrName>style.visibility</p:attrName>
                                        </p:attrNameLst>
                                      </p:cBhvr>
                                      <p:to>
                                        <p:strVal val="hidden"/>
                                      </p:to>
                                    </p:set>
                                  </p:childTnLst>
                                </p:cTn>
                              </p:par>
                              <p:par>
                                <p:cTn id="428" presetID="19" presetClass="exit" presetSubtype="5" fill="hold" grpId="2" nodeType="withEffect">
                                  <p:stCondLst>
                                    <p:cond delay="0"/>
                                  </p:stCondLst>
                                  <p:childTnLst>
                                    <p:anim calcmode="lin" valueType="num">
                                      <p:cBhvr>
                                        <p:cTn id="429" dur="2000"/>
                                        <p:tgtEl>
                                          <p:spTgt spid="37"/>
                                        </p:tgtEl>
                                        <p:attrNameLst>
                                          <p:attrName>ppt_w</p:attrName>
                                        </p:attrNameLst>
                                      </p:cBhvr>
                                      <p:tavLst>
                                        <p:tav tm="0">
                                          <p:val>
                                            <p:strVal val="ppt_w"/>
                                          </p:val>
                                        </p:tav>
                                        <p:tav tm="100000">
                                          <p:val>
                                            <p:strVal val="ppt_w"/>
                                          </p:val>
                                        </p:tav>
                                      </p:tavLst>
                                    </p:anim>
                                    <p:anim calcmode="lin" valueType="num">
                                      <p:cBhvr>
                                        <p:cTn id="430" dur="2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1" dur="1" fill="hold">
                                          <p:stCondLst>
                                            <p:cond delay="1999"/>
                                          </p:stCondLst>
                                        </p:cTn>
                                        <p:tgtEl>
                                          <p:spTgt spid="37"/>
                                        </p:tgtEl>
                                        <p:attrNameLst>
                                          <p:attrName>style.visibility</p:attrName>
                                        </p:attrNameLst>
                                      </p:cBhvr>
                                      <p:to>
                                        <p:strVal val="hidden"/>
                                      </p:to>
                                    </p:set>
                                  </p:childTnLst>
                                </p:cTn>
                              </p:par>
                              <p:par>
                                <p:cTn id="432" presetID="19" presetClass="exit" presetSubtype="5" fill="hold" grpId="2" nodeType="withEffect">
                                  <p:stCondLst>
                                    <p:cond delay="0"/>
                                  </p:stCondLst>
                                  <p:childTnLst>
                                    <p:anim calcmode="lin" valueType="num">
                                      <p:cBhvr>
                                        <p:cTn id="433" dur="2000"/>
                                        <p:tgtEl>
                                          <p:spTgt spid="38"/>
                                        </p:tgtEl>
                                        <p:attrNameLst>
                                          <p:attrName>ppt_w</p:attrName>
                                        </p:attrNameLst>
                                      </p:cBhvr>
                                      <p:tavLst>
                                        <p:tav tm="0">
                                          <p:val>
                                            <p:strVal val="ppt_w"/>
                                          </p:val>
                                        </p:tav>
                                        <p:tav tm="100000">
                                          <p:val>
                                            <p:strVal val="ppt_w"/>
                                          </p:val>
                                        </p:tav>
                                      </p:tavLst>
                                    </p:anim>
                                    <p:anim calcmode="lin" valueType="num">
                                      <p:cBhvr>
                                        <p:cTn id="434" dur="2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5" dur="1" fill="hold">
                                          <p:stCondLst>
                                            <p:cond delay="1999"/>
                                          </p:stCondLst>
                                        </p:cTn>
                                        <p:tgtEl>
                                          <p:spTgt spid="38"/>
                                        </p:tgtEl>
                                        <p:attrNameLst>
                                          <p:attrName>style.visibility</p:attrName>
                                        </p:attrNameLst>
                                      </p:cBhvr>
                                      <p:to>
                                        <p:strVal val="hidden"/>
                                      </p:to>
                                    </p:set>
                                  </p:childTnLst>
                                </p:cTn>
                              </p:par>
                              <p:par>
                                <p:cTn id="436" presetID="19" presetClass="exit" presetSubtype="5" fill="hold" grpId="2" nodeType="withEffect">
                                  <p:stCondLst>
                                    <p:cond delay="0"/>
                                  </p:stCondLst>
                                  <p:childTnLst>
                                    <p:anim calcmode="lin" valueType="num">
                                      <p:cBhvr>
                                        <p:cTn id="437" dur="2000"/>
                                        <p:tgtEl>
                                          <p:spTgt spid="39"/>
                                        </p:tgtEl>
                                        <p:attrNameLst>
                                          <p:attrName>ppt_w</p:attrName>
                                        </p:attrNameLst>
                                      </p:cBhvr>
                                      <p:tavLst>
                                        <p:tav tm="0">
                                          <p:val>
                                            <p:strVal val="ppt_w"/>
                                          </p:val>
                                        </p:tav>
                                        <p:tav tm="100000">
                                          <p:val>
                                            <p:strVal val="ppt_w"/>
                                          </p:val>
                                        </p:tav>
                                      </p:tavLst>
                                    </p:anim>
                                    <p:anim calcmode="lin" valueType="num">
                                      <p:cBhvr>
                                        <p:cTn id="438" dur="2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9" dur="1" fill="hold">
                                          <p:stCondLst>
                                            <p:cond delay="1999"/>
                                          </p:stCondLst>
                                        </p:cTn>
                                        <p:tgtEl>
                                          <p:spTgt spid="39"/>
                                        </p:tgtEl>
                                        <p:attrNameLst>
                                          <p:attrName>style.visibility</p:attrName>
                                        </p:attrNameLst>
                                      </p:cBhvr>
                                      <p:to>
                                        <p:strVal val="hidden"/>
                                      </p:to>
                                    </p:set>
                                  </p:childTnLst>
                                </p:cTn>
                              </p:par>
                              <p:par>
                                <p:cTn id="440" presetID="8" presetClass="emph" presetSubtype="0" fill="hold" grpId="3" nodeType="withEffect">
                                  <p:stCondLst>
                                    <p:cond delay="0"/>
                                  </p:stCondLst>
                                  <p:childTnLst>
                                    <p:animRot by="21600000">
                                      <p:cBhvr>
                                        <p:cTn id="441" dur="2000" fill="hold"/>
                                        <p:tgtEl>
                                          <p:spTgt spid="4"/>
                                        </p:tgtEl>
                                        <p:attrNameLst>
                                          <p:attrName>r</p:attrName>
                                        </p:attrNameLst>
                                      </p:cBhvr>
                                    </p:animRot>
                                  </p:childTnLst>
                                </p:cTn>
                              </p:par>
                              <p:par>
                                <p:cTn id="442" presetID="8" presetClass="emph" presetSubtype="0" fill="hold" grpId="3" nodeType="withEffect">
                                  <p:stCondLst>
                                    <p:cond delay="0"/>
                                  </p:stCondLst>
                                  <p:childTnLst>
                                    <p:animRot by="21600000">
                                      <p:cBhvr>
                                        <p:cTn id="443" dur="2000" fill="hold"/>
                                        <p:tgtEl>
                                          <p:spTgt spid="16"/>
                                        </p:tgtEl>
                                        <p:attrNameLst>
                                          <p:attrName>r</p:attrName>
                                        </p:attrNameLst>
                                      </p:cBhvr>
                                    </p:animRot>
                                  </p:childTnLst>
                                </p:cTn>
                              </p:par>
                              <p:par>
                                <p:cTn id="444" presetID="8" presetClass="emph" presetSubtype="0" fill="hold" grpId="3" nodeType="withEffect">
                                  <p:stCondLst>
                                    <p:cond delay="0"/>
                                  </p:stCondLst>
                                  <p:childTnLst>
                                    <p:animRot by="21600000">
                                      <p:cBhvr>
                                        <p:cTn id="445" dur="2000" fill="hold"/>
                                        <p:tgtEl>
                                          <p:spTgt spid="34"/>
                                        </p:tgtEl>
                                        <p:attrNameLst>
                                          <p:attrName>r</p:attrName>
                                        </p:attrNameLst>
                                      </p:cBhvr>
                                    </p:animRot>
                                  </p:childTnLst>
                                </p:cTn>
                              </p:par>
                              <p:par>
                                <p:cTn id="446" presetID="8" presetClass="emph" presetSubtype="0" fill="hold" grpId="3" nodeType="withEffect">
                                  <p:stCondLst>
                                    <p:cond delay="0"/>
                                  </p:stCondLst>
                                  <p:childTnLst>
                                    <p:animRot by="21600000">
                                      <p:cBhvr>
                                        <p:cTn id="447" dur="2000" fill="hold"/>
                                        <p:tgtEl>
                                          <p:spTgt spid="6"/>
                                        </p:tgtEl>
                                        <p:attrNameLst>
                                          <p:attrName>r</p:attrName>
                                        </p:attrNameLst>
                                      </p:cBhvr>
                                    </p:animRot>
                                  </p:childTnLst>
                                </p:cTn>
                              </p:par>
                              <p:par>
                                <p:cTn id="448" presetID="8" presetClass="emph" presetSubtype="0" fill="hold" grpId="3" nodeType="withEffect">
                                  <p:stCondLst>
                                    <p:cond delay="0"/>
                                  </p:stCondLst>
                                  <p:childTnLst>
                                    <p:animRot by="21600000">
                                      <p:cBhvr>
                                        <p:cTn id="449" dur="2000" fill="hold"/>
                                        <p:tgtEl>
                                          <p:spTgt spid="18"/>
                                        </p:tgtEl>
                                        <p:attrNameLst>
                                          <p:attrName>r</p:attrName>
                                        </p:attrNameLst>
                                      </p:cBhvr>
                                    </p:animRot>
                                  </p:childTnLst>
                                </p:cTn>
                              </p:par>
                              <p:par>
                                <p:cTn id="450" presetID="8" presetClass="emph" presetSubtype="0" fill="hold" grpId="3" nodeType="withEffect">
                                  <p:stCondLst>
                                    <p:cond delay="0"/>
                                  </p:stCondLst>
                                  <p:childTnLst>
                                    <p:animRot by="21600000">
                                      <p:cBhvr>
                                        <p:cTn id="451" dur="2000" fill="hold"/>
                                        <p:tgtEl>
                                          <p:spTgt spid="36"/>
                                        </p:tgtEl>
                                        <p:attrNameLst>
                                          <p:attrName>r</p:attrName>
                                        </p:attrNameLst>
                                      </p:cBhvr>
                                    </p:animRot>
                                  </p:childTnLst>
                                </p:cTn>
                              </p:par>
                              <p:par>
                                <p:cTn id="452" presetID="8" presetClass="emph" presetSubtype="0" fill="hold" grpId="3" nodeType="withEffect">
                                  <p:stCondLst>
                                    <p:cond delay="0"/>
                                  </p:stCondLst>
                                  <p:childTnLst>
                                    <p:animRot by="21600000">
                                      <p:cBhvr>
                                        <p:cTn id="453" dur="2000" fill="hold"/>
                                        <p:tgtEl>
                                          <p:spTgt spid="8"/>
                                        </p:tgtEl>
                                        <p:attrNameLst>
                                          <p:attrName>r</p:attrName>
                                        </p:attrNameLst>
                                      </p:cBhvr>
                                    </p:animRot>
                                  </p:childTnLst>
                                </p:cTn>
                              </p:par>
                              <p:par>
                                <p:cTn id="454" presetID="8" presetClass="emph" presetSubtype="0" fill="hold" grpId="3" nodeType="withEffect">
                                  <p:stCondLst>
                                    <p:cond delay="0"/>
                                  </p:stCondLst>
                                  <p:childTnLst>
                                    <p:animRot by="21600000">
                                      <p:cBhvr>
                                        <p:cTn id="455" dur="2000" fill="hold"/>
                                        <p:tgtEl>
                                          <p:spTgt spid="20"/>
                                        </p:tgtEl>
                                        <p:attrNameLst>
                                          <p:attrName>r</p:attrName>
                                        </p:attrNameLst>
                                      </p:cBhvr>
                                    </p:animRot>
                                  </p:childTnLst>
                                </p:cTn>
                              </p:par>
                              <p:par>
                                <p:cTn id="456" presetID="8" presetClass="emph" presetSubtype="0" fill="hold" grpId="3" nodeType="withEffect">
                                  <p:stCondLst>
                                    <p:cond delay="0"/>
                                  </p:stCondLst>
                                  <p:childTnLst>
                                    <p:animRot by="21600000">
                                      <p:cBhvr>
                                        <p:cTn id="457" dur="2000" fill="hold"/>
                                        <p:tgtEl>
                                          <p:spTgt spid="38"/>
                                        </p:tgtEl>
                                        <p:attrNameLst>
                                          <p:attrName>r</p:attrName>
                                        </p:attrNameLst>
                                      </p:cBhvr>
                                    </p:animRot>
                                  </p:childTnLst>
                                </p:cTn>
                              </p:par>
                              <p:par>
                                <p:cTn id="458" presetID="8" presetClass="emph" presetSubtype="0" fill="hold" grpId="3" nodeType="withEffect">
                                  <p:stCondLst>
                                    <p:cond delay="0"/>
                                  </p:stCondLst>
                                  <p:childTnLst>
                                    <p:animRot by="-21600000">
                                      <p:cBhvr>
                                        <p:cTn id="459" dur="2000" fill="hold"/>
                                        <p:tgtEl>
                                          <p:spTgt spid="5"/>
                                        </p:tgtEl>
                                        <p:attrNameLst>
                                          <p:attrName>r</p:attrName>
                                        </p:attrNameLst>
                                      </p:cBhvr>
                                    </p:animRot>
                                  </p:childTnLst>
                                </p:cTn>
                              </p:par>
                              <p:par>
                                <p:cTn id="460" presetID="8" presetClass="emph" presetSubtype="0" fill="hold" grpId="3" nodeType="withEffect">
                                  <p:stCondLst>
                                    <p:cond delay="0"/>
                                  </p:stCondLst>
                                  <p:childTnLst>
                                    <p:animRot by="-21600000">
                                      <p:cBhvr>
                                        <p:cTn id="461" dur="2000" fill="hold"/>
                                        <p:tgtEl>
                                          <p:spTgt spid="17"/>
                                        </p:tgtEl>
                                        <p:attrNameLst>
                                          <p:attrName>r</p:attrName>
                                        </p:attrNameLst>
                                      </p:cBhvr>
                                    </p:animRot>
                                  </p:childTnLst>
                                </p:cTn>
                              </p:par>
                              <p:par>
                                <p:cTn id="462" presetID="8" presetClass="emph" presetSubtype="0" fill="hold" grpId="3" nodeType="withEffect">
                                  <p:stCondLst>
                                    <p:cond delay="0"/>
                                  </p:stCondLst>
                                  <p:childTnLst>
                                    <p:animRot by="-21600000">
                                      <p:cBhvr>
                                        <p:cTn id="463" dur="2000" fill="hold"/>
                                        <p:tgtEl>
                                          <p:spTgt spid="35"/>
                                        </p:tgtEl>
                                        <p:attrNameLst>
                                          <p:attrName>r</p:attrName>
                                        </p:attrNameLst>
                                      </p:cBhvr>
                                    </p:animRot>
                                  </p:childTnLst>
                                </p:cTn>
                              </p:par>
                              <p:par>
                                <p:cTn id="464" presetID="8" presetClass="emph" presetSubtype="0" fill="hold" grpId="3" nodeType="withEffect">
                                  <p:stCondLst>
                                    <p:cond delay="0"/>
                                  </p:stCondLst>
                                  <p:childTnLst>
                                    <p:animRot by="-21600000">
                                      <p:cBhvr>
                                        <p:cTn id="465" dur="2000" fill="hold"/>
                                        <p:tgtEl>
                                          <p:spTgt spid="7"/>
                                        </p:tgtEl>
                                        <p:attrNameLst>
                                          <p:attrName>r</p:attrName>
                                        </p:attrNameLst>
                                      </p:cBhvr>
                                    </p:animRot>
                                  </p:childTnLst>
                                </p:cTn>
                              </p:par>
                              <p:par>
                                <p:cTn id="466" presetID="8" presetClass="emph" presetSubtype="0" fill="hold" grpId="3" nodeType="withEffect">
                                  <p:stCondLst>
                                    <p:cond delay="0"/>
                                  </p:stCondLst>
                                  <p:childTnLst>
                                    <p:animRot by="-21600000">
                                      <p:cBhvr>
                                        <p:cTn id="467" dur="2000" fill="hold"/>
                                        <p:tgtEl>
                                          <p:spTgt spid="19"/>
                                        </p:tgtEl>
                                        <p:attrNameLst>
                                          <p:attrName>r</p:attrName>
                                        </p:attrNameLst>
                                      </p:cBhvr>
                                    </p:animRot>
                                  </p:childTnLst>
                                </p:cTn>
                              </p:par>
                              <p:par>
                                <p:cTn id="468" presetID="8" presetClass="emph" presetSubtype="0" fill="hold" grpId="3" nodeType="withEffect">
                                  <p:stCondLst>
                                    <p:cond delay="0"/>
                                  </p:stCondLst>
                                  <p:childTnLst>
                                    <p:animRot by="-21600000">
                                      <p:cBhvr>
                                        <p:cTn id="469" dur="2000" fill="hold"/>
                                        <p:tgtEl>
                                          <p:spTgt spid="37"/>
                                        </p:tgtEl>
                                        <p:attrNameLst>
                                          <p:attrName>r</p:attrName>
                                        </p:attrNameLst>
                                      </p:cBhvr>
                                    </p:animRot>
                                  </p:childTnLst>
                                </p:cTn>
                              </p:par>
                              <p:par>
                                <p:cTn id="470" presetID="8" presetClass="emph" presetSubtype="0" fill="hold" grpId="3" nodeType="withEffect">
                                  <p:stCondLst>
                                    <p:cond delay="0"/>
                                  </p:stCondLst>
                                  <p:childTnLst>
                                    <p:animRot by="-21600000">
                                      <p:cBhvr>
                                        <p:cTn id="471" dur="2000" fill="hold"/>
                                        <p:tgtEl>
                                          <p:spTgt spid="9"/>
                                        </p:tgtEl>
                                        <p:attrNameLst>
                                          <p:attrName>r</p:attrName>
                                        </p:attrNameLst>
                                      </p:cBhvr>
                                    </p:animRot>
                                  </p:childTnLst>
                                </p:cTn>
                              </p:par>
                              <p:par>
                                <p:cTn id="472" presetID="8" presetClass="emph" presetSubtype="0" fill="hold" grpId="3" nodeType="withEffect">
                                  <p:stCondLst>
                                    <p:cond delay="0"/>
                                  </p:stCondLst>
                                  <p:childTnLst>
                                    <p:animRot by="-21600000">
                                      <p:cBhvr>
                                        <p:cTn id="473" dur="2000" fill="hold"/>
                                        <p:tgtEl>
                                          <p:spTgt spid="21"/>
                                        </p:tgtEl>
                                        <p:attrNameLst>
                                          <p:attrName>r</p:attrName>
                                        </p:attrNameLst>
                                      </p:cBhvr>
                                    </p:animRot>
                                  </p:childTnLst>
                                </p:cTn>
                              </p:par>
                              <p:par>
                                <p:cTn id="474" presetID="8" presetClass="emph" presetSubtype="0" fill="hold" grpId="3" nodeType="withEffect">
                                  <p:stCondLst>
                                    <p:cond delay="0"/>
                                  </p:stCondLst>
                                  <p:childTnLst>
                                    <p:animRot by="-21600000">
                                      <p:cBhvr>
                                        <p:cTn id="475" dur="2000" fill="hold"/>
                                        <p:tgtEl>
                                          <p:spTgt spid="39"/>
                                        </p:tgtEl>
                                        <p:attrNameLst>
                                          <p:attrName>r</p:attrName>
                                        </p:attrNameLst>
                                      </p:cBhvr>
                                    </p:animRot>
                                  </p:childTnLst>
                                </p:cTn>
                              </p:par>
                              <p:par>
                                <p:cTn id="476" presetID="8" presetClass="emph" presetSubtype="0" fill="hold" grpId="3" nodeType="withEffect">
                                  <p:stCondLst>
                                    <p:cond delay="0"/>
                                  </p:stCondLst>
                                  <p:childTnLst>
                                    <p:animRot by="-21600000">
                                      <p:cBhvr>
                                        <p:cTn id="477" dur="2000" fill="hold"/>
                                        <p:tgtEl>
                                          <p:spTgt spid="13"/>
                                        </p:tgtEl>
                                        <p:attrNameLst>
                                          <p:attrName>r</p:attrName>
                                        </p:attrNameLst>
                                      </p:cBhvr>
                                    </p:animRot>
                                  </p:childTnLst>
                                </p:cTn>
                              </p:par>
                              <p:par>
                                <p:cTn id="478" presetID="8" presetClass="emph" presetSubtype="0" fill="hold" grpId="3" nodeType="withEffect">
                                  <p:stCondLst>
                                    <p:cond delay="0"/>
                                  </p:stCondLst>
                                  <p:childTnLst>
                                    <p:animRot by="-21600000">
                                      <p:cBhvr>
                                        <p:cTn id="479" dur="2000" fill="hold"/>
                                        <p:tgtEl>
                                          <p:spTgt spid="25"/>
                                        </p:tgtEl>
                                        <p:attrNameLst>
                                          <p:attrName>r</p:attrName>
                                        </p:attrNameLst>
                                      </p:cBhvr>
                                    </p:animRot>
                                  </p:childTnLst>
                                </p:cTn>
                              </p:par>
                              <p:par>
                                <p:cTn id="480" presetID="8" presetClass="emph" presetSubtype="0" fill="hold" grpId="3" nodeType="withEffect">
                                  <p:stCondLst>
                                    <p:cond delay="0"/>
                                  </p:stCondLst>
                                  <p:childTnLst>
                                    <p:animRot by="-21600000">
                                      <p:cBhvr>
                                        <p:cTn id="481" dur="2000" fill="hold"/>
                                        <p:tgtEl>
                                          <p:spTgt spid="31"/>
                                        </p:tgtEl>
                                        <p:attrNameLst>
                                          <p:attrName>r</p:attrName>
                                        </p:attrNameLst>
                                      </p:cBhvr>
                                    </p:animRot>
                                  </p:childTnLst>
                                </p:cTn>
                              </p:par>
                              <p:par>
                                <p:cTn id="482" presetID="8" presetClass="emph" presetSubtype="0" fill="hold" grpId="3" nodeType="withEffect">
                                  <p:stCondLst>
                                    <p:cond delay="0"/>
                                  </p:stCondLst>
                                  <p:childTnLst>
                                    <p:animRot by="-21600000">
                                      <p:cBhvr>
                                        <p:cTn id="483" dur="2000" fill="hold"/>
                                        <p:tgtEl>
                                          <p:spTgt spid="15"/>
                                        </p:tgtEl>
                                        <p:attrNameLst>
                                          <p:attrName>r</p:attrName>
                                        </p:attrNameLst>
                                      </p:cBhvr>
                                    </p:animRot>
                                  </p:childTnLst>
                                </p:cTn>
                              </p:par>
                              <p:par>
                                <p:cTn id="484" presetID="8" presetClass="emph" presetSubtype="0" fill="hold" grpId="3" nodeType="withEffect">
                                  <p:stCondLst>
                                    <p:cond delay="0"/>
                                  </p:stCondLst>
                                  <p:childTnLst>
                                    <p:animRot by="-21600000">
                                      <p:cBhvr>
                                        <p:cTn id="485" dur="2000" fill="hold"/>
                                        <p:tgtEl>
                                          <p:spTgt spid="27"/>
                                        </p:tgtEl>
                                        <p:attrNameLst>
                                          <p:attrName>r</p:attrName>
                                        </p:attrNameLst>
                                      </p:cBhvr>
                                    </p:animRot>
                                  </p:childTnLst>
                                </p:cTn>
                              </p:par>
                              <p:par>
                                <p:cTn id="486" presetID="8" presetClass="emph" presetSubtype="0" fill="hold" grpId="3" nodeType="withEffect">
                                  <p:stCondLst>
                                    <p:cond delay="0"/>
                                  </p:stCondLst>
                                  <p:childTnLst>
                                    <p:animRot by="-21600000">
                                      <p:cBhvr>
                                        <p:cTn id="487" dur="2000" fill="hold"/>
                                        <p:tgtEl>
                                          <p:spTgt spid="33"/>
                                        </p:tgtEl>
                                        <p:attrNameLst>
                                          <p:attrName>r</p:attrName>
                                        </p:attrNameLst>
                                      </p:cBhvr>
                                    </p:animRot>
                                  </p:childTnLst>
                                </p:cTn>
                              </p:par>
                              <p:par>
                                <p:cTn id="488" presetID="8" presetClass="emph" presetSubtype="0" fill="hold" grpId="3" nodeType="withEffect">
                                  <p:stCondLst>
                                    <p:cond delay="0"/>
                                  </p:stCondLst>
                                  <p:childTnLst>
                                    <p:animRot by="-21600000">
                                      <p:cBhvr>
                                        <p:cTn id="489" dur="2000" fill="hold"/>
                                        <p:tgtEl>
                                          <p:spTgt spid="11"/>
                                        </p:tgtEl>
                                        <p:attrNameLst>
                                          <p:attrName>r</p:attrName>
                                        </p:attrNameLst>
                                      </p:cBhvr>
                                    </p:animRot>
                                  </p:childTnLst>
                                </p:cTn>
                              </p:par>
                              <p:par>
                                <p:cTn id="490" presetID="8" presetClass="emph" presetSubtype="0" fill="hold" grpId="3" nodeType="withEffect">
                                  <p:stCondLst>
                                    <p:cond delay="0"/>
                                  </p:stCondLst>
                                  <p:childTnLst>
                                    <p:animRot by="-21600000">
                                      <p:cBhvr>
                                        <p:cTn id="491" dur="2000" fill="hold"/>
                                        <p:tgtEl>
                                          <p:spTgt spid="23"/>
                                        </p:tgtEl>
                                        <p:attrNameLst>
                                          <p:attrName>r</p:attrName>
                                        </p:attrNameLst>
                                      </p:cBhvr>
                                    </p:animRot>
                                  </p:childTnLst>
                                </p:cTn>
                              </p:par>
                              <p:par>
                                <p:cTn id="492" presetID="8" presetClass="emph" presetSubtype="0" fill="hold" grpId="3" nodeType="withEffect">
                                  <p:stCondLst>
                                    <p:cond delay="0"/>
                                  </p:stCondLst>
                                  <p:childTnLst>
                                    <p:animRot by="-21600000">
                                      <p:cBhvr>
                                        <p:cTn id="493" dur="2000" fill="hold"/>
                                        <p:tgtEl>
                                          <p:spTgt spid="29"/>
                                        </p:tgtEl>
                                        <p:attrNameLst>
                                          <p:attrName>r</p:attrName>
                                        </p:attrNameLst>
                                      </p:cBhvr>
                                    </p:animRot>
                                  </p:childTnLst>
                                </p:cTn>
                              </p:par>
                              <p:par>
                                <p:cTn id="494" presetID="8" presetClass="emph" presetSubtype="0" fill="hold" grpId="3" nodeType="withEffect">
                                  <p:stCondLst>
                                    <p:cond delay="0"/>
                                  </p:stCondLst>
                                  <p:childTnLst>
                                    <p:animRot by="21600000">
                                      <p:cBhvr>
                                        <p:cTn id="495" dur="2000" fill="hold"/>
                                        <p:tgtEl>
                                          <p:spTgt spid="12"/>
                                        </p:tgtEl>
                                        <p:attrNameLst>
                                          <p:attrName>r</p:attrName>
                                        </p:attrNameLst>
                                      </p:cBhvr>
                                    </p:animRot>
                                  </p:childTnLst>
                                </p:cTn>
                              </p:par>
                              <p:par>
                                <p:cTn id="496" presetID="8" presetClass="emph" presetSubtype="0" fill="hold" grpId="3" nodeType="withEffect">
                                  <p:stCondLst>
                                    <p:cond delay="0"/>
                                  </p:stCondLst>
                                  <p:childTnLst>
                                    <p:animRot by="21600000">
                                      <p:cBhvr>
                                        <p:cTn id="497" dur="2000" fill="hold"/>
                                        <p:tgtEl>
                                          <p:spTgt spid="24"/>
                                        </p:tgtEl>
                                        <p:attrNameLst>
                                          <p:attrName>r</p:attrName>
                                        </p:attrNameLst>
                                      </p:cBhvr>
                                    </p:animRot>
                                  </p:childTnLst>
                                </p:cTn>
                              </p:par>
                              <p:par>
                                <p:cTn id="498" presetID="8" presetClass="emph" presetSubtype="0" fill="hold" grpId="3" nodeType="withEffect">
                                  <p:stCondLst>
                                    <p:cond delay="0"/>
                                  </p:stCondLst>
                                  <p:childTnLst>
                                    <p:animRot by="21600000">
                                      <p:cBhvr>
                                        <p:cTn id="499" dur="2000" fill="hold"/>
                                        <p:tgtEl>
                                          <p:spTgt spid="30"/>
                                        </p:tgtEl>
                                        <p:attrNameLst>
                                          <p:attrName>r</p:attrName>
                                        </p:attrNameLst>
                                      </p:cBhvr>
                                    </p:animRot>
                                  </p:childTnLst>
                                </p:cTn>
                              </p:par>
                              <p:par>
                                <p:cTn id="500" presetID="8" presetClass="emph" presetSubtype="0" fill="hold" grpId="3" nodeType="withEffect">
                                  <p:stCondLst>
                                    <p:cond delay="0"/>
                                  </p:stCondLst>
                                  <p:childTnLst>
                                    <p:animRot by="21600000">
                                      <p:cBhvr>
                                        <p:cTn id="501" dur="2000" fill="hold"/>
                                        <p:tgtEl>
                                          <p:spTgt spid="14"/>
                                        </p:tgtEl>
                                        <p:attrNameLst>
                                          <p:attrName>r</p:attrName>
                                        </p:attrNameLst>
                                      </p:cBhvr>
                                    </p:animRot>
                                  </p:childTnLst>
                                </p:cTn>
                              </p:par>
                              <p:par>
                                <p:cTn id="502" presetID="8" presetClass="emph" presetSubtype="0" fill="hold" grpId="3" nodeType="withEffect">
                                  <p:stCondLst>
                                    <p:cond delay="0"/>
                                  </p:stCondLst>
                                  <p:childTnLst>
                                    <p:animRot by="21600000">
                                      <p:cBhvr>
                                        <p:cTn id="503" dur="2000" fill="hold"/>
                                        <p:tgtEl>
                                          <p:spTgt spid="26"/>
                                        </p:tgtEl>
                                        <p:attrNameLst>
                                          <p:attrName>r</p:attrName>
                                        </p:attrNameLst>
                                      </p:cBhvr>
                                    </p:animRot>
                                  </p:childTnLst>
                                </p:cTn>
                              </p:par>
                              <p:par>
                                <p:cTn id="504" presetID="8" presetClass="emph" presetSubtype="0" fill="hold" grpId="3" nodeType="withEffect">
                                  <p:stCondLst>
                                    <p:cond delay="0"/>
                                  </p:stCondLst>
                                  <p:childTnLst>
                                    <p:animRot by="21600000">
                                      <p:cBhvr>
                                        <p:cTn id="505" dur="2000" fill="hold"/>
                                        <p:tgtEl>
                                          <p:spTgt spid="32"/>
                                        </p:tgtEl>
                                        <p:attrNameLst>
                                          <p:attrName>r</p:attrName>
                                        </p:attrNameLst>
                                      </p:cBhvr>
                                    </p:animRot>
                                  </p:childTnLst>
                                </p:cTn>
                              </p:par>
                              <p:par>
                                <p:cTn id="506" presetID="8" presetClass="emph" presetSubtype="0" fill="hold" grpId="3" nodeType="withEffect">
                                  <p:stCondLst>
                                    <p:cond delay="0"/>
                                  </p:stCondLst>
                                  <p:childTnLst>
                                    <p:animRot by="21600000">
                                      <p:cBhvr>
                                        <p:cTn id="507" dur="2000" fill="hold"/>
                                        <p:tgtEl>
                                          <p:spTgt spid="10"/>
                                        </p:tgtEl>
                                        <p:attrNameLst>
                                          <p:attrName>r</p:attrName>
                                        </p:attrNameLst>
                                      </p:cBhvr>
                                    </p:animRot>
                                  </p:childTnLst>
                                </p:cTn>
                              </p:par>
                              <p:par>
                                <p:cTn id="508" presetID="8" presetClass="emph" presetSubtype="0" fill="hold" grpId="3" nodeType="withEffect">
                                  <p:stCondLst>
                                    <p:cond delay="0"/>
                                  </p:stCondLst>
                                  <p:childTnLst>
                                    <p:animRot by="21600000">
                                      <p:cBhvr>
                                        <p:cTn id="509" dur="2000" fill="hold"/>
                                        <p:tgtEl>
                                          <p:spTgt spid="22"/>
                                        </p:tgtEl>
                                        <p:attrNameLst>
                                          <p:attrName>r</p:attrName>
                                        </p:attrNameLst>
                                      </p:cBhvr>
                                    </p:animRot>
                                  </p:childTnLst>
                                </p:cTn>
                              </p:par>
                              <p:par>
                                <p:cTn id="510" presetID="8" presetClass="emph" presetSubtype="0" fill="hold" grpId="3" nodeType="withEffect">
                                  <p:stCondLst>
                                    <p:cond delay="0"/>
                                  </p:stCondLst>
                                  <p:childTnLst>
                                    <p:animRot by="21600000">
                                      <p:cBhvr>
                                        <p:cTn id="511" dur="2000" fill="hold"/>
                                        <p:tgtEl>
                                          <p:spTgt spid="28"/>
                                        </p:tgtEl>
                                        <p:attrNameLst>
                                          <p:attrName>r</p:attrName>
                                        </p:attrNameLst>
                                      </p:cBhvr>
                                    </p:animRot>
                                  </p:childTnLst>
                                </p:cTn>
                              </p:par>
                              <p:par>
                                <p:cTn id="512" presetID="23" presetClass="entr" presetSubtype="288" fill="hold" nodeType="withEffect">
                                  <p:stCondLst>
                                    <p:cond delay="0"/>
                                  </p:stCondLst>
                                  <p:childTnLst>
                                    <p:set>
                                      <p:cBhvr>
                                        <p:cTn id="513" dur="1" fill="hold">
                                          <p:stCondLst>
                                            <p:cond delay="0"/>
                                          </p:stCondLst>
                                        </p:cTn>
                                        <p:tgtEl>
                                          <p:spTgt spid="2"/>
                                        </p:tgtEl>
                                        <p:attrNameLst>
                                          <p:attrName>style.visibility</p:attrName>
                                        </p:attrNameLst>
                                      </p:cBhvr>
                                      <p:to>
                                        <p:strVal val="visible"/>
                                      </p:to>
                                    </p:set>
                                    <p:anim calcmode="lin" valueType="num">
                                      <p:cBhvr>
                                        <p:cTn id="514" dur="2000" fill="hold"/>
                                        <p:tgtEl>
                                          <p:spTgt spid="2"/>
                                        </p:tgtEl>
                                        <p:attrNameLst>
                                          <p:attrName>ppt_w</p:attrName>
                                        </p:attrNameLst>
                                      </p:cBhvr>
                                      <p:tavLst>
                                        <p:tav tm="0">
                                          <p:val>
                                            <p:strVal val="4/3*#ppt_w"/>
                                          </p:val>
                                        </p:tav>
                                        <p:tav tm="100000">
                                          <p:val>
                                            <p:strVal val="#ppt_w"/>
                                          </p:val>
                                        </p:tav>
                                      </p:tavLst>
                                    </p:anim>
                                    <p:anim calcmode="lin" valueType="num">
                                      <p:cBhvr>
                                        <p:cTn id="515" dur="2000" fill="hold"/>
                                        <p:tgtEl>
                                          <p:spTgt spid="2"/>
                                        </p:tgtEl>
                                        <p:attrNameLst>
                                          <p:attrName>ppt_h</p:attrName>
                                        </p:attrNameLst>
                                      </p:cBhvr>
                                      <p:tavLst>
                                        <p:tav tm="0">
                                          <p:val>
                                            <p:strVal val="4/3*#ppt_h"/>
                                          </p:val>
                                        </p:tav>
                                        <p:tav tm="100000">
                                          <p:val>
                                            <p:strVal val="#ppt_h"/>
                                          </p:val>
                                        </p:tav>
                                      </p:tavLst>
                                    </p:anim>
                                  </p:childTnLst>
                                </p:cTn>
                              </p:par>
                              <p:par>
                                <p:cTn id="516" presetID="16" presetClass="entr" presetSubtype="37" fill="hold" nodeType="withEffect">
                                  <p:stCondLst>
                                    <p:cond delay="0"/>
                                  </p:stCondLst>
                                  <p:childTnLst>
                                    <p:set>
                                      <p:cBhvr>
                                        <p:cTn id="517" dur="1" fill="hold">
                                          <p:stCondLst>
                                            <p:cond delay="0"/>
                                          </p:stCondLst>
                                        </p:cTn>
                                        <p:tgtEl>
                                          <p:spTgt spid="2"/>
                                        </p:tgtEl>
                                        <p:attrNameLst>
                                          <p:attrName>style.visibility</p:attrName>
                                        </p:attrNameLst>
                                      </p:cBhvr>
                                      <p:to>
                                        <p:strVal val="visible"/>
                                      </p:to>
                                    </p:set>
                                    <p:animEffect transition="in" filter="barn(outVertical)">
                                      <p:cBhvr>
                                        <p:cTn id="5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5" name="4 Imagen" descr="13b0e9c93f1fa3ed3fc4654283881a8e.png"/>
          <p:cNvPicPr>
            <a:picLocks noChangeAspect="1"/>
          </p:cNvPicPr>
          <p:nvPr/>
        </p:nvPicPr>
        <p:blipFill>
          <a:blip r:embed="rId2"/>
          <a:stretch>
            <a:fillRect/>
          </a:stretch>
        </p:blipFill>
        <p:spPr>
          <a:xfrm>
            <a:off x="1500166" y="0"/>
            <a:ext cx="6506838" cy="5143500"/>
          </a:xfrm>
          <a:prstGeom prst="rect">
            <a:avLst/>
          </a:prstGeom>
        </p:spPr>
      </p:pic>
      <p:sp>
        <p:nvSpPr>
          <p:cNvPr id="4" name="3 CuadroTexto"/>
          <p:cNvSpPr txBox="1"/>
          <p:nvPr/>
        </p:nvSpPr>
        <p:spPr>
          <a:xfrm>
            <a:off x="2857488" y="1357304"/>
            <a:ext cx="4286280" cy="369332"/>
          </a:xfrm>
          <a:prstGeom prst="rect">
            <a:avLst/>
          </a:prstGeom>
          <a:noFill/>
        </p:spPr>
        <p:txBody>
          <a:bodyPr wrap="square" rtlCol="0">
            <a:spAutoFit/>
          </a:bodyPr>
          <a:lstStyle/>
          <a:p>
            <a:pPr algn="ctr"/>
            <a:r>
              <a:rPr lang="es-PE" b="1" dirty="0" smtClean="0"/>
              <a:t> </a:t>
            </a:r>
            <a:endParaRPr lang="es-PE" b="1" dirty="0"/>
          </a:p>
        </p:txBody>
      </p:sp>
      <p:sp>
        <p:nvSpPr>
          <p:cNvPr id="7" name="6 CuadroTexto"/>
          <p:cNvSpPr txBox="1"/>
          <p:nvPr/>
        </p:nvSpPr>
        <p:spPr>
          <a:xfrm>
            <a:off x="2571736" y="2000246"/>
            <a:ext cx="4500594" cy="1754326"/>
          </a:xfrm>
          <a:prstGeom prst="rect">
            <a:avLst/>
          </a:prstGeom>
          <a:noFill/>
        </p:spPr>
        <p:txBody>
          <a:bodyPr wrap="square" rtlCol="0">
            <a:spAutoFit/>
          </a:bodyPr>
          <a:lstStyle/>
          <a:p>
            <a:pPr algn="ctr"/>
            <a:r>
              <a:rPr lang="es-PE" b="1" dirty="0" smtClean="0"/>
              <a:t>Si en el camino se presenta  algo no deseado conseguiremos que esto  ya no se asiente, ni penetre, más bien se deslice porque ya estamos  invadidos de muchos momentos de Felicidad.</a:t>
            </a:r>
          </a:p>
          <a:p>
            <a:pPr algn="ctr"/>
            <a:endParaRPr lang="es-PE" b="1" dirty="0"/>
          </a:p>
        </p:txBody>
      </p:sp>
      <p:sp>
        <p:nvSpPr>
          <p:cNvPr id="6" name="5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CC0099">
                <a:shade val="67500"/>
                <a:satMod val="115000"/>
              </a:srgbClr>
            </a:gs>
            <a:gs pos="100000">
              <a:srgbClr val="CC0099">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799978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5400000">
            <a:off x="3652245" y="-1937765"/>
            <a:ext cx="1768073" cy="5643602"/>
          </a:xfrm>
          <a:prstGeom prst="moon">
            <a:avLst>
              <a:gd name="adj" fmla="val 12308"/>
            </a:avLst>
          </a:prstGeom>
          <a:blipFill dpi="0" rotWithShape="1">
            <a:blip r:embed="rId3">
              <a:duotone>
                <a:schemeClr val="bg2">
                  <a:shade val="45000"/>
                  <a:satMod val="135000"/>
                </a:schemeClr>
                <a:prstClr val="white"/>
              </a:duotone>
              <a:lum bright="40000"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3652245" y="1437663"/>
            <a:ext cx="1768073" cy="5643602"/>
          </a:xfrm>
          <a:prstGeom prst="moon">
            <a:avLst>
              <a:gd name="adj" fmla="val 12308"/>
            </a:avLst>
          </a:prstGeom>
          <a:blipFill dpi="0" rotWithShape="1">
            <a:blip r:embed="rId3">
              <a:duotone>
                <a:schemeClr val="bg2">
                  <a:shade val="45000"/>
                  <a:satMod val="135000"/>
                </a:schemeClr>
                <a:prstClr val="white"/>
              </a:duotone>
              <a:lum bright="40000"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3652245" y="-1669890"/>
            <a:ext cx="1768073" cy="5643602"/>
          </a:xfrm>
          <a:prstGeom prst="moon">
            <a:avLst>
              <a:gd name="adj" fmla="val 12308"/>
            </a:avLst>
          </a:prstGeom>
          <a:blipFill dpi="0" rotWithShape="1">
            <a:blip r:embed="rId3">
              <a:duotone>
                <a:prstClr val="black"/>
                <a:srgbClr val="FF66CC">
                  <a:tint val="45000"/>
                  <a:satMod val="400000"/>
                </a:srgbClr>
              </a:duotone>
              <a:lum bright="20000"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652245" y="1169770"/>
            <a:ext cx="1768073" cy="5643602"/>
          </a:xfrm>
          <a:prstGeom prst="moon">
            <a:avLst>
              <a:gd name="adj" fmla="val 12308"/>
            </a:avLst>
          </a:prstGeom>
          <a:blipFill dpi="0" rotWithShape="1">
            <a:blip r:embed="rId3">
              <a:duotone>
                <a:prstClr val="black"/>
                <a:srgbClr val="FF66CC">
                  <a:tint val="45000"/>
                  <a:satMod val="400000"/>
                </a:srgbClr>
              </a:duotone>
              <a:lum bright="20000"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652245" y="901878"/>
            <a:ext cx="1768073" cy="5643602"/>
          </a:xfrm>
          <a:prstGeom prst="moon">
            <a:avLst>
              <a:gd name="adj" fmla="val 12308"/>
            </a:avLst>
          </a:prstGeom>
          <a:blipFill dpi="0" rotWithShape="1">
            <a:blip r:embed="rId3">
              <a:duotone>
                <a:schemeClr val="bg2">
                  <a:shade val="45000"/>
                  <a:satMod val="135000"/>
                </a:schemeClr>
                <a:prstClr val="white"/>
              </a:duotone>
              <a:lum bright="40000"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652245" y="-1401998"/>
            <a:ext cx="1768073" cy="5643602"/>
          </a:xfrm>
          <a:prstGeom prst="moon">
            <a:avLst>
              <a:gd name="adj" fmla="val 12308"/>
            </a:avLst>
          </a:prstGeom>
          <a:blipFill dpi="0" rotWithShape="1">
            <a:blip r:embed="rId3">
              <a:duotone>
                <a:schemeClr val="bg2">
                  <a:shade val="45000"/>
                  <a:satMod val="135000"/>
                </a:schemeClr>
                <a:prstClr val="white"/>
              </a:duotone>
              <a:lum bright="40000"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52245" y="-1134087"/>
            <a:ext cx="1768073" cy="5643602"/>
          </a:xfrm>
          <a:prstGeom prst="moon">
            <a:avLst>
              <a:gd name="adj" fmla="val 12308"/>
            </a:avLst>
          </a:prstGeom>
          <a:blipFill dpi="0" rotWithShape="1">
            <a:blip r:embed="rId3">
              <a:duotone>
                <a:prstClr val="black"/>
                <a:srgbClr val="FF66CC">
                  <a:tint val="45000"/>
                  <a:satMod val="400000"/>
                </a:srgbClr>
              </a:duotone>
              <a:lum bright="20000"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52245" y="-866213"/>
            <a:ext cx="1768073" cy="5643602"/>
          </a:xfrm>
          <a:prstGeom prst="moon">
            <a:avLst>
              <a:gd name="adj" fmla="val 12308"/>
            </a:avLst>
          </a:prstGeom>
          <a:blipFill dpi="0" rotWithShape="1">
            <a:blip r:embed="rId3">
              <a:duotone>
                <a:schemeClr val="bg2">
                  <a:shade val="45000"/>
                  <a:satMod val="135000"/>
                </a:schemeClr>
                <a:prstClr val="white"/>
              </a:duotone>
              <a:lum bright="40000"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3652245" y="-598320"/>
            <a:ext cx="1768073" cy="5643602"/>
          </a:xfrm>
          <a:prstGeom prst="moon">
            <a:avLst>
              <a:gd name="adj" fmla="val 12308"/>
            </a:avLst>
          </a:prstGeom>
          <a:blipFill dpi="0" rotWithShape="1">
            <a:blip r:embed="rId3">
              <a:duotone>
                <a:prstClr val="black"/>
                <a:srgbClr val="FF66CC">
                  <a:tint val="45000"/>
                  <a:satMod val="400000"/>
                </a:srgbClr>
              </a:duotone>
              <a:lum bright="20000"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652245" y="633985"/>
            <a:ext cx="1768073" cy="5643602"/>
          </a:xfrm>
          <a:prstGeom prst="moon">
            <a:avLst>
              <a:gd name="adj" fmla="val 12308"/>
            </a:avLst>
          </a:prstGeom>
          <a:blipFill dpi="0" rotWithShape="1">
            <a:blip r:embed="rId3">
              <a:duotone>
                <a:prstClr val="black"/>
                <a:srgbClr val="FF66CC">
                  <a:tint val="45000"/>
                  <a:satMod val="400000"/>
                </a:srgbClr>
              </a:duotone>
              <a:lum bright="20000"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652245" y="366093"/>
            <a:ext cx="1768073" cy="5643602"/>
          </a:xfrm>
          <a:prstGeom prst="moon">
            <a:avLst>
              <a:gd name="adj" fmla="val 12308"/>
            </a:avLst>
          </a:prstGeom>
          <a:blipFill dpi="0" rotWithShape="1">
            <a:blip r:embed="rId3">
              <a:duotone>
                <a:schemeClr val="bg2">
                  <a:shade val="45000"/>
                  <a:satMod val="135000"/>
                </a:schemeClr>
                <a:prstClr val="white"/>
              </a:duotone>
              <a:lum bright="40000"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3652245" y="98200"/>
            <a:ext cx="1768073" cy="5643602"/>
          </a:xfrm>
          <a:prstGeom prst="moon">
            <a:avLst>
              <a:gd name="adj" fmla="val 12308"/>
            </a:avLst>
          </a:prstGeom>
          <a:blipFill dpi="0" rotWithShape="1">
            <a:blip r:embed="rId3">
              <a:duotone>
                <a:prstClr val="black"/>
                <a:srgbClr val="FF66CC">
                  <a:tint val="45000"/>
                  <a:satMod val="400000"/>
                </a:srgbClr>
              </a:duotone>
              <a:lum bright="20000" contrast="40000"/>
            </a:blip>
            <a:srcRect/>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3"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childTnLst>
                                </p:cTn>
                              </p:par>
                              <p:par>
                                <p:cTn id="11" presetID="2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p:val>
                                            <p:fltVal val="0"/>
                                          </p:val>
                                        </p:tav>
                                        <p:tav tm="100000">
                                          <p:val>
                                            <p:strVal val="#ppt_w"/>
                                          </p:val>
                                        </p:tav>
                                      </p:tavLst>
                                    </p:anim>
                                    <p:anim calcmode="lin" valueType="num">
                                      <p:cBhvr>
                                        <p:cTn id="34" dur="2000" fill="hold"/>
                                        <p:tgtEl>
                                          <p:spTgt spid="10"/>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2000" fill="hold"/>
                                        <p:tgtEl>
                                          <p:spTgt spid="12"/>
                                        </p:tgtEl>
                                        <p:attrNameLst>
                                          <p:attrName>ppt_w</p:attrName>
                                        </p:attrNameLst>
                                      </p:cBhvr>
                                      <p:tavLst>
                                        <p:tav tm="0">
                                          <p:val>
                                            <p:fltVal val="0"/>
                                          </p:val>
                                        </p:tav>
                                        <p:tav tm="100000">
                                          <p:val>
                                            <p:strVal val="#ppt_w"/>
                                          </p:val>
                                        </p:tav>
                                      </p:tavLst>
                                    </p:anim>
                                    <p:anim calcmode="lin" valueType="num">
                                      <p:cBhvr>
                                        <p:cTn id="42" dur="2000" fill="hold"/>
                                        <p:tgtEl>
                                          <p:spTgt spid="12"/>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2000" fill="hold"/>
                                        <p:tgtEl>
                                          <p:spTgt spid="13"/>
                                        </p:tgtEl>
                                        <p:attrNameLst>
                                          <p:attrName>ppt_w</p:attrName>
                                        </p:attrNameLst>
                                      </p:cBhvr>
                                      <p:tavLst>
                                        <p:tav tm="0">
                                          <p:val>
                                            <p:fltVal val="0"/>
                                          </p:val>
                                        </p:tav>
                                        <p:tav tm="100000">
                                          <p:val>
                                            <p:strVal val="#ppt_w"/>
                                          </p:val>
                                        </p:tav>
                                      </p:tavLst>
                                    </p:anim>
                                    <p:anim calcmode="lin" valueType="num">
                                      <p:cBhvr>
                                        <p:cTn id="46" dur="2000" fill="hold"/>
                                        <p:tgtEl>
                                          <p:spTgt spid="13"/>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2000" fill="hold"/>
                                        <p:tgtEl>
                                          <p:spTgt spid="14"/>
                                        </p:tgtEl>
                                        <p:attrNameLst>
                                          <p:attrName>ppt_w</p:attrName>
                                        </p:attrNameLst>
                                      </p:cBhvr>
                                      <p:tavLst>
                                        <p:tav tm="0">
                                          <p:val>
                                            <p:fltVal val="0"/>
                                          </p:val>
                                        </p:tav>
                                        <p:tav tm="100000">
                                          <p:val>
                                            <p:strVal val="#ppt_w"/>
                                          </p:val>
                                        </p:tav>
                                      </p:tavLst>
                                    </p:anim>
                                    <p:anim calcmode="lin" valueType="num">
                                      <p:cBhvr>
                                        <p:cTn id="50" dur="2000" fill="hold"/>
                                        <p:tgtEl>
                                          <p:spTgt spid="14"/>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2000" fill="hold"/>
                                        <p:tgtEl>
                                          <p:spTgt spid="15"/>
                                        </p:tgtEl>
                                        <p:attrNameLst>
                                          <p:attrName>ppt_w</p:attrName>
                                        </p:attrNameLst>
                                      </p:cBhvr>
                                      <p:tavLst>
                                        <p:tav tm="0">
                                          <p:val>
                                            <p:fltVal val="0"/>
                                          </p:val>
                                        </p:tav>
                                        <p:tav tm="100000">
                                          <p:val>
                                            <p:strVal val="#ppt_w"/>
                                          </p:val>
                                        </p:tav>
                                      </p:tavLst>
                                    </p:anim>
                                    <p:anim calcmode="lin" valueType="num">
                                      <p:cBhvr>
                                        <p:cTn id="54" dur="2000" fill="hold"/>
                                        <p:tgtEl>
                                          <p:spTgt spid="15"/>
                                        </p:tgtEl>
                                        <p:attrNameLst>
                                          <p:attrName>ppt_h</p:attrName>
                                        </p:attrNameLst>
                                      </p:cBhvr>
                                      <p:tavLst>
                                        <p:tav tm="0">
                                          <p:val>
                                            <p:fltVal val="0"/>
                                          </p:val>
                                        </p:tav>
                                        <p:tav tm="100000">
                                          <p:val>
                                            <p:strVal val="#ppt_h"/>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5"/>
                                        </p:tgtEl>
                                        <p:attrNameLst>
                                          <p:attrName>r</p:attrName>
                                        </p:attrNameLst>
                                      </p:cBhvr>
                                    </p:animRot>
                                  </p:childTnLst>
                                </p:cTn>
                              </p:par>
                              <p:par>
                                <p:cTn id="79" presetID="3" presetClass="entr" presetSubtype="5" fill="hold" grpId="2"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linds(vertical)">
                                      <p:cBhvr>
                                        <p:cTn id="81" dur="2000"/>
                                        <p:tgtEl>
                                          <p:spTgt spid="4"/>
                                        </p:tgtEl>
                                      </p:cBhvr>
                                    </p:animEffect>
                                  </p:childTnLst>
                                </p:cTn>
                              </p:par>
                              <p:par>
                                <p:cTn id="82" presetID="3" presetClass="entr" presetSubtype="5" fill="hold" grpId="2" nodeType="withEffect">
                                  <p:stCondLst>
                                    <p:cond delay="0"/>
                                  </p:stCondLst>
                                  <p:childTnLst>
                                    <p:set>
                                      <p:cBhvr>
                                        <p:cTn id="83" dur="1" fill="hold">
                                          <p:stCondLst>
                                            <p:cond delay="0"/>
                                          </p:stCondLst>
                                        </p:cTn>
                                        <p:tgtEl>
                                          <p:spTgt spid="5"/>
                                        </p:tgtEl>
                                        <p:attrNameLst>
                                          <p:attrName>style.visibility</p:attrName>
                                        </p:attrNameLst>
                                      </p:cBhvr>
                                      <p:to>
                                        <p:strVal val="visible"/>
                                      </p:to>
                                    </p:set>
                                    <p:animEffect transition="in" filter="blinds(vertical)">
                                      <p:cBhvr>
                                        <p:cTn id="84" dur="2000"/>
                                        <p:tgtEl>
                                          <p:spTgt spid="5"/>
                                        </p:tgtEl>
                                      </p:cBhvr>
                                    </p:animEffect>
                                  </p:childTnLst>
                                </p:cTn>
                              </p:par>
                              <p:par>
                                <p:cTn id="85" presetID="3" presetClass="entr" presetSubtype="5" fill="hold" grpId="2"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linds(vertical)">
                                      <p:cBhvr>
                                        <p:cTn id="87" dur="2000"/>
                                        <p:tgtEl>
                                          <p:spTgt spid="6"/>
                                        </p:tgtEl>
                                      </p:cBhvr>
                                    </p:animEffect>
                                  </p:childTnLst>
                                </p:cTn>
                              </p:par>
                              <p:par>
                                <p:cTn id="88" presetID="3" presetClass="entr" presetSubtype="5" fill="hold" grpId="2" nodeType="withEffect">
                                  <p:stCondLst>
                                    <p:cond delay="0"/>
                                  </p:stCondLst>
                                  <p:childTnLst>
                                    <p:set>
                                      <p:cBhvr>
                                        <p:cTn id="89" dur="1" fill="hold">
                                          <p:stCondLst>
                                            <p:cond delay="0"/>
                                          </p:stCondLst>
                                        </p:cTn>
                                        <p:tgtEl>
                                          <p:spTgt spid="7"/>
                                        </p:tgtEl>
                                        <p:attrNameLst>
                                          <p:attrName>style.visibility</p:attrName>
                                        </p:attrNameLst>
                                      </p:cBhvr>
                                      <p:to>
                                        <p:strVal val="visible"/>
                                      </p:to>
                                    </p:set>
                                    <p:animEffect transition="in" filter="blinds(vertical)">
                                      <p:cBhvr>
                                        <p:cTn id="90" dur="2000"/>
                                        <p:tgtEl>
                                          <p:spTgt spid="7"/>
                                        </p:tgtEl>
                                      </p:cBhvr>
                                    </p:animEffect>
                                  </p:childTnLst>
                                </p:cTn>
                              </p:par>
                              <p:par>
                                <p:cTn id="91" presetID="3" presetClass="entr" presetSubtype="5" fill="hold" grpId="2"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blinds(vertical)">
                                      <p:cBhvr>
                                        <p:cTn id="93" dur="2000"/>
                                        <p:tgtEl>
                                          <p:spTgt spid="8"/>
                                        </p:tgtEl>
                                      </p:cBhvr>
                                    </p:animEffect>
                                  </p:childTnLst>
                                </p:cTn>
                              </p:par>
                              <p:par>
                                <p:cTn id="94" presetID="3" presetClass="entr" presetSubtype="5" fill="hold" grpId="2" nodeType="withEffect">
                                  <p:stCondLst>
                                    <p:cond delay="0"/>
                                  </p:stCondLst>
                                  <p:childTnLst>
                                    <p:set>
                                      <p:cBhvr>
                                        <p:cTn id="95" dur="1" fill="hold">
                                          <p:stCondLst>
                                            <p:cond delay="0"/>
                                          </p:stCondLst>
                                        </p:cTn>
                                        <p:tgtEl>
                                          <p:spTgt spid="9"/>
                                        </p:tgtEl>
                                        <p:attrNameLst>
                                          <p:attrName>style.visibility</p:attrName>
                                        </p:attrNameLst>
                                      </p:cBhvr>
                                      <p:to>
                                        <p:strVal val="visible"/>
                                      </p:to>
                                    </p:set>
                                    <p:animEffect transition="in" filter="blinds(vertical)">
                                      <p:cBhvr>
                                        <p:cTn id="96" dur="2000"/>
                                        <p:tgtEl>
                                          <p:spTgt spid="9"/>
                                        </p:tgtEl>
                                      </p:cBhvr>
                                    </p:animEffect>
                                  </p:childTnLst>
                                </p:cTn>
                              </p:par>
                              <p:par>
                                <p:cTn id="97" presetID="3" presetClass="entr" presetSubtype="5" fill="hold" grpId="2" nodeType="with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blinds(vertical)">
                                      <p:cBhvr>
                                        <p:cTn id="99" dur="2000"/>
                                        <p:tgtEl>
                                          <p:spTgt spid="10"/>
                                        </p:tgtEl>
                                      </p:cBhvr>
                                    </p:animEffect>
                                  </p:childTnLst>
                                </p:cTn>
                              </p:par>
                              <p:par>
                                <p:cTn id="100" presetID="3" presetClass="entr" presetSubtype="5" fill="hold" grpId="2"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blinds(vertical)">
                                      <p:cBhvr>
                                        <p:cTn id="102" dur="2000"/>
                                        <p:tgtEl>
                                          <p:spTgt spid="11"/>
                                        </p:tgtEl>
                                      </p:cBhvr>
                                    </p:animEffect>
                                  </p:childTnLst>
                                </p:cTn>
                              </p:par>
                              <p:par>
                                <p:cTn id="103" presetID="3" presetClass="entr" presetSubtype="5" fill="hold" grpId="2" nodeType="with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blinds(vertical)">
                                      <p:cBhvr>
                                        <p:cTn id="105" dur="2000"/>
                                        <p:tgtEl>
                                          <p:spTgt spid="12"/>
                                        </p:tgtEl>
                                      </p:cBhvr>
                                    </p:animEffect>
                                  </p:childTnLst>
                                </p:cTn>
                              </p:par>
                              <p:par>
                                <p:cTn id="106" presetID="3" presetClass="entr" presetSubtype="5" fill="hold" grpId="2" nodeType="withEffect">
                                  <p:stCondLst>
                                    <p:cond delay="0"/>
                                  </p:stCondLst>
                                  <p:childTnLst>
                                    <p:set>
                                      <p:cBhvr>
                                        <p:cTn id="107" dur="1" fill="hold">
                                          <p:stCondLst>
                                            <p:cond delay="0"/>
                                          </p:stCondLst>
                                        </p:cTn>
                                        <p:tgtEl>
                                          <p:spTgt spid="13"/>
                                        </p:tgtEl>
                                        <p:attrNameLst>
                                          <p:attrName>style.visibility</p:attrName>
                                        </p:attrNameLst>
                                      </p:cBhvr>
                                      <p:to>
                                        <p:strVal val="visible"/>
                                      </p:to>
                                    </p:set>
                                    <p:animEffect transition="in" filter="blinds(vertical)">
                                      <p:cBhvr>
                                        <p:cTn id="108" dur="2000"/>
                                        <p:tgtEl>
                                          <p:spTgt spid="13"/>
                                        </p:tgtEl>
                                      </p:cBhvr>
                                    </p:animEffect>
                                  </p:childTnLst>
                                </p:cTn>
                              </p:par>
                              <p:par>
                                <p:cTn id="109" presetID="3" presetClass="entr" presetSubtype="5" fill="hold" grpId="2" nodeType="withEffect">
                                  <p:stCondLst>
                                    <p:cond delay="0"/>
                                  </p:stCondLst>
                                  <p:childTnLst>
                                    <p:set>
                                      <p:cBhvr>
                                        <p:cTn id="110" dur="1" fill="hold">
                                          <p:stCondLst>
                                            <p:cond delay="0"/>
                                          </p:stCondLst>
                                        </p:cTn>
                                        <p:tgtEl>
                                          <p:spTgt spid="14"/>
                                        </p:tgtEl>
                                        <p:attrNameLst>
                                          <p:attrName>style.visibility</p:attrName>
                                        </p:attrNameLst>
                                      </p:cBhvr>
                                      <p:to>
                                        <p:strVal val="visible"/>
                                      </p:to>
                                    </p:set>
                                    <p:animEffect transition="in" filter="blinds(vertical)">
                                      <p:cBhvr>
                                        <p:cTn id="111" dur="2000"/>
                                        <p:tgtEl>
                                          <p:spTgt spid="14"/>
                                        </p:tgtEl>
                                      </p:cBhvr>
                                    </p:animEffect>
                                  </p:childTnLst>
                                </p:cTn>
                              </p:par>
                              <p:par>
                                <p:cTn id="112" presetID="3" presetClass="entr" presetSubtype="5"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Effect transition="in" filter="blinds(vertical)">
                                      <p:cBhvr>
                                        <p:cTn id="114" dur="2000"/>
                                        <p:tgtEl>
                                          <p:spTgt spid="15"/>
                                        </p:tgtEl>
                                      </p:cBhvr>
                                    </p:animEffect>
                                  </p:childTnLst>
                                </p:cTn>
                              </p:par>
                            </p:childTnLst>
                          </p:cTn>
                        </p:par>
                        <p:par>
                          <p:cTn id="115" fill="hold">
                            <p:stCondLst>
                              <p:cond delay="2000"/>
                            </p:stCondLst>
                            <p:childTnLst>
                              <p:par>
                                <p:cTn id="116" presetID="23" presetClass="exit" presetSubtype="544" fill="hold" grpId="3" nodeType="afterEffect">
                                  <p:stCondLst>
                                    <p:cond delay="0"/>
                                  </p:stCondLst>
                                  <p:childTnLst>
                                    <p:anim calcmode="lin" valueType="num">
                                      <p:cBhvr>
                                        <p:cTn id="117" dur="2000"/>
                                        <p:tgtEl>
                                          <p:spTgt spid="4"/>
                                        </p:tgtEl>
                                        <p:attrNameLst>
                                          <p:attrName>ppt_w</p:attrName>
                                        </p:attrNameLst>
                                      </p:cBhvr>
                                      <p:tavLst>
                                        <p:tav tm="0">
                                          <p:val>
                                            <p:strVal val="ppt_w"/>
                                          </p:val>
                                        </p:tav>
                                        <p:tav tm="100000">
                                          <p:val>
                                            <p:fltVal val="0"/>
                                          </p:val>
                                        </p:tav>
                                      </p:tavLst>
                                    </p:anim>
                                    <p:anim calcmode="lin" valueType="num">
                                      <p:cBhvr>
                                        <p:cTn id="118" dur="2000"/>
                                        <p:tgtEl>
                                          <p:spTgt spid="4"/>
                                        </p:tgtEl>
                                        <p:attrNameLst>
                                          <p:attrName>ppt_h</p:attrName>
                                        </p:attrNameLst>
                                      </p:cBhvr>
                                      <p:tavLst>
                                        <p:tav tm="0">
                                          <p:val>
                                            <p:strVal val="ppt_h"/>
                                          </p:val>
                                        </p:tav>
                                        <p:tav tm="100000">
                                          <p:val>
                                            <p:fltVal val="0"/>
                                          </p:val>
                                        </p:tav>
                                      </p:tavLst>
                                    </p:anim>
                                    <p:anim calcmode="lin" valueType="num">
                                      <p:cBhvr>
                                        <p:cTn id="119" dur="2000"/>
                                        <p:tgtEl>
                                          <p:spTgt spid="4"/>
                                        </p:tgtEl>
                                        <p:attrNameLst>
                                          <p:attrName>ppt_x</p:attrName>
                                        </p:attrNameLst>
                                      </p:cBhvr>
                                      <p:tavLst>
                                        <p:tav tm="0">
                                          <p:val>
                                            <p:strVal val="ppt_x"/>
                                          </p:val>
                                        </p:tav>
                                        <p:tav tm="100000">
                                          <p:val>
                                            <p:fltVal val="0.5"/>
                                          </p:val>
                                        </p:tav>
                                      </p:tavLst>
                                    </p:anim>
                                    <p:anim calcmode="lin" valueType="num">
                                      <p:cBhvr>
                                        <p:cTn id="120" dur="2000"/>
                                        <p:tgtEl>
                                          <p:spTgt spid="4"/>
                                        </p:tgtEl>
                                        <p:attrNameLst>
                                          <p:attrName>ppt_y</p:attrName>
                                        </p:attrNameLst>
                                      </p:cBhvr>
                                      <p:tavLst>
                                        <p:tav tm="0">
                                          <p:val>
                                            <p:strVal val="ppt_y"/>
                                          </p:val>
                                        </p:tav>
                                        <p:tav tm="100000">
                                          <p:val>
                                            <p:fltVal val="0.5"/>
                                          </p:val>
                                        </p:tav>
                                      </p:tavLst>
                                    </p:anim>
                                    <p:set>
                                      <p:cBhvr>
                                        <p:cTn id="121" dur="1" fill="hold">
                                          <p:stCondLst>
                                            <p:cond delay="1999"/>
                                          </p:stCondLst>
                                        </p:cTn>
                                        <p:tgtEl>
                                          <p:spTgt spid="4"/>
                                        </p:tgtEl>
                                        <p:attrNameLst>
                                          <p:attrName>style.visibility</p:attrName>
                                        </p:attrNameLst>
                                      </p:cBhvr>
                                      <p:to>
                                        <p:strVal val="hidden"/>
                                      </p:to>
                                    </p:set>
                                  </p:childTnLst>
                                </p:cTn>
                              </p:par>
                              <p:par>
                                <p:cTn id="122" presetID="23" presetClass="exit" presetSubtype="544" fill="hold" grpId="3" nodeType="withEffect">
                                  <p:stCondLst>
                                    <p:cond delay="0"/>
                                  </p:stCondLst>
                                  <p:childTnLst>
                                    <p:anim calcmode="lin" valueType="num">
                                      <p:cBhvr>
                                        <p:cTn id="123" dur="2000"/>
                                        <p:tgtEl>
                                          <p:spTgt spid="5"/>
                                        </p:tgtEl>
                                        <p:attrNameLst>
                                          <p:attrName>ppt_w</p:attrName>
                                        </p:attrNameLst>
                                      </p:cBhvr>
                                      <p:tavLst>
                                        <p:tav tm="0">
                                          <p:val>
                                            <p:strVal val="ppt_w"/>
                                          </p:val>
                                        </p:tav>
                                        <p:tav tm="100000">
                                          <p:val>
                                            <p:fltVal val="0"/>
                                          </p:val>
                                        </p:tav>
                                      </p:tavLst>
                                    </p:anim>
                                    <p:anim calcmode="lin" valueType="num">
                                      <p:cBhvr>
                                        <p:cTn id="124" dur="2000"/>
                                        <p:tgtEl>
                                          <p:spTgt spid="5"/>
                                        </p:tgtEl>
                                        <p:attrNameLst>
                                          <p:attrName>ppt_h</p:attrName>
                                        </p:attrNameLst>
                                      </p:cBhvr>
                                      <p:tavLst>
                                        <p:tav tm="0">
                                          <p:val>
                                            <p:strVal val="ppt_h"/>
                                          </p:val>
                                        </p:tav>
                                        <p:tav tm="100000">
                                          <p:val>
                                            <p:fltVal val="0"/>
                                          </p:val>
                                        </p:tav>
                                      </p:tavLst>
                                    </p:anim>
                                    <p:anim calcmode="lin" valueType="num">
                                      <p:cBhvr>
                                        <p:cTn id="125" dur="2000"/>
                                        <p:tgtEl>
                                          <p:spTgt spid="5"/>
                                        </p:tgtEl>
                                        <p:attrNameLst>
                                          <p:attrName>ppt_x</p:attrName>
                                        </p:attrNameLst>
                                      </p:cBhvr>
                                      <p:tavLst>
                                        <p:tav tm="0">
                                          <p:val>
                                            <p:strVal val="ppt_x"/>
                                          </p:val>
                                        </p:tav>
                                        <p:tav tm="100000">
                                          <p:val>
                                            <p:fltVal val="0.5"/>
                                          </p:val>
                                        </p:tav>
                                      </p:tavLst>
                                    </p:anim>
                                    <p:anim calcmode="lin" valueType="num">
                                      <p:cBhvr>
                                        <p:cTn id="126" dur="2000"/>
                                        <p:tgtEl>
                                          <p:spTgt spid="5"/>
                                        </p:tgtEl>
                                        <p:attrNameLst>
                                          <p:attrName>ppt_y</p:attrName>
                                        </p:attrNameLst>
                                      </p:cBhvr>
                                      <p:tavLst>
                                        <p:tav tm="0">
                                          <p:val>
                                            <p:strVal val="ppt_y"/>
                                          </p:val>
                                        </p:tav>
                                        <p:tav tm="100000">
                                          <p:val>
                                            <p:fltVal val="0.5"/>
                                          </p:val>
                                        </p:tav>
                                      </p:tavLst>
                                    </p:anim>
                                    <p:set>
                                      <p:cBhvr>
                                        <p:cTn id="127" dur="1" fill="hold">
                                          <p:stCondLst>
                                            <p:cond delay="1999"/>
                                          </p:stCondLst>
                                        </p:cTn>
                                        <p:tgtEl>
                                          <p:spTgt spid="5"/>
                                        </p:tgtEl>
                                        <p:attrNameLst>
                                          <p:attrName>style.visibility</p:attrName>
                                        </p:attrNameLst>
                                      </p:cBhvr>
                                      <p:to>
                                        <p:strVal val="hidden"/>
                                      </p:to>
                                    </p:set>
                                  </p:childTnLst>
                                </p:cTn>
                              </p:par>
                              <p:par>
                                <p:cTn id="128" presetID="23" presetClass="exit" presetSubtype="544" fill="hold" grpId="3" nodeType="withEffect">
                                  <p:stCondLst>
                                    <p:cond delay="0"/>
                                  </p:stCondLst>
                                  <p:childTnLst>
                                    <p:anim calcmode="lin" valueType="num">
                                      <p:cBhvr>
                                        <p:cTn id="129" dur="2000"/>
                                        <p:tgtEl>
                                          <p:spTgt spid="6"/>
                                        </p:tgtEl>
                                        <p:attrNameLst>
                                          <p:attrName>ppt_w</p:attrName>
                                        </p:attrNameLst>
                                      </p:cBhvr>
                                      <p:tavLst>
                                        <p:tav tm="0">
                                          <p:val>
                                            <p:strVal val="ppt_w"/>
                                          </p:val>
                                        </p:tav>
                                        <p:tav tm="100000">
                                          <p:val>
                                            <p:fltVal val="0"/>
                                          </p:val>
                                        </p:tav>
                                      </p:tavLst>
                                    </p:anim>
                                    <p:anim calcmode="lin" valueType="num">
                                      <p:cBhvr>
                                        <p:cTn id="130" dur="2000"/>
                                        <p:tgtEl>
                                          <p:spTgt spid="6"/>
                                        </p:tgtEl>
                                        <p:attrNameLst>
                                          <p:attrName>ppt_h</p:attrName>
                                        </p:attrNameLst>
                                      </p:cBhvr>
                                      <p:tavLst>
                                        <p:tav tm="0">
                                          <p:val>
                                            <p:strVal val="ppt_h"/>
                                          </p:val>
                                        </p:tav>
                                        <p:tav tm="100000">
                                          <p:val>
                                            <p:fltVal val="0"/>
                                          </p:val>
                                        </p:tav>
                                      </p:tavLst>
                                    </p:anim>
                                    <p:anim calcmode="lin" valueType="num">
                                      <p:cBhvr>
                                        <p:cTn id="131" dur="2000"/>
                                        <p:tgtEl>
                                          <p:spTgt spid="6"/>
                                        </p:tgtEl>
                                        <p:attrNameLst>
                                          <p:attrName>ppt_x</p:attrName>
                                        </p:attrNameLst>
                                      </p:cBhvr>
                                      <p:tavLst>
                                        <p:tav tm="0">
                                          <p:val>
                                            <p:strVal val="ppt_x"/>
                                          </p:val>
                                        </p:tav>
                                        <p:tav tm="100000">
                                          <p:val>
                                            <p:fltVal val="0.5"/>
                                          </p:val>
                                        </p:tav>
                                      </p:tavLst>
                                    </p:anim>
                                    <p:anim calcmode="lin" valueType="num">
                                      <p:cBhvr>
                                        <p:cTn id="132" dur="2000"/>
                                        <p:tgtEl>
                                          <p:spTgt spid="6"/>
                                        </p:tgtEl>
                                        <p:attrNameLst>
                                          <p:attrName>ppt_y</p:attrName>
                                        </p:attrNameLst>
                                      </p:cBhvr>
                                      <p:tavLst>
                                        <p:tav tm="0">
                                          <p:val>
                                            <p:strVal val="ppt_y"/>
                                          </p:val>
                                        </p:tav>
                                        <p:tav tm="100000">
                                          <p:val>
                                            <p:fltVal val="0.5"/>
                                          </p:val>
                                        </p:tav>
                                      </p:tavLst>
                                    </p:anim>
                                    <p:set>
                                      <p:cBhvr>
                                        <p:cTn id="133" dur="1" fill="hold">
                                          <p:stCondLst>
                                            <p:cond delay="1999"/>
                                          </p:stCondLst>
                                        </p:cTn>
                                        <p:tgtEl>
                                          <p:spTgt spid="6"/>
                                        </p:tgtEl>
                                        <p:attrNameLst>
                                          <p:attrName>style.visibility</p:attrName>
                                        </p:attrNameLst>
                                      </p:cBhvr>
                                      <p:to>
                                        <p:strVal val="hidden"/>
                                      </p:to>
                                    </p:set>
                                  </p:childTnLst>
                                </p:cTn>
                              </p:par>
                              <p:par>
                                <p:cTn id="134" presetID="23" presetClass="exit" presetSubtype="544" fill="hold" grpId="3" nodeType="withEffect">
                                  <p:stCondLst>
                                    <p:cond delay="0"/>
                                  </p:stCondLst>
                                  <p:childTnLst>
                                    <p:anim calcmode="lin" valueType="num">
                                      <p:cBhvr>
                                        <p:cTn id="135" dur="2000"/>
                                        <p:tgtEl>
                                          <p:spTgt spid="7"/>
                                        </p:tgtEl>
                                        <p:attrNameLst>
                                          <p:attrName>ppt_w</p:attrName>
                                        </p:attrNameLst>
                                      </p:cBhvr>
                                      <p:tavLst>
                                        <p:tav tm="0">
                                          <p:val>
                                            <p:strVal val="ppt_w"/>
                                          </p:val>
                                        </p:tav>
                                        <p:tav tm="100000">
                                          <p:val>
                                            <p:fltVal val="0"/>
                                          </p:val>
                                        </p:tav>
                                      </p:tavLst>
                                    </p:anim>
                                    <p:anim calcmode="lin" valueType="num">
                                      <p:cBhvr>
                                        <p:cTn id="136" dur="2000"/>
                                        <p:tgtEl>
                                          <p:spTgt spid="7"/>
                                        </p:tgtEl>
                                        <p:attrNameLst>
                                          <p:attrName>ppt_h</p:attrName>
                                        </p:attrNameLst>
                                      </p:cBhvr>
                                      <p:tavLst>
                                        <p:tav tm="0">
                                          <p:val>
                                            <p:strVal val="ppt_h"/>
                                          </p:val>
                                        </p:tav>
                                        <p:tav tm="100000">
                                          <p:val>
                                            <p:fltVal val="0"/>
                                          </p:val>
                                        </p:tav>
                                      </p:tavLst>
                                    </p:anim>
                                    <p:anim calcmode="lin" valueType="num">
                                      <p:cBhvr>
                                        <p:cTn id="137" dur="2000"/>
                                        <p:tgtEl>
                                          <p:spTgt spid="7"/>
                                        </p:tgtEl>
                                        <p:attrNameLst>
                                          <p:attrName>ppt_x</p:attrName>
                                        </p:attrNameLst>
                                      </p:cBhvr>
                                      <p:tavLst>
                                        <p:tav tm="0">
                                          <p:val>
                                            <p:strVal val="ppt_x"/>
                                          </p:val>
                                        </p:tav>
                                        <p:tav tm="100000">
                                          <p:val>
                                            <p:fltVal val="0.5"/>
                                          </p:val>
                                        </p:tav>
                                      </p:tavLst>
                                    </p:anim>
                                    <p:anim calcmode="lin" valueType="num">
                                      <p:cBhvr>
                                        <p:cTn id="138" dur="2000"/>
                                        <p:tgtEl>
                                          <p:spTgt spid="7"/>
                                        </p:tgtEl>
                                        <p:attrNameLst>
                                          <p:attrName>ppt_y</p:attrName>
                                        </p:attrNameLst>
                                      </p:cBhvr>
                                      <p:tavLst>
                                        <p:tav tm="0">
                                          <p:val>
                                            <p:strVal val="ppt_y"/>
                                          </p:val>
                                        </p:tav>
                                        <p:tav tm="100000">
                                          <p:val>
                                            <p:fltVal val="0.5"/>
                                          </p:val>
                                        </p:tav>
                                      </p:tavLst>
                                    </p:anim>
                                    <p:set>
                                      <p:cBhvr>
                                        <p:cTn id="139" dur="1" fill="hold">
                                          <p:stCondLst>
                                            <p:cond delay="1999"/>
                                          </p:stCondLst>
                                        </p:cTn>
                                        <p:tgtEl>
                                          <p:spTgt spid="7"/>
                                        </p:tgtEl>
                                        <p:attrNameLst>
                                          <p:attrName>style.visibility</p:attrName>
                                        </p:attrNameLst>
                                      </p:cBhvr>
                                      <p:to>
                                        <p:strVal val="hidden"/>
                                      </p:to>
                                    </p:set>
                                  </p:childTnLst>
                                </p:cTn>
                              </p:par>
                              <p:par>
                                <p:cTn id="140" presetID="23" presetClass="exit" presetSubtype="544" fill="hold" grpId="3" nodeType="withEffect">
                                  <p:stCondLst>
                                    <p:cond delay="0"/>
                                  </p:stCondLst>
                                  <p:childTnLst>
                                    <p:anim calcmode="lin" valueType="num">
                                      <p:cBhvr>
                                        <p:cTn id="141" dur="2000"/>
                                        <p:tgtEl>
                                          <p:spTgt spid="8"/>
                                        </p:tgtEl>
                                        <p:attrNameLst>
                                          <p:attrName>ppt_w</p:attrName>
                                        </p:attrNameLst>
                                      </p:cBhvr>
                                      <p:tavLst>
                                        <p:tav tm="0">
                                          <p:val>
                                            <p:strVal val="ppt_w"/>
                                          </p:val>
                                        </p:tav>
                                        <p:tav tm="100000">
                                          <p:val>
                                            <p:fltVal val="0"/>
                                          </p:val>
                                        </p:tav>
                                      </p:tavLst>
                                    </p:anim>
                                    <p:anim calcmode="lin" valueType="num">
                                      <p:cBhvr>
                                        <p:cTn id="142" dur="2000"/>
                                        <p:tgtEl>
                                          <p:spTgt spid="8"/>
                                        </p:tgtEl>
                                        <p:attrNameLst>
                                          <p:attrName>ppt_h</p:attrName>
                                        </p:attrNameLst>
                                      </p:cBhvr>
                                      <p:tavLst>
                                        <p:tav tm="0">
                                          <p:val>
                                            <p:strVal val="ppt_h"/>
                                          </p:val>
                                        </p:tav>
                                        <p:tav tm="100000">
                                          <p:val>
                                            <p:fltVal val="0"/>
                                          </p:val>
                                        </p:tav>
                                      </p:tavLst>
                                    </p:anim>
                                    <p:anim calcmode="lin" valueType="num">
                                      <p:cBhvr>
                                        <p:cTn id="143" dur="2000"/>
                                        <p:tgtEl>
                                          <p:spTgt spid="8"/>
                                        </p:tgtEl>
                                        <p:attrNameLst>
                                          <p:attrName>ppt_x</p:attrName>
                                        </p:attrNameLst>
                                      </p:cBhvr>
                                      <p:tavLst>
                                        <p:tav tm="0">
                                          <p:val>
                                            <p:strVal val="ppt_x"/>
                                          </p:val>
                                        </p:tav>
                                        <p:tav tm="100000">
                                          <p:val>
                                            <p:fltVal val="0.5"/>
                                          </p:val>
                                        </p:tav>
                                      </p:tavLst>
                                    </p:anim>
                                    <p:anim calcmode="lin" valueType="num">
                                      <p:cBhvr>
                                        <p:cTn id="144" dur="2000"/>
                                        <p:tgtEl>
                                          <p:spTgt spid="8"/>
                                        </p:tgtEl>
                                        <p:attrNameLst>
                                          <p:attrName>ppt_y</p:attrName>
                                        </p:attrNameLst>
                                      </p:cBhvr>
                                      <p:tavLst>
                                        <p:tav tm="0">
                                          <p:val>
                                            <p:strVal val="ppt_y"/>
                                          </p:val>
                                        </p:tav>
                                        <p:tav tm="100000">
                                          <p:val>
                                            <p:fltVal val="0.5"/>
                                          </p:val>
                                        </p:tav>
                                      </p:tavLst>
                                    </p:anim>
                                    <p:set>
                                      <p:cBhvr>
                                        <p:cTn id="145" dur="1" fill="hold">
                                          <p:stCondLst>
                                            <p:cond delay="1999"/>
                                          </p:stCondLst>
                                        </p:cTn>
                                        <p:tgtEl>
                                          <p:spTgt spid="8"/>
                                        </p:tgtEl>
                                        <p:attrNameLst>
                                          <p:attrName>style.visibility</p:attrName>
                                        </p:attrNameLst>
                                      </p:cBhvr>
                                      <p:to>
                                        <p:strVal val="hidden"/>
                                      </p:to>
                                    </p:set>
                                  </p:childTnLst>
                                </p:cTn>
                              </p:par>
                              <p:par>
                                <p:cTn id="146" presetID="23" presetClass="exit" presetSubtype="544" fill="hold" grpId="3" nodeType="withEffect">
                                  <p:stCondLst>
                                    <p:cond delay="0"/>
                                  </p:stCondLst>
                                  <p:childTnLst>
                                    <p:anim calcmode="lin" valueType="num">
                                      <p:cBhvr>
                                        <p:cTn id="147" dur="2000"/>
                                        <p:tgtEl>
                                          <p:spTgt spid="9"/>
                                        </p:tgtEl>
                                        <p:attrNameLst>
                                          <p:attrName>ppt_w</p:attrName>
                                        </p:attrNameLst>
                                      </p:cBhvr>
                                      <p:tavLst>
                                        <p:tav tm="0">
                                          <p:val>
                                            <p:strVal val="ppt_w"/>
                                          </p:val>
                                        </p:tav>
                                        <p:tav tm="100000">
                                          <p:val>
                                            <p:fltVal val="0"/>
                                          </p:val>
                                        </p:tav>
                                      </p:tavLst>
                                    </p:anim>
                                    <p:anim calcmode="lin" valueType="num">
                                      <p:cBhvr>
                                        <p:cTn id="148" dur="2000"/>
                                        <p:tgtEl>
                                          <p:spTgt spid="9"/>
                                        </p:tgtEl>
                                        <p:attrNameLst>
                                          <p:attrName>ppt_h</p:attrName>
                                        </p:attrNameLst>
                                      </p:cBhvr>
                                      <p:tavLst>
                                        <p:tav tm="0">
                                          <p:val>
                                            <p:strVal val="ppt_h"/>
                                          </p:val>
                                        </p:tav>
                                        <p:tav tm="100000">
                                          <p:val>
                                            <p:fltVal val="0"/>
                                          </p:val>
                                        </p:tav>
                                      </p:tavLst>
                                    </p:anim>
                                    <p:anim calcmode="lin" valueType="num">
                                      <p:cBhvr>
                                        <p:cTn id="149" dur="2000"/>
                                        <p:tgtEl>
                                          <p:spTgt spid="9"/>
                                        </p:tgtEl>
                                        <p:attrNameLst>
                                          <p:attrName>ppt_x</p:attrName>
                                        </p:attrNameLst>
                                      </p:cBhvr>
                                      <p:tavLst>
                                        <p:tav tm="0">
                                          <p:val>
                                            <p:strVal val="ppt_x"/>
                                          </p:val>
                                        </p:tav>
                                        <p:tav tm="100000">
                                          <p:val>
                                            <p:fltVal val="0.5"/>
                                          </p:val>
                                        </p:tav>
                                      </p:tavLst>
                                    </p:anim>
                                    <p:anim calcmode="lin" valueType="num">
                                      <p:cBhvr>
                                        <p:cTn id="150" dur="2000"/>
                                        <p:tgtEl>
                                          <p:spTgt spid="9"/>
                                        </p:tgtEl>
                                        <p:attrNameLst>
                                          <p:attrName>ppt_y</p:attrName>
                                        </p:attrNameLst>
                                      </p:cBhvr>
                                      <p:tavLst>
                                        <p:tav tm="0">
                                          <p:val>
                                            <p:strVal val="ppt_y"/>
                                          </p:val>
                                        </p:tav>
                                        <p:tav tm="100000">
                                          <p:val>
                                            <p:fltVal val="0.5"/>
                                          </p:val>
                                        </p:tav>
                                      </p:tavLst>
                                    </p:anim>
                                    <p:set>
                                      <p:cBhvr>
                                        <p:cTn id="151" dur="1" fill="hold">
                                          <p:stCondLst>
                                            <p:cond delay="1999"/>
                                          </p:stCondLst>
                                        </p:cTn>
                                        <p:tgtEl>
                                          <p:spTgt spid="9"/>
                                        </p:tgtEl>
                                        <p:attrNameLst>
                                          <p:attrName>style.visibility</p:attrName>
                                        </p:attrNameLst>
                                      </p:cBhvr>
                                      <p:to>
                                        <p:strVal val="hidden"/>
                                      </p:to>
                                    </p:set>
                                  </p:childTnLst>
                                </p:cTn>
                              </p:par>
                              <p:par>
                                <p:cTn id="152" presetID="23" presetClass="exit" presetSubtype="544" fill="hold" grpId="3" nodeType="withEffect">
                                  <p:stCondLst>
                                    <p:cond delay="0"/>
                                  </p:stCondLst>
                                  <p:childTnLst>
                                    <p:anim calcmode="lin" valueType="num">
                                      <p:cBhvr>
                                        <p:cTn id="153" dur="2000"/>
                                        <p:tgtEl>
                                          <p:spTgt spid="10"/>
                                        </p:tgtEl>
                                        <p:attrNameLst>
                                          <p:attrName>ppt_w</p:attrName>
                                        </p:attrNameLst>
                                      </p:cBhvr>
                                      <p:tavLst>
                                        <p:tav tm="0">
                                          <p:val>
                                            <p:strVal val="ppt_w"/>
                                          </p:val>
                                        </p:tav>
                                        <p:tav tm="100000">
                                          <p:val>
                                            <p:fltVal val="0"/>
                                          </p:val>
                                        </p:tav>
                                      </p:tavLst>
                                    </p:anim>
                                    <p:anim calcmode="lin" valueType="num">
                                      <p:cBhvr>
                                        <p:cTn id="154" dur="2000"/>
                                        <p:tgtEl>
                                          <p:spTgt spid="10"/>
                                        </p:tgtEl>
                                        <p:attrNameLst>
                                          <p:attrName>ppt_h</p:attrName>
                                        </p:attrNameLst>
                                      </p:cBhvr>
                                      <p:tavLst>
                                        <p:tav tm="0">
                                          <p:val>
                                            <p:strVal val="ppt_h"/>
                                          </p:val>
                                        </p:tav>
                                        <p:tav tm="100000">
                                          <p:val>
                                            <p:fltVal val="0"/>
                                          </p:val>
                                        </p:tav>
                                      </p:tavLst>
                                    </p:anim>
                                    <p:anim calcmode="lin" valueType="num">
                                      <p:cBhvr>
                                        <p:cTn id="155" dur="2000"/>
                                        <p:tgtEl>
                                          <p:spTgt spid="10"/>
                                        </p:tgtEl>
                                        <p:attrNameLst>
                                          <p:attrName>ppt_x</p:attrName>
                                        </p:attrNameLst>
                                      </p:cBhvr>
                                      <p:tavLst>
                                        <p:tav tm="0">
                                          <p:val>
                                            <p:strVal val="ppt_x"/>
                                          </p:val>
                                        </p:tav>
                                        <p:tav tm="100000">
                                          <p:val>
                                            <p:fltVal val="0.5"/>
                                          </p:val>
                                        </p:tav>
                                      </p:tavLst>
                                    </p:anim>
                                    <p:anim calcmode="lin" valueType="num">
                                      <p:cBhvr>
                                        <p:cTn id="156" dur="2000"/>
                                        <p:tgtEl>
                                          <p:spTgt spid="10"/>
                                        </p:tgtEl>
                                        <p:attrNameLst>
                                          <p:attrName>ppt_y</p:attrName>
                                        </p:attrNameLst>
                                      </p:cBhvr>
                                      <p:tavLst>
                                        <p:tav tm="0">
                                          <p:val>
                                            <p:strVal val="ppt_y"/>
                                          </p:val>
                                        </p:tav>
                                        <p:tav tm="100000">
                                          <p:val>
                                            <p:fltVal val="0.5"/>
                                          </p:val>
                                        </p:tav>
                                      </p:tavLst>
                                    </p:anim>
                                    <p:set>
                                      <p:cBhvr>
                                        <p:cTn id="157" dur="1" fill="hold">
                                          <p:stCondLst>
                                            <p:cond delay="1999"/>
                                          </p:stCondLst>
                                        </p:cTn>
                                        <p:tgtEl>
                                          <p:spTgt spid="10"/>
                                        </p:tgtEl>
                                        <p:attrNameLst>
                                          <p:attrName>style.visibility</p:attrName>
                                        </p:attrNameLst>
                                      </p:cBhvr>
                                      <p:to>
                                        <p:strVal val="hidden"/>
                                      </p:to>
                                    </p:set>
                                  </p:childTnLst>
                                </p:cTn>
                              </p:par>
                              <p:par>
                                <p:cTn id="158" presetID="23" presetClass="exit" presetSubtype="544" fill="hold" grpId="3" nodeType="withEffect">
                                  <p:stCondLst>
                                    <p:cond delay="0"/>
                                  </p:stCondLst>
                                  <p:childTnLst>
                                    <p:anim calcmode="lin" valueType="num">
                                      <p:cBhvr>
                                        <p:cTn id="159" dur="2000"/>
                                        <p:tgtEl>
                                          <p:spTgt spid="11"/>
                                        </p:tgtEl>
                                        <p:attrNameLst>
                                          <p:attrName>ppt_w</p:attrName>
                                        </p:attrNameLst>
                                      </p:cBhvr>
                                      <p:tavLst>
                                        <p:tav tm="0">
                                          <p:val>
                                            <p:strVal val="ppt_w"/>
                                          </p:val>
                                        </p:tav>
                                        <p:tav tm="100000">
                                          <p:val>
                                            <p:fltVal val="0"/>
                                          </p:val>
                                        </p:tav>
                                      </p:tavLst>
                                    </p:anim>
                                    <p:anim calcmode="lin" valueType="num">
                                      <p:cBhvr>
                                        <p:cTn id="160" dur="2000"/>
                                        <p:tgtEl>
                                          <p:spTgt spid="11"/>
                                        </p:tgtEl>
                                        <p:attrNameLst>
                                          <p:attrName>ppt_h</p:attrName>
                                        </p:attrNameLst>
                                      </p:cBhvr>
                                      <p:tavLst>
                                        <p:tav tm="0">
                                          <p:val>
                                            <p:strVal val="ppt_h"/>
                                          </p:val>
                                        </p:tav>
                                        <p:tav tm="100000">
                                          <p:val>
                                            <p:fltVal val="0"/>
                                          </p:val>
                                        </p:tav>
                                      </p:tavLst>
                                    </p:anim>
                                    <p:anim calcmode="lin" valueType="num">
                                      <p:cBhvr>
                                        <p:cTn id="161" dur="2000"/>
                                        <p:tgtEl>
                                          <p:spTgt spid="11"/>
                                        </p:tgtEl>
                                        <p:attrNameLst>
                                          <p:attrName>ppt_x</p:attrName>
                                        </p:attrNameLst>
                                      </p:cBhvr>
                                      <p:tavLst>
                                        <p:tav tm="0">
                                          <p:val>
                                            <p:strVal val="ppt_x"/>
                                          </p:val>
                                        </p:tav>
                                        <p:tav tm="100000">
                                          <p:val>
                                            <p:fltVal val="0.5"/>
                                          </p:val>
                                        </p:tav>
                                      </p:tavLst>
                                    </p:anim>
                                    <p:anim calcmode="lin" valueType="num">
                                      <p:cBhvr>
                                        <p:cTn id="162" dur="2000"/>
                                        <p:tgtEl>
                                          <p:spTgt spid="11"/>
                                        </p:tgtEl>
                                        <p:attrNameLst>
                                          <p:attrName>ppt_y</p:attrName>
                                        </p:attrNameLst>
                                      </p:cBhvr>
                                      <p:tavLst>
                                        <p:tav tm="0">
                                          <p:val>
                                            <p:strVal val="ppt_y"/>
                                          </p:val>
                                        </p:tav>
                                        <p:tav tm="100000">
                                          <p:val>
                                            <p:fltVal val="0.5"/>
                                          </p:val>
                                        </p:tav>
                                      </p:tavLst>
                                    </p:anim>
                                    <p:set>
                                      <p:cBhvr>
                                        <p:cTn id="163" dur="1" fill="hold">
                                          <p:stCondLst>
                                            <p:cond delay="1999"/>
                                          </p:stCondLst>
                                        </p:cTn>
                                        <p:tgtEl>
                                          <p:spTgt spid="11"/>
                                        </p:tgtEl>
                                        <p:attrNameLst>
                                          <p:attrName>style.visibility</p:attrName>
                                        </p:attrNameLst>
                                      </p:cBhvr>
                                      <p:to>
                                        <p:strVal val="hidden"/>
                                      </p:to>
                                    </p:set>
                                  </p:childTnLst>
                                </p:cTn>
                              </p:par>
                              <p:par>
                                <p:cTn id="164" presetID="23" presetClass="exit" presetSubtype="544" fill="hold" grpId="3" nodeType="withEffect">
                                  <p:stCondLst>
                                    <p:cond delay="0"/>
                                  </p:stCondLst>
                                  <p:childTnLst>
                                    <p:anim calcmode="lin" valueType="num">
                                      <p:cBhvr>
                                        <p:cTn id="165" dur="2000"/>
                                        <p:tgtEl>
                                          <p:spTgt spid="12"/>
                                        </p:tgtEl>
                                        <p:attrNameLst>
                                          <p:attrName>ppt_w</p:attrName>
                                        </p:attrNameLst>
                                      </p:cBhvr>
                                      <p:tavLst>
                                        <p:tav tm="0">
                                          <p:val>
                                            <p:strVal val="ppt_w"/>
                                          </p:val>
                                        </p:tav>
                                        <p:tav tm="100000">
                                          <p:val>
                                            <p:fltVal val="0"/>
                                          </p:val>
                                        </p:tav>
                                      </p:tavLst>
                                    </p:anim>
                                    <p:anim calcmode="lin" valueType="num">
                                      <p:cBhvr>
                                        <p:cTn id="166" dur="2000"/>
                                        <p:tgtEl>
                                          <p:spTgt spid="12"/>
                                        </p:tgtEl>
                                        <p:attrNameLst>
                                          <p:attrName>ppt_h</p:attrName>
                                        </p:attrNameLst>
                                      </p:cBhvr>
                                      <p:tavLst>
                                        <p:tav tm="0">
                                          <p:val>
                                            <p:strVal val="ppt_h"/>
                                          </p:val>
                                        </p:tav>
                                        <p:tav tm="100000">
                                          <p:val>
                                            <p:fltVal val="0"/>
                                          </p:val>
                                        </p:tav>
                                      </p:tavLst>
                                    </p:anim>
                                    <p:anim calcmode="lin" valueType="num">
                                      <p:cBhvr>
                                        <p:cTn id="167" dur="2000"/>
                                        <p:tgtEl>
                                          <p:spTgt spid="12"/>
                                        </p:tgtEl>
                                        <p:attrNameLst>
                                          <p:attrName>ppt_x</p:attrName>
                                        </p:attrNameLst>
                                      </p:cBhvr>
                                      <p:tavLst>
                                        <p:tav tm="0">
                                          <p:val>
                                            <p:strVal val="ppt_x"/>
                                          </p:val>
                                        </p:tav>
                                        <p:tav tm="100000">
                                          <p:val>
                                            <p:fltVal val="0.5"/>
                                          </p:val>
                                        </p:tav>
                                      </p:tavLst>
                                    </p:anim>
                                    <p:anim calcmode="lin" valueType="num">
                                      <p:cBhvr>
                                        <p:cTn id="168" dur="2000"/>
                                        <p:tgtEl>
                                          <p:spTgt spid="12"/>
                                        </p:tgtEl>
                                        <p:attrNameLst>
                                          <p:attrName>ppt_y</p:attrName>
                                        </p:attrNameLst>
                                      </p:cBhvr>
                                      <p:tavLst>
                                        <p:tav tm="0">
                                          <p:val>
                                            <p:strVal val="ppt_y"/>
                                          </p:val>
                                        </p:tav>
                                        <p:tav tm="100000">
                                          <p:val>
                                            <p:fltVal val="0.5"/>
                                          </p:val>
                                        </p:tav>
                                      </p:tavLst>
                                    </p:anim>
                                    <p:set>
                                      <p:cBhvr>
                                        <p:cTn id="169" dur="1" fill="hold">
                                          <p:stCondLst>
                                            <p:cond delay="1999"/>
                                          </p:stCondLst>
                                        </p:cTn>
                                        <p:tgtEl>
                                          <p:spTgt spid="12"/>
                                        </p:tgtEl>
                                        <p:attrNameLst>
                                          <p:attrName>style.visibility</p:attrName>
                                        </p:attrNameLst>
                                      </p:cBhvr>
                                      <p:to>
                                        <p:strVal val="hidden"/>
                                      </p:to>
                                    </p:set>
                                  </p:childTnLst>
                                </p:cTn>
                              </p:par>
                              <p:par>
                                <p:cTn id="170" presetID="23" presetClass="exit" presetSubtype="544" fill="hold" grpId="3" nodeType="withEffect">
                                  <p:stCondLst>
                                    <p:cond delay="0"/>
                                  </p:stCondLst>
                                  <p:childTnLst>
                                    <p:anim calcmode="lin" valueType="num">
                                      <p:cBhvr>
                                        <p:cTn id="171" dur="2000"/>
                                        <p:tgtEl>
                                          <p:spTgt spid="13"/>
                                        </p:tgtEl>
                                        <p:attrNameLst>
                                          <p:attrName>ppt_w</p:attrName>
                                        </p:attrNameLst>
                                      </p:cBhvr>
                                      <p:tavLst>
                                        <p:tav tm="0">
                                          <p:val>
                                            <p:strVal val="ppt_w"/>
                                          </p:val>
                                        </p:tav>
                                        <p:tav tm="100000">
                                          <p:val>
                                            <p:fltVal val="0"/>
                                          </p:val>
                                        </p:tav>
                                      </p:tavLst>
                                    </p:anim>
                                    <p:anim calcmode="lin" valueType="num">
                                      <p:cBhvr>
                                        <p:cTn id="172" dur="2000"/>
                                        <p:tgtEl>
                                          <p:spTgt spid="13"/>
                                        </p:tgtEl>
                                        <p:attrNameLst>
                                          <p:attrName>ppt_h</p:attrName>
                                        </p:attrNameLst>
                                      </p:cBhvr>
                                      <p:tavLst>
                                        <p:tav tm="0">
                                          <p:val>
                                            <p:strVal val="ppt_h"/>
                                          </p:val>
                                        </p:tav>
                                        <p:tav tm="100000">
                                          <p:val>
                                            <p:fltVal val="0"/>
                                          </p:val>
                                        </p:tav>
                                      </p:tavLst>
                                    </p:anim>
                                    <p:anim calcmode="lin" valueType="num">
                                      <p:cBhvr>
                                        <p:cTn id="173" dur="2000"/>
                                        <p:tgtEl>
                                          <p:spTgt spid="13"/>
                                        </p:tgtEl>
                                        <p:attrNameLst>
                                          <p:attrName>ppt_x</p:attrName>
                                        </p:attrNameLst>
                                      </p:cBhvr>
                                      <p:tavLst>
                                        <p:tav tm="0">
                                          <p:val>
                                            <p:strVal val="ppt_x"/>
                                          </p:val>
                                        </p:tav>
                                        <p:tav tm="100000">
                                          <p:val>
                                            <p:fltVal val="0.5"/>
                                          </p:val>
                                        </p:tav>
                                      </p:tavLst>
                                    </p:anim>
                                    <p:anim calcmode="lin" valueType="num">
                                      <p:cBhvr>
                                        <p:cTn id="174" dur="2000"/>
                                        <p:tgtEl>
                                          <p:spTgt spid="13"/>
                                        </p:tgtEl>
                                        <p:attrNameLst>
                                          <p:attrName>ppt_y</p:attrName>
                                        </p:attrNameLst>
                                      </p:cBhvr>
                                      <p:tavLst>
                                        <p:tav tm="0">
                                          <p:val>
                                            <p:strVal val="ppt_y"/>
                                          </p:val>
                                        </p:tav>
                                        <p:tav tm="100000">
                                          <p:val>
                                            <p:fltVal val="0.5"/>
                                          </p:val>
                                        </p:tav>
                                      </p:tavLst>
                                    </p:anim>
                                    <p:set>
                                      <p:cBhvr>
                                        <p:cTn id="175" dur="1" fill="hold">
                                          <p:stCondLst>
                                            <p:cond delay="1999"/>
                                          </p:stCondLst>
                                        </p:cTn>
                                        <p:tgtEl>
                                          <p:spTgt spid="13"/>
                                        </p:tgtEl>
                                        <p:attrNameLst>
                                          <p:attrName>style.visibility</p:attrName>
                                        </p:attrNameLst>
                                      </p:cBhvr>
                                      <p:to>
                                        <p:strVal val="hidden"/>
                                      </p:to>
                                    </p:set>
                                  </p:childTnLst>
                                </p:cTn>
                              </p:par>
                              <p:par>
                                <p:cTn id="176" presetID="23" presetClass="exit" presetSubtype="544" fill="hold" grpId="3" nodeType="withEffect">
                                  <p:stCondLst>
                                    <p:cond delay="0"/>
                                  </p:stCondLst>
                                  <p:childTnLst>
                                    <p:anim calcmode="lin" valueType="num">
                                      <p:cBhvr>
                                        <p:cTn id="177" dur="2000"/>
                                        <p:tgtEl>
                                          <p:spTgt spid="14"/>
                                        </p:tgtEl>
                                        <p:attrNameLst>
                                          <p:attrName>ppt_w</p:attrName>
                                        </p:attrNameLst>
                                      </p:cBhvr>
                                      <p:tavLst>
                                        <p:tav tm="0">
                                          <p:val>
                                            <p:strVal val="ppt_w"/>
                                          </p:val>
                                        </p:tav>
                                        <p:tav tm="100000">
                                          <p:val>
                                            <p:fltVal val="0"/>
                                          </p:val>
                                        </p:tav>
                                      </p:tavLst>
                                    </p:anim>
                                    <p:anim calcmode="lin" valueType="num">
                                      <p:cBhvr>
                                        <p:cTn id="178" dur="2000"/>
                                        <p:tgtEl>
                                          <p:spTgt spid="14"/>
                                        </p:tgtEl>
                                        <p:attrNameLst>
                                          <p:attrName>ppt_h</p:attrName>
                                        </p:attrNameLst>
                                      </p:cBhvr>
                                      <p:tavLst>
                                        <p:tav tm="0">
                                          <p:val>
                                            <p:strVal val="ppt_h"/>
                                          </p:val>
                                        </p:tav>
                                        <p:tav tm="100000">
                                          <p:val>
                                            <p:fltVal val="0"/>
                                          </p:val>
                                        </p:tav>
                                      </p:tavLst>
                                    </p:anim>
                                    <p:anim calcmode="lin" valueType="num">
                                      <p:cBhvr>
                                        <p:cTn id="179" dur="2000"/>
                                        <p:tgtEl>
                                          <p:spTgt spid="14"/>
                                        </p:tgtEl>
                                        <p:attrNameLst>
                                          <p:attrName>ppt_x</p:attrName>
                                        </p:attrNameLst>
                                      </p:cBhvr>
                                      <p:tavLst>
                                        <p:tav tm="0">
                                          <p:val>
                                            <p:strVal val="ppt_x"/>
                                          </p:val>
                                        </p:tav>
                                        <p:tav tm="100000">
                                          <p:val>
                                            <p:fltVal val="0.5"/>
                                          </p:val>
                                        </p:tav>
                                      </p:tavLst>
                                    </p:anim>
                                    <p:anim calcmode="lin" valueType="num">
                                      <p:cBhvr>
                                        <p:cTn id="180" dur="2000"/>
                                        <p:tgtEl>
                                          <p:spTgt spid="14"/>
                                        </p:tgtEl>
                                        <p:attrNameLst>
                                          <p:attrName>ppt_y</p:attrName>
                                        </p:attrNameLst>
                                      </p:cBhvr>
                                      <p:tavLst>
                                        <p:tav tm="0">
                                          <p:val>
                                            <p:strVal val="ppt_y"/>
                                          </p:val>
                                        </p:tav>
                                        <p:tav tm="100000">
                                          <p:val>
                                            <p:fltVal val="0.5"/>
                                          </p:val>
                                        </p:tav>
                                      </p:tavLst>
                                    </p:anim>
                                    <p:set>
                                      <p:cBhvr>
                                        <p:cTn id="181" dur="1" fill="hold">
                                          <p:stCondLst>
                                            <p:cond delay="1999"/>
                                          </p:stCondLst>
                                        </p:cTn>
                                        <p:tgtEl>
                                          <p:spTgt spid="14"/>
                                        </p:tgtEl>
                                        <p:attrNameLst>
                                          <p:attrName>style.visibility</p:attrName>
                                        </p:attrNameLst>
                                      </p:cBhvr>
                                      <p:to>
                                        <p:strVal val="hidden"/>
                                      </p:to>
                                    </p:set>
                                  </p:childTnLst>
                                </p:cTn>
                              </p:par>
                              <p:par>
                                <p:cTn id="182" presetID="23" presetClass="exit" presetSubtype="544" fill="hold" grpId="3" nodeType="withEffect">
                                  <p:stCondLst>
                                    <p:cond delay="0"/>
                                  </p:stCondLst>
                                  <p:childTnLst>
                                    <p:anim calcmode="lin" valueType="num">
                                      <p:cBhvr>
                                        <p:cTn id="183" dur="2000"/>
                                        <p:tgtEl>
                                          <p:spTgt spid="15"/>
                                        </p:tgtEl>
                                        <p:attrNameLst>
                                          <p:attrName>ppt_w</p:attrName>
                                        </p:attrNameLst>
                                      </p:cBhvr>
                                      <p:tavLst>
                                        <p:tav tm="0">
                                          <p:val>
                                            <p:strVal val="ppt_w"/>
                                          </p:val>
                                        </p:tav>
                                        <p:tav tm="100000">
                                          <p:val>
                                            <p:fltVal val="0"/>
                                          </p:val>
                                        </p:tav>
                                      </p:tavLst>
                                    </p:anim>
                                    <p:anim calcmode="lin" valueType="num">
                                      <p:cBhvr>
                                        <p:cTn id="184" dur="2000"/>
                                        <p:tgtEl>
                                          <p:spTgt spid="15"/>
                                        </p:tgtEl>
                                        <p:attrNameLst>
                                          <p:attrName>ppt_h</p:attrName>
                                        </p:attrNameLst>
                                      </p:cBhvr>
                                      <p:tavLst>
                                        <p:tav tm="0">
                                          <p:val>
                                            <p:strVal val="ppt_h"/>
                                          </p:val>
                                        </p:tav>
                                        <p:tav tm="100000">
                                          <p:val>
                                            <p:fltVal val="0"/>
                                          </p:val>
                                        </p:tav>
                                      </p:tavLst>
                                    </p:anim>
                                    <p:anim calcmode="lin" valueType="num">
                                      <p:cBhvr>
                                        <p:cTn id="185" dur="2000"/>
                                        <p:tgtEl>
                                          <p:spTgt spid="15"/>
                                        </p:tgtEl>
                                        <p:attrNameLst>
                                          <p:attrName>ppt_x</p:attrName>
                                        </p:attrNameLst>
                                      </p:cBhvr>
                                      <p:tavLst>
                                        <p:tav tm="0">
                                          <p:val>
                                            <p:strVal val="ppt_x"/>
                                          </p:val>
                                        </p:tav>
                                        <p:tav tm="100000">
                                          <p:val>
                                            <p:fltVal val="0.5"/>
                                          </p:val>
                                        </p:tav>
                                      </p:tavLst>
                                    </p:anim>
                                    <p:anim calcmode="lin" valueType="num">
                                      <p:cBhvr>
                                        <p:cTn id="186" dur="2000"/>
                                        <p:tgtEl>
                                          <p:spTgt spid="15"/>
                                        </p:tgtEl>
                                        <p:attrNameLst>
                                          <p:attrName>ppt_y</p:attrName>
                                        </p:attrNameLst>
                                      </p:cBhvr>
                                      <p:tavLst>
                                        <p:tav tm="0">
                                          <p:val>
                                            <p:strVal val="ppt_y"/>
                                          </p:val>
                                        </p:tav>
                                        <p:tav tm="100000">
                                          <p:val>
                                            <p:fltVal val="0.5"/>
                                          </p:val>
                                        </p:tav>
                                      </p:tavLst>
                                    </p:anim>
                                    <p:set>
                                      <p:cBhvr>
                                        <p:cTn id="187" dur="1" fill="hold">
                                          <p:stCondLst>
                                            <p:cond delay="1999"/>
                                          </p:stCondLst>
                                        </p:cTn>
                                        <p:tgtEl>
                                          <p:spTgt spid="15"/>
                                        </p:tgtEl>
                                        <p:attrNameLst>
                                          <p:attrName>style.visibility</p:attrName>
                                        </p:attrNameLst>
                                      </p:cBhvr>
                                      <p:to>
                                        <p:strVal val="hidden"/>
                                      </p:to>
                                    </p:set>
                                  </p:childTnLst>
                                </p:cTn>
                              </p:par>
                              <p:par>
                                <p:cTn id="188" presetID="8" presetClass="emph" presetSubtype="0" fill="hold" grpId="4"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grpId="4"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fill="hold" grpId="4" nodeType="withEffect">
                                  <p:stCondLst>
                                    <p:cond delay="0"/>
                                  </p:stCondLst>
                                  <p:childTnLst>
                                    <p:animRot by="21600000">
                                      <p:cBhvr>
                                        <p:cTn id="193" dur="2000" fill="hold"/>
                                        <p:tgtEl>
                                          <p:spTgt spid="6"/>
                                        </p:tgtEl>
                                        <p:attrNameLst>
                                          <p:attrName>r</p:attrName>
                                        </p:attrNameLst>
                                      </p:cBhvr>
                                    </p:animRot>
                                  </p:childTnLst>
                                </p:cTn>
                              </p:par>
                              <p:par>
                                <p:cTn id="194" presetID="8" presetClass="emph" presetSubtype="0" fill="hold" grpId="4" nodeType="withEffect">
                                  <p:stCondLst>
                                    <p:cond delay="0"/>
                                  </p:stCondLst>
                                  <p:childTnLst>
                                    <p:animRot by="21600000">
                                      <p:cBhvr>
                                        <p:cTn id="195" dur="2000" fill="hold"/>
                                        <p:tgtEl>
                                          <p:spTgt spid="7"/>
                                        </p:tgtEl>
                                        <p:attrNameLst>
                                          <p:attrName>r</p:attrName>
                                        </p:attrNameLst>
                                      </p:cBhvr>
                                    </p:animRot>
                                  </p:childTnLst>
                                </p:cTn>
                              </p:par>
                              <p:par>
                                <p:cTn id="196" presetID="8" presetClass="emph" presetSubtype="0" fill="hold" grpId="4" nodeType="withEffect">
                                  <p:stCondLst>
                                    <p:cond delay="0"/>
                                  </p:stCondLst>
                                  <p:childTnLst>
                                    <p:animRot by="21600000">
                                      <p:cBhvr>
                                        <p:cTn id="197" dur="2000" fill="hold"/>
                                        <p:tgtEl>
                                          <p:spTgt spid="8"/>
                                        </p:tgtEl>
                                        <p:attrNameLst>
                                          <p:attrName>r</p:attrName>
                                        </p:attrNameLst>
                                      </p:cBhvr>
                                    </p:animRot>
                                  </p:childTnLst>
                                </p:cTn>
                              </p:par>
                              <p:par>
                                <p:cTn id="198" presetID="8" presetClass="emph" presetSubtype="0" fill="hold" grpId="4" nodeType="withEffect">
                                  <p:stCondLst>
                                    <p:cond delay="0"/>
                                  </p:stCondLst>
                                  <p:childTnLst>
                                    <p:animRot by="21600000">
                                      <p:cBhvr>
                                        <p:cTn id="199" dur="2000" fill="hold"/>
                                        <p:tgtEl>
                                          <p:spTgt spid="9"/>
                                        </p:tgtEl>
                                        <p:attrNameLst>
                                          <p:attrName>r</p:attrName>
                                        </p:attrNameLst>
                                      </p:cBhvr>
                                    </p:animRot>
                                  </p:childTnLst>
                                </p:cTn>
                              </p:par>
                              <p:par>
                                <p:cTn id="200" presetID="8" presetClass="emph" presetSubtype="0" fill="hold" grpId="4" nodeType="withEffect">
                                  <p:stCondLst>
                                    <p:cond delay="0"/>
                                  </p:stCondLst>
                                  <p:childTnLst>
                                    <p:animRot by="21600000">
                                      <p:cBhvr>
                                        <p:cTn id="201" dur="2000" fill="hold"/>
                                        <p:tgtEl>
                                          <p:spTgt spid="10"/>
                                        </p:tgtEl>
                                        <p:attrNameLst>
                                          <p:attrName>r</p:attrName>
                                        </p:attrNameLst>
                                      </p:cBhvr>
                                    </p:animRot>
                                  </p:childTnLst>
                                </p:cTn>
                              </p:par>
                              <p:par>
                                <p:cTn id="202" presetID="8" presetClass="emph" presetSubtype="0" fill="hold" grpId="4" nodeType="withEffect">
                                  <p:stCondLst>
                                    <p:cond delay="0"/>
                                  </p:stCondLst>
                                  <p:childTnLst>
                                    <p:animRot by="21600000">
                                      <p:cBhvr>
                                        <p:cTn id="203" dur="2000" fill="hold"/>
                                        <p:tgtEl>
                                          <p:spTgt spid="11"/>
                                        </p:tgtEl>
                                        <p:attrNameLst>
                                          <p:attrName>r</p:attrName>
                                        </p:attrNameLst>
                                      </p:cBhvr>
                                    </p:animRot>
                                  </p:childTnLst>
                                </p:cTn>
                              </p:par>
                              <p:par>
                                <p:cTn id="204" presetID="8" presetClass="emph" presetSubtype="0" fill="hold" grpId="4" nodeType="withEffect">
                                  <p:stCondLst>
                                    <p:cond delay="0"/>
                                  </p:stCondLst>
                                  <p:childTnLst>
                                    <p:animRot by="21600000">
                                      <p:cBhvr>
                                        <p:cTn id="205" dur="2000" fill="hold"/>
                                        <p:tgtEl>
                                          <p:spTgt spid="12"/>
                                        </p:tgtEl>
                                        <p:attrNameLst>
                                          <p:attrName>r</p:attrName>
                                        </p:attrNameLst>
                                      </p:cBhvr>
                                    </p:animRot>
                                  </p:childTnLst>
                                </p:cTn>
                              </p:par>
                              <p:par>
                                <p:cTn id="206" presetID="8" presetClass="emph" presetSubtype="0" fill="hold" grpId="4" nodeType="withEffect">
                                  <p:stCondLst>
                                    <p:cond delay="0"/>
                                  </p:stCondLst>
                                  <p:childTnLst>
                                    <p:animRot by="21600000">
                                      <p:cBhvr>
                                        <p:cTn id="207" dur="2000" fill="hold"/>
                                        <p:tgtEl>
                                          <p:spTgt spid="13"/>
                                        </p:tgtEl>
                                        <p:attrNameLst>
                                          <p:attrName>r</p:attrName>
                                        </p:attrNameLst>
                                      </p:cBhvr>
                                    </p:animRot>
                                  </p:childTnLst>
                                </p:cTn>
                              </p:par>
                              <p:par>
                                <p:cTn id="208" presetID="8" presetClass="emph" presetSubtype="0" fill="hold" grpId="4"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grpId="4" nodeType="withEffect">
                                  <p:stCondLst>
                                    <p:cond delay="0"/>
                                  </p:stCondLst>
                                  <p:childTnLst>
                                    <p:animRot by="21600000">
                                      <p:cBhvr>
                                        <p:cTn id="211" dur="2000" fill="hold"/>
                                        <p:tgtEl>
                                          <p:spTgt spid="15"/>
                                        </p:tgtEl>
                                        <p:attrNameLst>
                                          <p:attrName>r</p:attrName>
                                        </p:attrNameLst>
                                      </p:cBhvr>
                                    </p:animRot>
                                  </p:childTnLst>
                                </p:cTn>
                              </p:par>
                              <p:par>
                                <p:cTn id="212" presetID="23" presetClass="entr" presetSubtype="288"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 calcmode="lin" valueType="num">
                                      <p:cBhvr>
                                        <p:cTn id="214" dur="2000" fill="hold"/>
                                        <p:tgtEl>
                                          <p:spTgt spid="2"/>
                                        </p:tgtEl>
                                        <p:attrNameLst>
                                          <p:attrName>ppt_w</p:attrName>
                                        </p:attrNameLst>
                                      </p:cBhvr>
                                      <p:tavLst>
                                        <p:tav tm="0">
                                          <p:val>
                                            <p:strVal val="4/3*#ppt_w"/>
                                          </p:val>
                                        </p:tav>
                                        <p:tav tm="100000">
                                          <p:val>
                                            <p:strVal val="#ppt_w"/>
                                          </p:val>
                                        </p:tav>
                                      </p:tavLst>
                                    </p:anim>
                                    <p:anim calcmode="lin" valueType="num">
                                      <p:cBhvr>
                                        <p:cTn id="215" dur="2000" fill="hold"/>
                                        <p:tgtEl>
                                          <p:spTgt spid="2"/>
                                        </p:tgtEl>
                                        <p:attrNameLst>
                                          <p:attrName>ppt_h</p:attrName>
                                        </p:attrNameLst>
                                      </p:cBhvr>
                                      <p:tavLst>
                                        <p:tav tm="0">
                                          <p:val>
                                            <p:strVal val="4/3*#ppt_h"/>
                                          </p:val>
                                        </p:tav>
                                        <p:tav tm="100000">
                                          <p:val>
                                            <p:strVal val="#ppt_h"/>
                                          </p:val>
                                        </p:tav>
                                      </p:tavLst>
                                    </p:anim>
                                  </p:childTnLst>
                                </p:cTn>
                              </p:par>
                              <p:par>
                                <p:cTn id="216" presetID="21" presetClass="entr" presetSubtype="2"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Effect transition="in" filter="wheel(2)">
                                      <p:cBhvr>
                                        <p:cTn id="2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5A1C45"/>
            </a:gs>
            <a:gs pos="50000">
              <a:srgbClr val="FF66CC">
                <a:shade val="67500"/>
                <a:satMod val="115000"/>
              </a:srgbClr>
            </a:gs>
            <a:gs pos="100000">
              <a:srgbClr val="FF66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24498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58054">
            <a:off x="-3592" y="2261472"/>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3749" y="276246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58054">
            <a:off x="639318" y="2261472"/>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639161" y="276246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58054">
            <a:off x="1353731" y="226147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1353574" y="2762458"/>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58054">
            <a:off x="1996641" y="226147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1996484" y="2762458"/>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58054">
            <a:off x="2639613" y="2261474"/>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2639456" y="2762462"/>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58054">
            <a:off x="3282523" y="2261474"/>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3282366" y="2762462"/>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744004" y="226239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58054">
            <a:off x="7743846" y="2761536"/>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7283212" y="226239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58054">
            <a:off x="7283054" y="2761536"/>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6672435" y="226239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58054">
            <a:off x="6672277" y="2761536"/>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5997326" y="2262390"/>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58054">
            <a:off x="5997168" y="2761536"/>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347279" y="2262389"/>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58054">
            <a:off x="5347121" y="2761535"/>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4672170" y="2262389"/>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58054">
            <a:off x="4672012" y="2761535"/>
            <a:ext cx="1403744" cy="170766"/>
          </a:xfrm>
          <a:prstGeom prst="rect">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linds(vertical)">
                                      <p:cBhvr>
                                        <p:cTn id="57" dur="2000"/>
                                        <p:tgtEl>
                                          <p:spTgt spid="4"/>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blinds(vertical)">
                                      <p:cBhvr>
                                        <p:cTn id="60" dur="2000"/>
                                        <p:tgtEl>
                                          <p:spTgt spid="5"/>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linds(vertical)">
                                      <p:cBhvr>
                                        <p:cTn id="63" dur="2000"/>
                                        <p:tgtEl>
                                          <p:spTgt spid="6"/>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linds(vertical)">
                                      <p:cBhvr>
                                        <p:cTn id="66" dur="2000"/>
                                        <p:tgtEl>
                                          <p:spTgt spid="7"/>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vertical)">
                                      <p:cBhvr>
                                        <p:cTn id="69" dur="2000"/>
                                        <p:tgtEl>
                                          <p:spTgt spid="8"/>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vertical)">
                                      <p:cBhvr>
                                        <p:cTn id="72" dur="2000"/>
                                        <p:tgtEl>
                                          <p:spTgt spid="9"/>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vertical)">
                                      <p:cBhvr>
                                        <p:cTn id="75" dur="2000"/>
                                        <p:tgtEl>
                                          <p:spTgt spid="10"/>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vertical)">
                                      <p:cBhvr>
                                        <p:cTn id="78" dur="2000"/>
                                        <p:tgtEl>
                                          <p:spTgt spid="11"/>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vertical)">
                                      <p:cBhvr>
                                        <p:cTn id="81" dur="2000"/>
                                        <p:tgtEl>
                                          <p:spTgt spid="12"/>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vertical)">
                                      <p:cBhvr>
                                        <p:cTn id="84" dur="2000"/>
                                        <p:tgtEl>
                                          <p:spTgt spid="13"/>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vertical)">
                                      <p:cBhvr>
                                        <p:cTn id="87" dur="2000"/>
                                        <p:tgtEl>
                                          <p:spTgt spid="14"/>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vertical)">
                                      <p:cBhvr>
                                        <p:cTn id="90" dur="2000"/>
                                        <p:tgtEl>
                                          <p:spTgt spid="15"/>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1+#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1+#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1+#ppt_w/2"/>
                                          </p:val>
                                        </p:tav>
                                        <p:tav tm="100000">
                                          <p:val>
                                            <p:strVal val="#ppt_x"/>
                                          </p:val>
                                        </p:tav>
                                      </p:tavLst>
                                    </p:anim>
                                    <p:anim calcmode="lin" valueType="num">
                                      <p:cBhvr additive="base">
                                        <p:cTn id="102" dur="2000" fill="hold"/>
                                        <p:tgtEl>
                                          <p:spTgt spid="18"/>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1+#ppt_w/2"/>
                                          </p:val>
                                        </p:tav>
                                        <p:tav tm="100000">
                                          <p:val>
                                            <p:strVal val="#ppt_x"/>
                                          </p:val>
                                        </p:tav>
                                      </p:tavLst>
                                    </p:anim>
                                    <p:anim calcmode="lin" valueType="num">
                                      <p:cBhvr additive="base">
                                        <p:cTn id="106" dur="2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2000" fill="hold"/>
                                        <p:tgtEl>
                                          <p:spTgt spid="20"/>
                                        </p:tgtEl>
                                        <p:attrNameLst>
                                          <p:attrName>ppt_x</p:attrName>
                                        </p:attrNameLst>
                                      </p:cBhvr>
                                      <p:tavLst>
                                        <p:tav tm="0">
                                          <p:val>
                                            <p:strVal val="1+#ppt_w/2"/>
                                          </p:val>
                                        </p:tav>
                                        <p:tav tm="100000">
                                          <p:val>
                                            <p:strVal val="#ppt_x"/>
                                          </p:val>
                                        </p:tav>
                                      </p:tavLst>
                                    </p:anim>
                                    <p:anim calcmode="lin" valueType="num">
                                      <p:cBhvr additive="base">
                                        <p:cTn id="110" dur="2000" fill="hold"/>
                                        <p:tgtEl>
                                          <p:spTgt spid="20"/>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1+#ppt_w/2"/>
                                          </p:val>
                                        </p:tav>
                                        <p:tav tm="100000">
                                          <p:val>
                                            <p:strVal val="#ppt_x"/>
                                          </p:val>
                                        </p:tav>
                                      </p:tavLst>
                                    </p:anim>
                                    <p:anim calcmode="lin" valueType="num">
                                      <p:cBhvr additive="base">
                                        <p:cTn id="114" dur="2000" fill="hold"/>
                                        <p:tgtEl>
                                          <p:spTgt spid="21"/>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1+#ppt_w/2"/>
                                          </p:val>
                                        </p:tav>
                                        <p:tav tm="100000">
                                          <p:val>
                                            <p:strVal val="#ppt_x"/>
                                          </p:val>
                                        </p:tav>
                                      </p:tavLst>
                                    </p:anim>
                                    <p:anim calcmode="lin" valueType="num">
                                      <p:cBhvr additive="base">
                                        <p:cTn id="122" dur="2000" fill="hold"/>
                                        <p:tgtEl>
                                          <p:spTgt spid="23"/>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4"/>
                                        </p:tgtEl>
                                        <p:attrNameLst>
                                          <p:attrName>style.visibility</p:attrName>
                                        </p:attrNameLst>
                                      </p:cBhvr>
                                      <p:to>
                                        <p:strVal val="visible"/>
                                      </p:to>
                                    </p:set>
                                    <p:anim calcmode="lin" valueType="num">
                                      <p:cBhvr additive="base">
                                        <p:cTn id="125" dur="2000" fill="hold"/>
                                        <p:tgtEl>
                                          <p:spTgt spid="24"/>
                                        </p:tgtEl>
                                        <p:attrNameLst>
                                          <p:attrName>ppt_x</p:attrName>
                                        </p:attrNameLst>
                                      </p:cBhvr>
                                      <p:tavLst>
                                        <p:tav tm="0">
                                          <p:val>
                                            <p:strVal val="1+#ppt_w/2"/>
                                          </p:val>
                                        </p:tav>
                                        <p:tav tm="100000">
                                          <p:val>
                                            <p:strVal val="#ppt_x"/>
                                          </p:val>
                                        </p:tav>
                                      </p:tavLst>
                                    </p:anim>
                                    <p:anim calcmode="lin" valueType="num">
                                      <p:cBhvr additive="base">
                                        <p:cTn id="126" dur="2000" fill="hold"/>
                                        <p:tgtEl>
                                          <p:spTgt spid="24"/>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5"/>
                                        </p:tgtEl>
                                        <p:attrNameLst>
                                          <p:attrName>style.visibility</p:attrName>
                                        </p:attrNameLst>
                                      </p:cBhvr>
                                      <p:to>
                                        <p:strVal val="visible"/>
                                      </p:to>
                                    </p:set>
                                    <p:anim calcmode="lin" valueType="num">
                                      <p:cBhvr additive="base">
                                        <p:cTn id="129" dur="2000" fill="hold"/>
                                        <p:tgtEl>
                                          <p:spTgt spid="25"/>
                                        </p:tgtEl>
                                        <p:attrNameLst>
                                          <p:attrName>ppt_x</p:attrName>
                                        </p:attrNameLst>
                                      </p:cBhvr>
                                      <p:tavLst>
                                        <p:tav tm="0">
                                          <p:val>
                                            <p:strVal val="1+#ppt_w/2"/>
                                          </p:val>
                                        </p:tav>
                                        <p:tav tm="100000">
                                          <p:val>
                                            <p:strVal val="#ppt_x"/>
                                          </p:val>
                                        </p:tav>
                                      </p:tavLst>
                                    </p:anim>
                                    <p:anim calcmode="lin" valueType="num">
                                      <p:cBhvr additive="base">
                                        <p:cTn id="130" dur="2000" fill="hold"/>
                                        <p:tgtEl>
                                          <p:spTgt spid="25"/>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7"/>
                                        </p:tgtEl>
                                        <p:attrNameLst>
                                          <p:attrName>style.visibility</p:attrName>
                                        </p:attrNameLst>
                                      </p:cBhvr>
                                      <p:to>
                                        <p:strVal val="visible"/>
                                      </p:to>
                                    </p:set>
                                    <p:anim calcmode="lin" valueType="num">
                                      <p:cBhvr additive="base">
                                        <p:cTn id="137" dur="2000" fill="hold"/>
                                        <p:tgtEl>
                                          <p:spTgt spid="27"/>
                                        </p:tgtEl>
                                        <p:attrNameLst>
                                          <p:attrName>ppt_x</p:attrName>
                                        </p:attrNameLst>
                                      </p:cBhvr>
                                      <p:tavLst>
                                        <p:tav tm="0">
                                          <p:val>
                                            <p:strVal val="1+#ppt_w/2"/>
                                          </p:val>
                                        </p:tav>
                                        <p:tav tm="100000">
                                          <p:val>
                                            <p:strVal val="#ppt_x"/>
                                          </p:val>
                                        </p:tav>
                                      </p:tavLst>
                                    </p:anim>
                                    <p:anim calcmode="lin" valueType="num">
                                      <p:cBhvr additive="base">
                                        <p:cTn id="138" dur="2000" fill="hold"/>
                                        <p:tgtEl>
                                          <p:spTgt spid="27"/>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blinds(vertical)">
                                      <p:cBhvr>
                                        <p:cTn id="141" dur="2000"/>
                                        <p:tgtEl>
                                          <p:spTgt spid="16"/>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7"/>
                                        </p:tgtEl>
                                        <p:attrNameLst>
                                          <p:attrName>style.visibility</p:attrName>
                                        </p:attrNameLst>
                                      </p:cBhvr>
                                      <p:to>
                                        <p:strVal val="visible"/>
                                      </p:to>
                                    </p:set>
                                    <p:animEffect transition="in" filter="blinds(vertical)">
                                      <p:cBhvr>
                                        <p:cTn id="144" dur="2000"/>
                                        <p:tgtEl>
                                          <p:spTgt spid="17"/>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blinds(vertical)">
                                      <p:cBhvr>
                                        <p:cTn id="147" dur="2000"/>
                                        <p:tgtEl>
                                          <p:spTgt spid="18"/>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blinds(vertical)">
                                      <p:cBhvr>
                                        <p:cTn id="150" dur="2000"/>
                                        <p:tgtEl>
                                          <p:spTgt spid="19"/>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20"/>
                                        </p:tgtEl>
                                        <p:attrNameLst>
                                          <p:attrName>style.visibility</p:attrName>
                                        </p:attrNameLst>
                                      </p:cBhvr>
                                      <p:to>
                                        <p:strVal val="visible"/>
                                      </p:to>
                                    </p:set>
                                    <p:animEffect transition="in" filter="blinds(vertical)">
                                      <p:cBhvr>
                                        <p:cTn id="153" dur="2000"/>
                                        <p:tgtEl>
                                          <p:spTgt spid="20"/>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1"/>
                                        </p:tgtEl>
                                        <p:attrNameLst>
                                          <p:attrName>style.visibility</p:attrName>
                                        </p:attrNameLst>
                                      </p:cBhvr>
                                      <p:to>
                                        <p:strVal val="visible"/>
                                      </p:to>
                                    </p:set>
                                    <p:animEffect transition="in" filter="blinds(vertical)">
                                      <p:cBhvr>
                                        <p:cTn id="156" dur="2000"/>
                                        <p:tgtEl>
                                          <p:spTgt spid="21"/>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2"/>
                                        </p:tgtEl>
                                        <p:attrNameLst>
                                          <p:attrName>style.visibility</p:attrName>
                                        </p:attrNameLst>
                                      </p:cBhvr>
                                      <p:to>
                                        <p:strVal val="visible"/>
                                      </p:to>
                                    </p:set>
                                    <p:animEffect transition="in" filter="blinds(vertical)">
                                      <p:cBhvr>
                                        <p:cTn id="159" dur="2000"/>
                                        <p:tgtEl>
                                          <p:spTgt spid="22"/>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blinds(vertical)">
                                      <p:cBhvr>
                                        <p:cTn id="162" dur="2000"/>
                                        <p:tgtEl>
                                          <p:spTgt spid="23"/>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blinds(vertical)">
                                      <p:cBhvr>
                                        <p:cTn id="165" dur="2000"/>
                                        <p:tgtEl>
                                          <p:spTgt spid="24"/>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Effect transition="in" filter="blinds(vertical)">
                                      <p:cBhvr>
                                        <p:cTn id="168" dur="2000"/>
                                        <p:tgtEl>
                                          <p:spTgt spid="25"/>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6"/>
                                        </p:tgtEl>
                                        <p:attrNameLst>
                                          <p:attrName>style.visibility</p:attrName>
                                        </p:attrNameLst>
                                      </p:cBhvr>
                                      <p:to>
                                        <p:strVal val="visible"/>
                                      </p:to>
                                    </p:set>
                                    <p:animEffect transition="in" filter="blinds(vertical)">
                                      <p:cBhvr>
                                        <p:cTn id="171" dur="2000"/>
                                        <p:tgtEl>
                                          <p:spTgt spid="26"/>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7"/>
                                        </p:tgtEl>
                                        <p:attrNameLst>
                                          <p:attrName>style.visibility</p:attrName>
                                        </p:attrNameLst>
                                      </p:cBhvr>
                                      <p:to>
                                        <p:strVal val="visible"/>
                                      </p:to>
                                    </p:set>
                                    <p:animEffect transition="in" filter="blinds(vertical)">
                                      <p:cBhvr>
                                        <p:cTn id="174" dur="2000"/>
                                        <p:tgtEl>
                                          <p:spTgt spid="27"/>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0-ppt_w/2"/>
                                          </p:val>
                                        </p:tav>
                                      </p:tavLst>
                                    </p:anim>
                                    <p:anim calcmode="lin" valueType="num">
                                      <p:cBhvr additive="base">
                                        <p:cTn id="206" dur="2000"/>
                                        <p:tgtEl>
                                          <p:spTgt spid="18"/>
                                        </p:tgtEl>
                                        <p:attrNameLst>
                                          <p:attrName>ppt_y</p:attrName>
                                        </p:attrNameLst>
                                      </p:cBhvr>
                                      <p:tavLst>
                                        <p:tav tm="0">
                                          <p:val>
                                            <p:strVal val="ppt_y"/>
                                          </p:val>
                                        </p:tav>
                                        <p:tav tm="100000">
                                          <p:val>
                                            <p:strVal val="1+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0-ppt_w/2"/>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0-ppt_w/2"/>
                                          </p:val>
                                        </p:tav>
                                      </p:tavLst>
                                    </p:anim>
                                    <p:anim calcmode="lin" valueType="num">
                                      <p:cBhvr additive="base">
                                        <p:cTn id="214" dur="2000"/>
                                        <p:tgtEl>
                                          <p:spTgt spid="22"/>
                                        </p:tgtEl>
                                        <p:attrNameLst>
                                          <p:attrName>ppt_y</p:attrName>
                                        </p:attrNameLst>
                                      </p:cBhvr>
                                      <p:tavLst>
                                        <p:tav tm="0">
                                          <p:val>
                                            <p:strVal val="ppt_y"/>
                                          </p:val>
                                        </p:tav>
                                        <p:tav tm="100000">
                                          <p:val>
                                            <p:strVal val="1+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0-ppt_w/2"/>
                                          </p:val>
                                        </p:tav>
                                      </p:tavLst>
                                    </p:anim>
                                    <p:anim calcmode="lin" valueType="num">
                                      <p:cBhvr additive="base">
                                        <p:cTn id="218" dur="2000"/>
                                        <p:tgtEl>
                                          <p:spTgt spid="24"/>
                                        </p:tgtEl>
                                        <p:attrNameLst>
                                          <p:attrName>ppt_y</p:attrName>
                                        </p:attrNameLst>
                                      </p:cBhvr>
                                      <p:tavLst>
                                        <p:tav tm="0">
                                          <p:val>
                                            <p:strVal val="ppt_y"/>
                                          </p:val>
                                        </p:tav>
                                        <p:tav tm="100000">
                                          <p:val>
                                            <p:strVal val="1+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0-ppt_w/2"/>
                                          </p:val>
                                        </p:tav>
                                      </p:tavLst>
                                    </p:anim>
                                    <p:anim calcmode="lin" valueType="num">
                                      <p:cBhvr additive="base">
                                        <p:cTn id="222" dur="2000"/>
                                        <p:tgtEl>
                                          <p:spTgt spid="26"/>
                                        </p:tgtEl>
                                        <p:attrNameLst>
                                          <p:attrName>ppt_y</p:attrName>
                                        </p:attrNameLst>
                                      </p:cBhvr>
                                      <p:tavLst>
                                        <p:tav tm="0">
                                          <p:val>
                                            <p:strVal val="ppt_y"/>
                                          </p:val>
                                        </p:tav>
                                        <p:tav tm="100000">
                                          <p:val>
                                            <p:strVal val="1+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0-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1+ppt_w/2"/>
                                          </p:val>
                                        </p:tav>
                                      </p:tavLst>
                                    </p:anim>
                                    <p:anim calcmode="lin" valueType="num">
                                      <p:cBhvr additive="base">
                                        <p:cTn id="254" dur="2000"/>
                                        <p:tgtEl>
                                          <p:spTgt spid="7"/>
                                        </p:tgtEl>
                                        <p:attrNameLst>
                                          <p:attrName>ppt_y</p:attrName>
                                        </p:attrNameLst>
                                      </p:cBhvr>
                                      <p:tavLst>
                                        <p:tav tm="0">
                                          <p:val>
                                            <p:strVal val="ppt_y"/>
                                          </p:val>
                                        </p:tav>
                                        <p:tav tm="100000">
                                          <p:val>
                                            <p:strVal val="0-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1+ppt_w/2"/>
                                          </p:val>
                                        </p:tav>
                                      </p:tavLst>
                                    </p:anim>
                                    <p:anim calcmode="lin" valueType="num">
                                      <p:cBhvr additive="base">
                                        <p:cTn id="258" dur="2000"/>
                                        <p:tgtEl>
                                          <p:spTgt spid="9"/>
                                        </p:tgtEl>
                                        <p:attrNameLst>
                                          <p:attrName>ppt_y</p:attrName>
                                        </p:attrNameLst>
                                      </p:cBhvr>
                                      <p:tavLst>
                                        <p:tav tm="0">
                                          <p:val>
                                            <p:strVal val="ppt_y"/>
                                          </p:val>
                                        </p:tav>
                                        <p:tav tm="100000">
                                          <p:val>
                                            <p:strVal val="0-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0-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1+ppt_w/2"/>
                                          </p:val>
                                        </p:tav>
                                      </p:tavLst>
                                    </p:anim>
                                    <p:anim calcmode="lin" valueType="num">
                                      <p:cBhvr additive="base">
                                        <p:cTn id="266" dur="2000"/>
                                        <p:tgtEl>
                                          <p:spTgt spid="13"/>
                                        </p:tgtEl>
                                        <p:attrNameLst>
                                          <p:attrName>ppt_y</p:attrName>
                                        </p:attrNameLst>
                                      </p:cBhvr>
                                      <p:tavLst>
                                        <p:tav tm="0">
                                          <p:val>
                                            <p:strVal val="ppt_y"/>
                                          </p:val>
                                        </p:tav>
                                        <p:tav tm="100000">
                                          <p:val>
                                            <p:strVal val="0-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1+ppt_w/2"/>
                                          </p:val>
                                        </p:tav>
                                      </p:tavLst>
                                    </p:anim>
                                    <p:anim calcmode="lin" valueType="num">
                                      <p:cBhvr additive="base">
                                        <p:cTn id="270" dur="2000"/>
                                        <p:tgtEl>
                                          <p:spTgt spid="15"/>
                                        </p:tgtEl>
                                        <p:attrNameLst>
                                          <p:attrName>ppt_y</p:attrName>
                                        </p:attrNameLst>
                                      </p:cBhvr>
                                      <p:tavLst>
                                        <p:tav tm="0">
                                          <p:val>
                                            <p:strVal val="ppt_y"/>
                                          </p:val>
                                        </p:tav>
                                        <p:tav tm="100000">
                                          <p:val>
                                            <p:strVal val="0-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93366">
                <a:shade val="67500"/>
                <a:satMod val="115000"/>
              </a:srgbClr>
            </a:gs>
            <a:gs pos="100000">
              <a:srgbClr val="99336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698871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5400000">
            <a:off x="3652245" y="-1937765"/>
            <a:ext cx="1768073" cy="5643602"/>
          </a:xfrm>
          <a:prstGeom prst="moon">
            <a:avLst>
              <a:gd name="adj" fmla="val 12308"/>
            </a:avLst>
          </a:prstGeom>
          <a:blipFill>
            <a:blip r:embed="rId3">
              <a:duotone>
                <a:prstClr val="black"/>
                <a:srgbClr val="CC0099">
                  <a:tint val="45000"/>
                  <a:satMod val="400000"/>
                </a:srgbClr>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3652245" y="1437663"/>
            <a:ext cx="1768073" cy="5643602"/>
          </a:xfrm>
          <a:prstGeom prst="moon">
            <a:avLst>
              <a:gd name="adj" fmla="val 12308"/>
            </a:avLst>
          </a:prstGeom>
          <a:blipFill>
            <a:blip r:embed="rId3">
              <a:duotone>
                <a:prstClr val="black"/>
                <a:srgbClr val="CC0099">
                  <a:tint val="45000"/>
                  <a:satMod val="400000"/>
                </a:srgbClr>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3652245" y="-1669890"/>
            <a:ext cx="1768073" cy="5643602"/>
          </a:xfrm>
          <a:prstGeom prst="moon">
            <a:avLst>
              <a:gd name="adj" fmla="val 12308"/>
            </a:avLst>
          </a:prstGeom>
          <a:blipFill>
            <a:blip r:embed="rId3">
              <a:duotone>
                <a:prstClr val="black"/>
                <a:srgbClr val="CC0099">
                  <a:tint val="45000"/>
                  <a:satMod val="400000"/>
                </a:srgbClr>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652245" y="1169770"/>
            <a:ext cx="1768073" cy="5643602"/>
          </a:xfrm>
          <a:prstGeom prst="moon">
            <a:avLst>
              <a:gd name="adj" fmla="val 12308"/>
            </a:avLst>
          </a:prstGeom>
          <a:blipFill>
            <a:blip r:embed="rId3">
              <a:duotone>
                <a:prstClr val="black"/>
                <a:srgbClr val="CC0099">
                  <a:tint val="45000"/>
                  <a:satMod val="400000"/>
                </a:srgbClr>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652245" y="901878"/>
            <a:ext cx="1768073" cy="5643602"/>
          </a:xfrm>
          <a:prstGeom prst="moon">
            <a:avLst>
              <a:gd name="adj" fmla="val 12308"/>
            </a:avLst>
          </a:prstGeom>
          <a:blipFill>
            <a:blip r:embed="rId3">
              <a:duotone>
                <a:prstClr val="black"/>
                <a:srgbClr val="CC0099">
                  <a:tint val="45000"/>
                  <a:satMod val="400000"/>
                </a:srgbClr>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652245" y="-1401998"/>
            <a:ext cx="1768073" cy="5643602"/>
          </a:xfrm>
          <a:prstGeom prst="moon">
            <a:avLst>
              <a:gd name="adj" fmla="val 12308"/>
            </a:avLst>
          </a:prstGeom>
          <a:blipFill>
            <a:blip r:embed="rId3">
              <a:duotone>
                <a:prstClr val="black"/>
                <a:srgbClr val="CC0099">
                  <a:tint val="45000"/>
                  <a:satMod val="400000"/>
                </a:srgbClr>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52245" y="-1134087"/>
            <a:ext cx="1768073" cy="5643602"/>
          </a:xfrm>
          <a:prstGeom prst="moon">
            <a:avLst>
              <a:gd name="adj" fmla="val 12308"/>
            </a:avLst>
          </a:prstGeom>
          <a:blipFill>
            <a:blip r:embed="rId3">
              <a:duotone>
                <a:prstClr val="black"/>
                <a:srgbClr val="CC0099">
                  <a:tint val="45000"/>
                  <a:satMod val="400000"/>
                </a:srgbClr>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52245" y="-866213"/>
            <a:ext cx="1768073" cy="5643602"/>
          </a:xfrm>
          <a:prstGeom prst="moon">
            <a:avLst>
              <a:gd name="adj" fmla="val 12308"/>
            </a:avLst>
          </a:prstGeom>
          <a:blipFill>
            <a:blip r:embed="rId3">
              <a:duotone>
                <a:prstClr val="black"/>
                <a:srgbClr val="CC0099">
                  <a:tint val="45000"/>
                  <a:satMod val="400000"/>
                </a:srgbClr>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3652245" y="-598320"/>
            <a:ext cx="1768073" cy="5643602"/>
          </a:xfrm>
          <a:prstGeom prst="moon">
            <a:avLst>
              <a:gd name="adj" fmla="val 12308"/>
            </a:avLst>
          </a:prstGeom>
          <a:blipFill>
            <a:blip r:embed="rId3">
              <a:duotone>
                <a:prstClr val="black"/>
                <a:srgbClr val="CC0099">
                  <a:tint val="45000"/>
                  <a:satMod val="400000"/>
                </a:srgbClr>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652245" y="633985"/>
            <a:ext cx="1768073" cy="5643602"/>
          </a:xfrm>
          <a:prstGeom prst="moon">
            <a:avLst>
              <a:gd name="adj" fmla="val 12308"/>
            </a:avLst>
          </a:prstGeom>
          <a:blipFill>
            <a:blip r:embed="rId3">
              <a:duotone>
                <a:prstClr val="black"/>
                <a:srgbClr val="CC0099">
                  <a:tint val="45000"/>
                  <a:satMod val="400000"/>
                </a:srgbClr>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652245" y="366093"/>
            <a:ext cx="1768073" cy="5643602"/>
          </a:xfrm>
          <a:prstGeom prst="moon">
            <a:avLst>
              <a:gd name="adj" fmla="val 12308"/>
            </a:avLst>
          </a:prstGeom>
          <a:blipFill>
            <a:blip r:embed="rId3">
              <a:duotone>
                <a:prstClr val="black"/>
                <a:srgbClr val="CC0099">
                  <a:tint val="45000"/>
                  <a:satMod val="400000"/>
                </a:srgbClr>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3652245" y="98200"/>
            <a:ext cx="1768073" cy="5643602"/>
          </a:xfrm>
          <a:prstGeom prst="moon">
            <a:avLst>
              <a:gd name="adj" fmla="val 12308"/>
            </a:avLst>
          </a:prstGeom>
          <a:blipFill>
            <a:blip r:embed="rId3">
              <a:duotone>
                <a:prstClr val="black"/>
                <a:srgbClr val="CC0099">
                  <a:tint val="45000"/>
                  <a:satMod val="400000"/>
                </a:srgbClr>
              </a:duotone>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3"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childTnLst>
                                </p:cTn>
                              </p:par>
                              <p:par>
                                <p:cTn id="11" presetID="2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p:val>
                                            <p:fltVal val="0"/>
                                          </p:val>
                                        </p:tav>
                                        <p:tav tm="100000">
                                          <p:val>
                                            <p:strVal val="#ppt_w"/>
                                          </p:val>
                                        </p:tav>
                                      </p:tavLst>
                                    </p:anim>
                                    <p:anim calcmode="lin" valueType="num">
                                      <p:cBhvr>
                                        <p:cTn id="34" dur="2000" fill="hold"/>
                                        <p:tgtEl>
                                          <p:spTgt spid="10"/>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2000" fill="hold"/>
                                        <p:tgtEl>
                                          <p:spTgt spid="12"/>
                                        </p:tgtEl>
                                        <p:attrNameLst>
                                          <p:attrName>ppt_w</p:attrName>
                                        </p:attrNameLst>
                                      </p:cBhvr>
                                      <p:tavLst>
                                        <p:tav tm="0">
                                          <p:val>
                                            <p:fltVal val="0"/>
                                          </p:val>
                                        </p:tav>
                                        <p:tav tm="100000">
                                          <p:val>
                                            <p:strVal val="#ppt_w"/>
                                          </p:val>
                                        </p:tav>
                                      </p:tavLst>
                                    </p:anim>
                                    <p:anim calcmode="lin" valueType="num">
                                      <p:cBhvr>
                                        <p:cTn id="42" dur="2000" fill="hold"/>
                                        <p:tgtEl>
                                          <p:spTgt spid="12"/>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2000" fill="hold"/>
                                        <p:tgtEl>
                                          <p:spTgt spid="13"/>
                                        </p:tgtEl>
                                        <p:attrNameLst>
                                          <p:attrName>ppt_w</p:attrName>
                                        </p:attrNameLst>
                                      </p:cBhvr>
                                      <p:tavLst>
                                        <p:tav tm="0">
                                          <p:val>
                                            <p:fltVal val="0"/>
                                          </p:val>
                                        </p:tav>
                                        <p:tav tm="100000">
                                          <p:val>
                                            <p:strVal val="#ppt_w"/>
                                          </p:val>
                                        </p:tav>
                                      </p:tavLst>
                                    </p:anim>
                                    <p:anim calcmode="lin" valueType="num">
                                      <p:cBhvr>
                                        <p:cTn id="46" dur="2000" fill="hold"/>
                                        <p:tgtEl>
                                          <p:spTgt spid="13"/>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2000" fill="hold"/>
                                        <p:tgtEl>
                                          <p:spTgt spid="14"/>
                                        </p:tgtEl>
                                        <p:attrNameLst>
                                          <p:attrName>ppt_w</p:attrName>
                                        </p:attrNameLst>
                                      </p:cBhvr>
                                      <p:tavLst>
                                        <p:tav tm="0">
                                          <p:val>
                                            <p:fltVal val="0"/>
                                          </p:val>
                                        </p:tav>
                                        <p:tav tm="100000">
                                          <p:val>
                                            <p:strVal val="#ppt_w"/>
                                          </p:val>
                                        </p:tav>
                                      </p:tavLst>
                                    </p:anim>
                                    <p:anim calcmode="lin" valueType="num">
                                      <p:cBhvr>
                                        <p:cTn id="50" dur="2000" fill="hold"/>
                                        <p:tgtEl>
                                          <p:spTgt spid="14"/>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2000" fill="hold"/>
                                        <p:tgtEl>
                                          <p:spTgt spid="15"/>
                                        </p:tgtEl>
                                        <p:attrNameLst>
                                          <p:attrName>ppt_w</p:attrName>
                                        </p:attrNameLst>
                                      </p:cBhvr>
                                      <p:tavLst>
                                        <p:tav tm="0">
                                          <p:val>
                                            <p:fltVal val="0"/>
                                          </p:val>
                                        </p:tav>
                                        <p:tav tm="100000">
                                          <p:val>
                                            <p:strVal val="#ppt_w"/>
                                          </p:val>
                                        </p:tav>
                                      </p:tavLst>
                                    </p:anim>
                                    <p:anim calcmode="lin" valueType="num">
                                      <p:cBhvr>
                                        <p:cTn id="54" dur="2000" fill="hold"/>
                                        <p:tgtEl>
                                          <p:spTgt spid="15"/>
                                        </p:tgtEl>
                                        <p:attrNameLst>
                                          <p:attrName>ppt_h</p:attrName>
                                        </p:attrNameLst>
                                      </p:cBhvr>
                                      <p:tavLst>
                                        <p:tav tm="0">
                                          <p:val>
                                            <p:fltVal val="0"/>
                                          </p:val>
                                        </p:tav>
                                        <p:tav tm="100000">
                                          <p:val>
                                            <p:strVal val="#ppt_h"/>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5"/>
                                        </p:tgtEl>
                                        <p:attrNameLst>
                                          <p:attrName>r</p:attrName>
                                        </p:attrNameLst>
                                      </p:cBhvr>
                                    </p:animRot>
                                  </p:childTnLst>
                                </p:cTn>
                              </p:par>
                              <p:par>
                                <p:cTn id="79" presetID="3" presetClass="entr" presetSubtype="5" fill="hold" grpId="2"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linds(vertical)">
                                      <p:cBhvr>
                                        <p:cTn id="81" dur="2000"/>
                                        <p:tgtEl>
                                          <p:spTgt spid="4"/>
                                        </p:tgtEl>
                                      </p:cBhvr>
                                    </p:animEffect>
                                  </p:childTnLst>
                                </p:cTn>
                              </p:par>
                              <p:par>
                                <p:cTn id="82" presetID="3" presetClass="entr" presetSubtype="5" fill="hold" grpId="2" nodeType="withEffect">
                                  <p:stCondLst>
                                    <p:cond delay="0"/>
                                  </p:stCondLst>
                                  <p:childTnLst>
                                    <p:set>
                                      <p:cBhvr>
                                        <p:cTn id="83" dur="1" fill="hold">
                                          <p:stCondLst>
                                            <p:cond delay="0"/>
                                          </p:stCondLst>
                                        </p:cTn>
                                        <p:tgtEl>
                                          <p:spTgt spid="5"/>
                                        </p:tgtEl>
                                        <p:attrNameLst>
                                          <p:attrName>style.visibility</p:attrName>
                                        </p:attrNameLst>
                                      </p:cBhvr>
                                      <p:to>
                                        <p:strVal val="visible"/>
                                      </p:to>
                                    </p:set>
                                    <p:animEffect transition="in" filter="blinds(vertical)">
                                      <p:cBhvr>
                                        <p:cTn id="84" dur="2000"/>
                                        <p:tgtEl>
                                          <p:spTgt spid="5"/>
                                        </p:tgtEl>
                                      </p:cBhvr>
                                    </p:animEffect>
                                  </p:childTnLst>
                                </p:cTn>
                              </p:par>
                              <p:par>
                                <p:cTn id="85" presetID="3" presetClass="entr" presetSubtype="5" fill="hold" grpId="2"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linds(vertical)">
                                      <p:cBhvr>
                                        <p:cTn id="87" dur="2000"/>
                                        <p:tgtEl>
                                          <p:spTgt spid="6"/>
                                        </p:tgtEl>
                                      </p:cBhvr>
                                    </p:animEffect>
                                  </p:childTnLst>
                                </p:cTn>
                              </p:par>
                              <p:par>
                                <p:cTn id="88" presetID="3" presetClass="entr" presetSubtype="5" fill="hold" grpId="2" nodeType="withEffect">
                                  <p:stCondLst>
                                    <p:cond delay="0"/>
                                  </p:stCondLst>
                                  <p:childTnLst>
                                    <p:set>
                                      <p:cBhvr>
                                        <p:cTn id="89" dur="1" fill="hold">
                                          <p:stCondLst>
                                            <p:cond delay="0"/>
                                          </p:stCondLst>
                                        </p:cTn>
                                        <p:tgtEl>
                                          <p:spTgt spid="7"/>
                                        </p:tgtEl>
                                        <p:attrNameLst>
                                          <p:attrName>style.visibility</p:attrName>
                                        </p:attrNameLst>
                                      </p:cBhvr>
                                      <p:to>
                                        <p:strVal val="visible"/>
                                      </p:to>
                                    </p:set>
                                    <p:animEffect transition="in" filter="blinds(vertical)">
                                      <p:cBhvr>
                                        <p:cTn id="90" dur="2000"/>
                                        <p:tgtEl>
                                          <p:spTgt spid="7"/>
                                        </p:tgtEl>
                                      </p:cBhvr>
                                    </p:animEffect>
                                  </p:childTnLst>
                                </p:cTn>
                              </p:par>
                              <p:par>
                                <p:cTn id="91" presetID="3" presetClass="entr" presetSubtype="5" fill="hold" grpId="2"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blinds(vertical)">
                                      <p:cBhvr>
                                        <p:cTn id="93" dur="2000"/>
                                        <p:tgtEl>
                                          <p:spTgt spid="8"/>
                                        </p:tgtEl>
                                      </p:cBhvr>
                                    </p:animEffect>
                                  </p:childTnLst>
                                </p:cTn>
                              </p:par>
                              <p:par>
                                <p:cTn id="94" presetID="3" presetClass="entr" presetSubtype="5" fill="hold" grpId="2" nodeType="withEffect">
                                  <p:stCondLst>
                                    <p:cond delay="0"/>
                                  </p:stCondLst>
                                  <p:childTnLst>
                                    <p:set>
                                      <p:cBhvr>
                                        <p:cTn id="95" dur="1" fill="hold">
                                          <p:stCondLst>
                                            <p:cond delay="0"/>
                                          </p:stCondLst>
                                        </p:cTn>
                                        <p:tgtEl>
                                          <p:spTgt spid="9"/>
                                        </p:tgtEl>
                                        <p:attrNameLst>
                                          <p:attrName>style.visibility</p:attrName>
                                        </p:attrNameLst>
                                      </p:cBhvr>
                                      <p:to>
                                        <p:strVal val="visible"/>
                                      </p:to>
                                    </p:set>
                                    <p:animEffect transition="in" filter="blinds(vertical)">
                                      <p:cBhvr>
                                        <p:cTn id="96" dur="2000"/>
                                        <p:tgtEl>
                                          <p:spTgt spid="9"/>
                                        </p:tgtEl>
                                      </p:cBhvr>
                                    </p:animEffect>
                                  </p:childTnLst>
                                </p:cTn>
                              </p:par>
                              <p:par>
                                <p:cTn id="97" presetID="3" presetClass="entr" presetSubtype="5" fill="hold" grpId="2" nodeType="with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blinds(vertical)">
                                      <p:cBhvr>
                                        <p:cTn id="99" dur="2000"/>
                                        <p:tgtEl>
                                          <p:spTgt spid="10"/>
                                        </p:tgtEl>
                                      </p:cBhvr>
                                    </p:animEffect>
                                  </p:childTnLst>
                                </p:cTn>
                              </p:par>
                              <p:par>
                                <p:cTn id="100" presetID="3" presetClass="entr" presetSubtype="5" fill="hold" grpId="2"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blinds(vertical)">
                                      <p:cBhvr>
                                        <p:cTn id="102" dur="2000"/>
                                        <p:tgtEl>
                                          <p:spTgt spid="11"/>
                                        </p:tgtEl>
                                      </p:cBhvr>
                                    </p:animEffect>
                                  </p:childTnLst>
                                </p:cTn>
                              </p:par>
                              <p:par>
                                <p:cTn id="103" presetID="3" presetClass="entr" presetSubtype="5" fill="hold" grpId="2" nodeType="with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blinds(vertical)">
                                      <p:cBhvr>
                                        <p:cTn id="105" dur="2000"/>
                                        <p:tgtEl>
                                          <p:spTgt spid="12"/>
                                        </p:tgtEl>
                                      </p:cBhvr>
                                    </p:animEffect>
                                  </p:childTnLst>
                                </p:cTn>
                              </p:par>
                              <p:par>
                                <p:cTn id="106" presetID="3" presetClass="entr" presetSubtype="5" fill="hold" grpId="2" nodeType="withEffect">
                                  <p:stCondLst>
                                    <p:cond delay="0"/>
                                  </p:stCondLst>
                                  <p:childTnLst>
                                    <p:set>
                                      <p:cBhvr>
                                        <p:cTn id="107" dur="1" fill="hold">
                                          <p:stCondLst>
                                            <p:cond delay="0"/>
                                          </p:stCondLst>
                                        </p:cTn>
                                        <p:tgtEl>
                                          <p:spTgt spid="13"/>
                                        </p:tgtEl>
                                        <p:attrNameLst>
                                          <p:attrName>style.visibility</p:attrName>
                                        </p:attrNameLst>
                                      </p:cBhvr>
                                      <p:to>
                                        <p:strVal val="visible"/>
                                      </p:to>
                                    </p:set>
                                    <p:animEffect transition="in" filter="blinds(vertical)">
                                      <p:cBhvr>
                                        <p:cTn id="108" dur="2000"/>
                                        <p:tgtEl>
                                          <p:spTgt spid="13"/>
                                        </p:tgtEl>
                                      </p:cBhvr>
                                    </p:animEffect>
                                  </p:childTnLst>
                                </p:cTn>
                              </p:par>
                              <p:par>
                                <p:cTn id="109" presetID="3" presetClass="entr" presetSubtype="5" fill="hold" grpId="2" nodeType="withEffect">
                                  <p:stCondLst>
                                    <p:cond delay="0"/>
                                  </p:stCondLst>
                                  <p:childTnLst>
                                    <p:set>
                                      <p:cBhvr>
                                        <p:cTn id="110" dur="1" fill="hold">
                                          <p:stCondLst>
                                            <p:cond delay="0"/>
                                          </p:stCondLst>
                                        </p:cTn>
                                        <p:tgtEl>
                                          <p:spTgt spid="14"/>
                                        </p:tgtEl>
                                        <p:attrNameLst>
                                          <p:attrName>style.visibility</p:attrName>
                                        </p:attrNameLst>
                                      </p:cBhvr>
                                      <p:to>
                                        <p:strVal val="visible"/>
                                      </p:to>
                                    </p:set>
                                    <p:animEffect transition="in" filter="blinds(vertical)">
                                      <p:cBhvr>
                                        <p:cTn id="111" dur="2000"/>
                                        <p:tgtEl>
                                          <p:spTgt spid="14"/>
                                        </p:tgtEl>
                                      </p:cBhvr>
                                    </p:animEffect>
                                  </p:childTnLst>
                                </p:cTn>
                              </p:par>
                              <p:par>
                                <p:cTn id="112" presetID="3" presetClass="entr" presetSubtype="5"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Effect transition="in" filter="blinds(vertical)">
                                      <p:cBhvr>
                                        <p:cTn id="114" dur="2000"/>
                                        <p:tgtEl>
                                          <p:spTgt spid="15"/>
                                        </p:tgtEl>
                                      </p:cBhvr>
                                    </p:animEffect>
                                  </p:childTnLst>
                                </p:cTn>
                              </p:par>
                            </p:childTnLst>
                          </p:cTn>
                        </p:par>
                        <p:par>
                          <p:cTn id="115" fill="hold">
                            <p:stCondLst>
                              <p:cond delay="2000"/>
                            </p:stCondLst>
                            <p:childTnLst>
                              <p:par>
                                <p:cTn id="116" presetID="23" presetClass="exit" presetSubtype="544" fill="hold" grpId="3" nodeType="afterEffect">
                                  <p:stCondLst>
                                    <p:cond delay="0"/>
                                  </p:stCondLst>
                                  <p:childTnLst>
                                    <p:anim calcmode="lin" valueType="num">
                                      <p:cBhvr>
                                        <p:cTn id="117" dur="2000"/>
                                        <p:tgtEl>
                                          <p:spTgt spid="4"/>
                                        </p:tgtEl>
                                        <p:attrNameLst>
                                          <p:attrName>ppt_w</p:attrName>
                                        </p:attrNameLst>
                                      </p:cBhvr>
                                      <p:tavLst>
                                        <p:tav tm="0">
                                          <p:val>
                                            <p:strVal val="ppt_w"/>
                                          </p:val>
                                        </p:tav>
                                        <p:tav tm="100000">
                                          <p:val>
                                            <p:fltVal val="0"/>
                                          </p:val>
                                        </p:tav>
                                      </p:tavLst>
                                    </p:anim>
                                    <p:anim calcmode="lin" valueType="num">
                                      <p:cBhvr>
                                        <p:cTn id="118" dur="2000"/>
                                        <p:tgtEl>
                                          <p:spTgt spid="4"/>
                                        </p:tgtEl>
                                        <p:attrNameLst>
                                          <p:attrName>ppt_h</p:attrName>
                                        </p:attrNameLst>
                                      </p:cBhvr>
                                      <p:tavLst>
                                        <p:tav tm="0">
                                          <p:val>
                                            <p:strVal val="ppt_h"/>
                                          </p:val>
                                        </p:tav>
                                        <p:tav tm="100000">
                                          <p:val>
                                            <p:fltVal val="0"/>
                                          </p:val>
                                        </p:tav>
                                      </p:tavLst>
                                    </p:anim>
                                    <p:anim calcmode="lin" valueType="num">
                                      <p:cBhvr>
                                        <p:cTn id="119" dur="2000"/>
                                        <p:tgtEl>
                                          <p:spTgt spid="4"/>
                                        </p:tgtEl>
                                        <p:attrNameLst>
                                          <p:attrName>ppt_x</p:attrName>
                                        </p:attrNameLst>
                                      </p:cBhvr>
                                      <p:tavLst>
                                        <p:tav tm="0">
                                          <p:val>
                                            <p:strVal val="ppt_x"/>
                                          </p:val>
                                        </p:tav>
                                        <p:tav tm="100000">
                                          <p:val>
                                            <p:fltVal val="0.5"/>
                                          </p:val>
                                        </p:tav>
                                      </p:tavLst>
                                    </p:anim>
                                    <p:anim calcmode="lin" valueType="num">
                                      <p:cBhvr>
                                        <p:cTn id="120" dur="2000"/>
                                        <p:tgtEl>
                                          <p:spTgt spid="4"/>
                                        </p:tgtEl>
                                        <p:attrNameLst>
                                          <p:attrName>ppt_y</p:attrName>
                                        </p:attrNameLst>
                                      </p:cBhvr>
                                      <p:tavLst>
                                        <p:tav tm="0">
                                          <p:val>
                                            <p:strVal val="ppt_y"/>
                                          </p:val>
                                        </p:tav>
                                        <p:tav tm="100000">
                                          <p:val>
                                            <p:fltVal val="0.5"/>
                                          </p:val>
                                        </p:tav>
                                      </p:tavLst>
                                    </p:anim>
                                    <p:set>
                                      <p:cBhvr>
                                        <p:cTn id="121" dur="1" fill="hold">
                                          <p:stCondLst>
                                            <p:cond delay="1999"/>
                                          </p:stCondLst>
                                        </p:cTn>
                                        <p:tgtEl>
                                          <p:spTgt spid="4"/>
                                        </p:tgtEl>
                                        <p:attrNameLst>
                                          <p:attrName>style.visibility</p:attrName>
                                        </p:attrNameLst>
                                      </p:cBhvr>
                                      <p:to>
                                        <p:strVal val="hidden"/>
                                      </p:to>
                                    </p:set>
                                  </p:childTnLst>
                                </p:cTn>
                              </p:par>
                              <p:par>
                                <p:cTn id="122" presetID="23" presetClass="exit" presetSubtype="544" fill="hold" grpId="3" nodeType="withEffect">
                                  <p:stCondLst>
                                    <p:cond delay="0"/>
                                  </p:stCondLst>
                                  <p:childTnLst>
                                    <p:anim calcmode="lin" valueType="num">
                                      <p:cBhvr>
                                        <p:cTn id="123" dur="2000"/>
                                        <p:tgtEl>
                                          <p:spTgt spid="5"/>
                                        </p:tgtEl>
                                        <p:attrNameLst>
                                          <p:attrName>ppt_w</p:attrName>
                                        </p:attrNameLst>
                                      </p:cBhvr>
                                      <p:tavLst>
                                        <p:tav tm="0">
                                          <p:val>
                                            <p:strVal val="ppt_w"/>
                                          </p:val>
                                        </p:tav>
                                        <p:tav tm="100000">
                                          <p:val>
                                            <p:fltVal val="0"/>
                                          </p:val>
                                        </p:tav>
                                      </p:tavLst>
                                    </p:anim>
                                    <p:anim calcmode="lin" valueType="num">
                                      <p:cBhvr>
                                        <p:cTn id="124" dur="2000"/>
                                        <p:tgtEl>
                                          <p:spTgt spid="5"/>
                                        </p:tgtEl>
                                        <p:attrNameLst>
                                          <p:attrName>ppt_h</p:attrName>
                                        </p:attrNameLst>
                                      </p:cBhvr>
                                      <p:tavLst>
                                        <p:tav tm="0">
                                          <p:val>
                                            <p:strVal val="ppt_h"/>
                                          </p:val>
                                        </p:tav>
                                        <p:tav tm="100000">
                                          <p:val>
                                            <p:fltVal val="0"/>
                                          </p:val>
                                        </p:tav>
                                      </p:tavLst>
                                    </p:anim>
                                    <p:anim calcmode="lin" valueType="num">
                                      <p:cBhvr>
                                        <p:cTn id="125" dur="2000"/>
                                        <p:tgtEl>
                                          <p:spTgt spid="5"/>
                                        </p:tgtEl>
                                        <p:attrNameLst>
                                          <p:attrName>ppt_x</p:attrName>
                                        </p:attrNameLst>
                                      </p:cBhvr>
                                      <p:tavLst>
                                        <p:tav tm="0">
                                          <p:val>
                                            <p:strVal val="ppt_x"/>
                                          </p:val>
                                        </p:tav>
                                        <p:tav tm="100000">
                                          <p:val>
                                            <p:fltVal val="0.5"/>
                                          </p:val>
                                        </p:tav>
                                      </p:tavLst>
                                    </p:anim>
                                    <p:anim calcmode="lin" valueType="num">
                                      <p:cBhvr>
                                        <p:cTn id="126" dur="2000"/>
                                        <p:tgtEl>
                                          <p:spTgt spid="5"/>
                                        </p:tgtEl>
                                        <p:attrNameLst>
                                          <p:attrName>ppt_y</p:attrName>
                                        </p:attrNameLst>
                                      </p:cBhvr>
                                      <p:tavLst>
                                        <p:tav tm="0">
                                          <p:val>
                                            <p:strVal val="ppt_y"/>
                                          </p:val>
                                        </p:tav>
                                        <p:tav tm="100000">
                                          <p:val>
                                            <p:fltVal val="0.5"/>
                                          </p:val>
                                        </p:tav>
                                      </p:tavLst>
                                    </p:anim>
                                    <p:set>
                                      <p:cBhvr>
                                        <p:cTn id="127" dur="1" fill="hold">
                                          <p:stCondLst>
                                            <p:cond delay="1999"/>
                                          </p:stCondLst>
                                        </p:cTn>
                                        <p:tgtEl>
                                          <p:spTgt spid="5"/>
                                        </p:tgtEl>
                                        <p:attrNameLst>
                                          <p:attrName>style.visibility</p:attrName>
                                        </p:attrNameLst>
                                      </p:cBhvr>
                                      <p:to>
                                        <p:strVal val="hidden"/>
                                      </p:to>
                                    </p:set>
                                  </p:childTnLst>
                                </p:cTn>
                              </p:par>
                              <p:par>
                                <p:cTn id="128" presetID="23" presetClass="exit" presetSubtype="544" fill="hold" grpId="3" nodeType="withEffect">
                                  <p:stCondLst>
                                    <p:cond delay="0"/>
                                  </p:stCondLst>
                                  <p:childTnLst>
                                    <p:anim calcmode="lin" valueType="num">
                                      <p:cBhvr>
                                        <p:cTn id="129" dur="2000"/>
                                        <p:tgtEl>
                                          <p:spTgt spid="6"/>
                                        </p:tgtEl>
                                        <p:attrNameLst>
                                          <p:attrName>ppt_w</p:attrName>
                                        </p:attrNameLst>
                                      </p:cBhvr>
                                      <p:tavLst>
                                        <p:tav tm="0">
                                          <p:val>
                                            <p:strVal val="ppt_w"/>
                                          </p:val>
                                        </p:tav>
                                        <p:tav tm="100000">
                                          <p:val>
                                            <p:fltVal val="0"/>
                                          </p:val>
                                        </p:tav>
                                      </p:tavLst>
                                    </p:anim>
                                    <p:anim calcmode="lin" valueType="num">
                                      <p:cBhvr>
                                        <p:cTn id="130" dur="2000"/>
                                        <p:tgtEl>
                                          <p:spTgt spid="6"/>
                                        </p:tgtEl>
                                        <p:attrNameLst>
                                          <p:attrName>ppt_h</p:attrName>
                                        </p:attrNameLst>
                                      </p:cBhvr>
                                      <p:tavLst>
                                        <p:tav tm="0">
                                          <p:val>
                                            <p:strVal val="ppt_h"/>
                                          </p:val>
                                        </p:tav>
                                        <p:tav tm="100000">
                                          <p:val>
                                            <p:fltVal val="0"/>
                                          </p:val>
                                        </p:tav>
                                      </p:tavLst>
                                    </p:anim>
                                    <p:anim calcmode="lin" valueType="num">
                                      <p:cBhvr>
                                        <p:cTn id="131" dur="2000"/>
                                        <p:tgtEl>
                                          <p:spTgt spid="6"/>
                                        </p:tgtEl>
                                        <p:attrNameLst>
                                          <p:attrName>ppt_x</p:attrName>
                                        </p:attrNameLst>
                                      </p:cBhvr>
                                      <p:tavLst>
                                        <p:tav tm="0">
                                          <p:val>
                                            <p:strVal val="ppt_x"/>
                                          </p:val>
                                        </p:tav>
                                        <p:tav tm="100000">
                                          <p:val>
                                            <p:fltVal val="0.5"/>
                                          </p:val>
                                        </p:tav>
                                      </p:tavLst>
                                    </p:anim>
                                    <p:anim calcmode="lin" valueType="num">
                                      <p:cBhvr>
                                        <p:cTn id="132" dur="2000"/>
                                        <p:tgtEl>
                                          <p:spTgt spid="6"/>
                                        </p:tgtEl>
                                        <p:attrNameLst>
                                          <p:attrName>ppt_y</p:attrName>
                                        </p:attrNameLst>
                                      </p:cBhvr>
                                      <p:tavLst>
                                        <p:tav tm="0">
                                          <p:val>
                                            <p:strVal val="ppt_y"/>
                                          </p:val>
                                        </p:tav>
                                        <p:tav tm="100000">
                                          <p:val>
                                            <p:fltVal val="0.5"/>
                                          </p:val>
                                        </p:tav>
                                      </p:tavLst>
                                    </p:anim>
                                    <p:set>
                                      <p:cBhvr>
                                        <p:cTn id="133" dur="1" fill="hold">
                                          <p:stCondLst>
                                            <p:cond delay="1999"/>
                                          </p:stCondLst>
                                        </p:cTn>
                                        <p:tgtEl>
                                          <p:spTgt spid="6"/>
                                        </p:tgtEl>
                                        <p:attrNameLst>
                                          <p:attrName>style.visibility</p:attrName>
                                        </p:attrNameLst>
                                      </p:cBhvr>
                                      <p:to>
                                        <p:strVal val="hidden"/>
                                      </p:to>
                                    </p:set>
                                  </p:childTnLst>
                                </p:cTn>
                              </p:par>
                              <p:par>
                                <p:cTn id="134" presetID="23" presetClass="exit" presetSubtype="544" fill="hold" grpId="3" nodeType="withEffect">
                                  <p:stCondLst>
                                    <p:cond delay="0"/>
                                  </p:stCondLst>
                                  <p:childTnLst>
                                    <p:anim calcmode="lin" valueType="num">
                                      <p:cBhvr>
                                        <p:cTn id="135" dur="2000"/>
                                        <p:tgtEl>
                                          <p:spTgt spid="7"/>
                                        </p:tgtEl>
                                        <p:attrNameLst>
                                          <p:attrName>ppt_w</p:attrName>
                                        </p:attrNameLst>
                                      </p:cBhvr>
                                      <p:tavLst>
                                        <p:tav tm="0">
                                          <p:val>
                                            <p:strVal val="ppt_w"/>
                                          </p:val>
                                        </p:tav>
                                        <p:tav tm="100000">
                                          <p:val>
                                            <p:fltVal val="0"/>
                                          </p:val>
                                        </p:tav>
                                      </p:tavLst>
                                    </p:anim>
                                    <p:anim calcmode="lin" valueType="num">
                                      <p:cBhvr>
                                        <p:cTn id="136" dur="2000"/>
                                        <p:tgtEl>
                                          <p:spTgt spid="7"/>
                                        </p:tgtEl>
                                        <p:attrNameLst>
                                          <p:attrName>ppt_h</p:attrName>
                                        </p:attrNameLst>
                                      </p:cBhvr>
                                      <p:tavLst>
                                        <p:tav tm="0">
                                          <p:val>
                                            <p:strVal val="ppt_h"/>
                                          </p:val>
                                        </p:tav>
                                        <p:tav tm="100000">
                                          <p:val>
                                            <p:fltVal val="0"/>
                                          </p:val>
                                        </p:tav>
                                      </p:tavLst>
                                    </p:anim>
                                    <p:anim calcmode="lin" valueType="num">
                                      <p:cBhvr>
                                        <p:cTn id="137" dur="2000"/>
                                        <p:tgtEl>
                                          <p:spTgt spid="7"/>
                                        </p:tgtEl>
                                        <p:attrNameLst>
                                          <p:attrName>ppt_x</p:attrName>
                                        </p:attrNameLst>
                                      </p:cBhvr>
                                      <p:tavLst>
                                        <p:tav tm="0">
                                          <p:val>
                                            <p:strVal val="ppt_x"/>
                                          </p:val>
                                        </p:tav>
                                        <p:tav tm="100000">
                                          <p:val>
                                            <p:fltVal val="0.5"/>
                                          </p:val>
                                        </p:tav>
                                      </p:tavLst>
                                    </p:anim>
                                    <p:anim calcmode="lin" valueType="num">
                                      <p:cBhvr>
                                        <p:cTn id="138" dur="2000"/>
                                        <p:tgtEl>
                                          <p:spTgt spid="7"/>
                                        </p:tgtEl>
                                        <p:attrNameLst>
                                          <p:attrName>ppt_y</p:attrName>
                                        </p:attrNameLst>
                                      </p:cBhvr>
                                      <p:tavLst>
                                        <p:tav tm="0">
                                          <p:val>
                                            <p:strVal val="ppt_y"/>
                                          </p:val>
                                        </p:tav>
                                        <p:tav tm="100000">
                                          <p:val>
                                            <p:fltVal val="0.5"/>
                                          </p:val>
                                        </p:tav>
                                      </p:tavLst>
                                    </p:anim>
                                    <p:set>
                                      <p:cBhvr>
                                        <p:cTn id="139" dur="1" fill="hold">
                                          <p:stCondLst>
                                            <p:cond delay="1999"/>
                                          </p:stCondLst>
                                        </p:cTn>
                                        <p:tgtEl>
                                          <p:spTgt spid="7"/>
                                        </p:tgtEl>
                                        <p:attrNameLst>
                                          <p:attrName>style.visibility</p:attrName>
                                        </p:attrNameLst>
                                      </p:cBhvr>
                                      <p:to>
                                        <p:strVal val="hidden"/>
                                      </p:to>
                                    </p:set>
                                  </p:childTnLst>
                                </p:cTn>
                              </p:par>
                              <p:par>
                                <p:cTn id="140" presetID="23" presetClass="exit" presetSubtype="544" fill="hold" grpId="3" nodeType="withEffect">
                                  <p:stCondLst>
                                    <p:cond delay="0"/>
                                  </p:stCondLst>
                                  <p:childTnLst>
                                    <p:anim calcmode="lin" valueType="num">
                                      <p:cBhvr>
                                        <p:cTn id="141" dur="2000"/>
                                        <p:tgtEl>
                                          <p:spTgt spid="8"/>
                                        </p:tgtEl>
                                        <p:attrNameLst>
                                          <p:attrName>ppt_w</p:attrName>
                                        </p:attrNameLst>
                                      </p:cBhvr>
                                      <p:tavLst>
                                        <p:tav tm="0">
                                          <p:val>
                                            <p:strVal val="ppt_w"/>
                                          </p:val>
                                        </p:tav>
                                        <p:tav tm="100000">
                                          <p:val>
                                            <p:fltVal val="0"/>
                                          </p:val>
                                        </p:tav>
                                      </p:tavLst>
                                    </p:anim>
                                    <p:anim calcmode="lin" valueType="num">
                                      <p:cBhvr>
                                        <p:cTn id="142" dur="2000"/>
                                        <p:tgtEl>
                                          <p:spTgt spid="8"/>
                                        </p:tgtEl>
                                        <p:attrNameLst>
                                          <p:attrName>ppt_h</p:attrName>
                                        </p:attrNameLst>
                                      </p:cBhvr>
                                      <p:tavLst>
                                        <p:tav tm="0">
                                          <p:val>
                                            <p:strVal val="ppt_h"/>
                                          </p:val>
                                        </p:tav>
                                        <p:tav tm="100000">
                                          <p:val>
                                            <p:fltVal val="0"/>
                                          </p:val>
                                        </p:tav>
                                      </p:tavLst>
                                    </p:anim>
                                    <p:anim calcmode="lin" valueType="num">
                                      <p:cBhvr>
                                        <p:cTn id="143" dur="2000"/>
                                        <p:tgtEl>
                                          <p:spTgt spid="8"/>
                                        </p:tgtEl>
                                        <p:attrNameLst>
                                          <p:attrName>ppt_x</p:attrName>
                                        </p:attrNameLst>
                                      </p:cBhvr>
                                      <p:tavLst>
                                        <p:tav tm="0">
                                          <p:val>
                                            <p:strVal val="ppt_x"/>
                                          </p:val>
                                        </p:tav>
                                        <p:tav tm="100000">
                                          <p:val>
                                            <p:fltVal val="0.5"/>
                                          </p:val>
                                        </p:tav>
                                      </p:tavLst>
                                    </p:anim>
                                    <p:anim calcmode="lin" valueType="num">
                                      <p:cBhvr>
                                        <p:cTn id="144" dur="2000"/>
                                        <p:tgtEl>
                                          <p:spTgt spid="8"/>
                                        </p:tgtEl>
                                        <p:attrNameLst>
                                          <p:attrName>ppt_y</p:attrName>
                                        </p:attrNameLst>
                                      </p:cBhvr>
                                      <p:tavLst>
                                        <p:tav tm="0">
                                          <p:val>
                                            <p:strVal val="ppt_y"/>
                                          </p:val>
                                        </p:tav>
                                        <p:tav tm="100000">
                                          <p:val>
                                            <p:fltVal val="0.5"/>
                                          </p:val>
                                        </p:tav>
                                      </p:tavLst>
                                    </p:anim>
                                    <p:set>
                                      <p:cBhvr>
                                        <p:cTn id="145" dur="1" fill="hold">
                                          <p:stCondLst>
                                            <p:cond delay="1999"/>
                                          </p:stCondLst>
                                        </p:cTn>
                                        <p:tgtEl>
                                          <p:spTgt spid="8"/>
                                        </p:tgtEl>
                                        <p:attrNameLst>
                                          <p:attrName>style.visibility</p:attrName>
                                        </p:attrNameLst>
                                      </p:cBhvr>
                                      <p:to>
                                        <p:strVal val="hidden"/>
                                      </p:to>
                                    </p:set>
                                  </p:childTnLst>
                                </p:cTn>
                              </p:par>
                              <p:par>
                                <p:cTn id="146" presetID="23" presetClass="exit" presetSubtype="544" fill="hold" grpId="3" nodeType="withEffect">
                                  <p:stCondLst>
                                    <p:cond delay="0"/>
                                  </p:stCondLst>
                                  <p:childTnLst>
                                    <p:anim calcmode="lin" valueType="num">
                                      <p:cBhvr>
                                        <p:cTn id="147" dur="2000"/>
                                        <p:tgtEl>
                                          <p:spTgt spid="9"/>
                                        </p:tgtEl>
                                        <p:attrNameLst>
                                          <p:attrName>ppt_w</p:attrName>
                                        </p:attrNameLst>
                                      </p:cBhvr>
                                      <p:tavLst>
                                        <p:tav tm="0">
                                          <p:val>
                                            <p:strVal val="ppt_w"/>
                                          </p:val>
                                        </p:tav>
                                        <p:tav tm="100000">
                                          <p:val>
                                            <p:fltVal val="0"/>
                                          </p:val>
                                        </p:tav>
                                      </p:tavLst>
                                    </p:anim>
                                    <p:anim calcmode="lin" valueType="num">
                                      <p:cBhvr>
                                        <p:cTn id="148" dur="2000"/>
                                        <p:tgtEl>
                                          <p:spTgt spid="9"/>
                                        </p:tgtEl>
                                        <p:attrNameLst>
                                          <p:attrName>ppt_h</p:attrName>
                                        </p:attrNameLst>
                                      </p:cBhvr>
                                      <p:tavLst>
                                        <p:tav tm="0">
                                          <p:val>
                                            <p:strVal val="ppt_h"/>
                                          </p:val>
                                        </p:tav>
                                        <p:tav tm="100000">
                                          <p:val>
                                            <p:fltVal val="0"/>
                                          </p:val>
                                        </p:tav>
                                      </p:tavLst>
                                    </p:anim>
                                    <p:anim calcmode="lin" valueType="num">
                                      <p:cBhvr>
                                        <p:cTn id="149" dur="2000"/>
                                        <p:tgtEl>
                                          <p:spTgt spid="9"/>
                                        </p:tgtEl>
                                        <p:attrNameLst>
                                          <p:attrName>ppt_x</p:attrName>
                                        </p:attrNameLst>
                                      </p:cBhvr>
                                      <p:tavLst>
                                        <p:tav tm="0">
                                          <p:val>
                                            <p:strVal val="ppt_x"/>
                                          </p:val>
                                        </p:tav>
                                        <p:tav tm="100000">
                                          <p:val>
                                            <p:fltVal val="0.5"/>
                                          </p:val>
                                        </p:tav>
                                      </p:tavLst>
                                    </p:anim>
                                    <p:anim calcmode="lin" valueType="num">
                                      <p:cBhvr>
                                        <p:cTn id="150" dur="2000"/>
                                        <p:tgtEl>
                                          <p:spTgt spid="9"/>
                                        </p:tgtEl>
                                        <p:attrNameLst>
                                          <p:attrName>ppt_y</p:attrName>
                                        </p:attrNameLst>
                                      </p:cBhvr>
                                      <p:tavLst>
                                        <p:tav tm="0">
                                          <p:val>
                                            <p:strVal val="ppt_y"/>
                                          </p:val>
                                        </p:tav>
                                        <p:tav tm="100000">
                                          <p:val>
                                            <p:fltVal val="0.5"/>
                                          </p:val>
                                        </p:tav>
                                      </p:tavLst>
                                    </p:anim>
                                    <p:set>
                                      <p:cBhvr>
                                        <p:cTn id="151" dur="1" fill="hold">
                                          <p:stCondLst>
                                            <p:cond delay="1999"/>
                                          </p:stCondLst>
                                        </p:cTn>
                                        <p:tgtEl>
                                          <p:spTgt spid="9"/>
                                        </p:tgtEl>
                                        <p:attrNameLst>
                                          <p:attrName>style.visibility</p:attrName>
                                        </p:attrNameLst>
                                      </p:cBhvr>
                                      <p:to>
                                        <p:strVal val="hidden"/>
                                      </p:to>
                                    </p:set>
                                  </p:childTnLst>
                                </p:cTn>
                              </p:par>
                              <p:par>
                                <p:cTn id="152" presetID="23" presetClass="exit" presetSubtype="544" fill="hold" grpId="3" nodeType="withEffect">
                                  <p:stCondLst>
                                    <p:cond delay="0"/>
                                  </p:stCondLst>
                                  <p:childTnLst>
                                    <p:anim calcmode="lin" valueType="num">
                                      <p:cBhvr>
                                        <p:cTn id="153" dur="2000"/>
                                        <p:tgtEl>
                                          <p:spTgt spid="10"/>
                                        </p:tgtEl>
                                        <p:attrNameLst>
                                          <p:attrName>ppt_w</p:attrName>
                                        </p:attrNameLst>
                                      </p:cBhvr>
                                      <p:tavLst>
                                        <p:tav tm="0">
                                          <p:val>
                                            <p:strVal val="ppt_w"/>
                                          </p:val>
                                        </p:tav>
                                        <p:tav tm="100000">
                                          <p:val>
                                            <p:fltVal val="0"/>
                                          </p:val>
                                        </p:tav>
                                      </p:tavLst>
                                    </p:anim>
                                    <p:anim calcmode="lin" valueType="num">
                                      <p:cBhvr>
                                        <p:cTn id="154" dur="2000"/>
                                        <p:tgtEl>
                                          <p:spTgt spid="10"/>
                                        </p:tgtEl>
                                        <p:attrNameLst>
                                          <p:attrName>ppt_h</p:attrName>
                                        </p:attrNameLst>
                                      </p:cBhvr>
                                      <p:tavLst>
                                        <p:tav tm="0">
                                          <p:val>
                                            <p:strVal val="ppt_h"/>
                                          </p:val>
                                        </p:tav>
                                        <p:tav tm="100000">
                                          <p:val>
                                            <p:fltVal val="0"/>
                                          </p:val>
                                        </p:tav>
                                      </p:tavLst>
                                    </p:anim>
                                    <p:anim calcmode="lin" valueType="num">
                                      <p:cBhvr>
                                        <p:cTn id="155" dur="2000"/>
                                        <p:tgtEl>
                                          <p:spTgt spid="10"/>
                                        </p:tgtEl>
                                        <p:attrNameLst>
                                          <p:attrName>ppt_x</p:attrName>
                                        </p:attrNameLst>
                                      </p:cBhvr>
                                      <p:tavLst>
                                        <p:tav tm="0">
                                          <p:val>
                                            <p:strVal val="ppt_x"/>
                                          </p:val>
                                        </p:tav>
                                        <p:tav tm="100000">
                                          <p:val>
                                            <p:fltVal val="0.5"/>
                                          </p:val>
                                        </p:tav>
                                      </p:tavLst>
                                    </p:anim>
                                    <p:anim calcmode="lin" valueType="num">
                                      <p:cBhvr>
                                        <p:cTn id="156" dur="2000"/>
                                        <p:tgtEl>
                                          <p:spTgt spid="10"/>
                                        </p:tgtEl>
                                        <p:attrNameLst>
                                          <p:attrName>ppt_y</p:attrName>
                                        </p:attrNameLst>
                                      </p:cBhvr>
                                      <p:tavLst>
                                        <p:tav tm="0">
                                          <p:val>
                                            <p:strVal val="ppt_y"/>
                                          </p:val>
                                        </p:tav>
                                        <p:tav tm="100000">
                                          <p:val>
                                            <p:fltVal val="0.5"/>
                                          </p:val>
                                        </p:tav>
                                      </p:tavLst>
                                    </p:anim>
                                    <p:set>
                                      <p:cBhvr>
                                        <p:cTn id="157" dur="1" fill="hold">
                                          <p:stCondLst>
                                            <p:cond delay="1999"/>
                                          </p:stCondLst>
                                        </p:cTn>
                                        <p:tgtEl>
                                          <p:spTgt spid="10"/>
                                        </p:tgtEl>
                                        <p:attrNameLst>
                                          <p:attrName>style.visibility</p:attrName>
                                        </p:attrNameLst>
                                      </p:cBhvr>
                                      <p:to>
                                        <p:strVal val="hidden"/>
                                      </p:to>
                                    </p:set>
                                  </p:childTnLst>
                                </p:cTn>
                              </p:par>
                              <p:par>
                                <p:cTn id="158" presetID="23" presetClass="exit" presetSubtype="544" fill="hold" grpId="3" nodeType="withEffect">
                                  <p:stCondLst>
                                    <p:cond delay="0"/>
                                  </p:stCondLst>
                                  <p:childTnLst>
                                    <p:anim calcmode="lin" valueType="num">
                                      <p:cBhvr>
                                        <p:cTn id="159" dur="2000"/>
                                        <p:tgtEl>
                                          <p:spTgt spid="11"/>
                                        </p:tgtEl>
                                        <p:attrNameLst>
                                          <p:attrName>ppt_w</p:attrName>
                                        </p:attrNameLst>
                                      </p:cBhvr>
                                      <p:tavLst>
                                        <p:tav tm="0">
                                          <p:val>
                                            <p:strVal val="ppt_w"/>
                                          </p:val>
                                        </p:tav>
                                        <p:tav tm="100000">
                                          <p:val>
                                            <p:fltVal val="0"/>
                                          </p:val>
                                        </p:tav>
                                      </p:tavLst>
                                    </p:anim>
                                    <p:anim calcmode="lin" valueType="num">
                                      <p:cBhvr>
                                        <p:cTn id="160" dur="2000"/>
                                        <p:tgtEl>
                                          <p:spTgt spid="11"/>
                                        </p:tgtEl>
                                        <p:attrNameLst>
                                          <p:attrName>ppt_h</p:attrName>
                                        </p:attrNameLst>
                                      </p:cBhvr>
                                      <p:tavLst>
                                        <p:tav tm="0">
                                          <p:val>
                                            <p:strVal val="ppt_h"/>
                                          </p:val>
                                        </p:tav>
                                        <p:tav tm="100000">
                                          <p:val>
                                            <p:fltVal val="0"/>
                                          </p:val>
                                        </p:tav>
                                      </p:tavLst>
                                    </p:anim>
                                    <p:anim calcmode="lin" valueType="num">
                                      <p:cBhvr>
                                        <p:cTn id="161" dur="2000"/>
                                        <p:tgtEl>
                                          <p:spTgt spid="11"/>
                                        </p:tgtEl>
                                        <p:attrNameLst>
                                          <p:attrName>ppt_x</p:attrName>
                                        </p:attrNameLst>
                                      </p:cBhvr>
                                      <p:tavLst>
                                        <p:tav tm="0">
                                          <p:val>
                                            <p:strVal val="ppt_x"/>
                                          </p:val>
                                        </p:tav>
                                        <p:tav tm="100000">
                                          <p:val>
                                            <p:fltVal val="0.5"/>
                                          </p:val>
                                        </p:tav>
                                      </p:tavLst>
                                    </p:anim>
                                    <p:anim calcmode="lin" valueType="num">
                                      <p:cBhvr>
                                        <p:cTn id="162" dur="2000"/>
                                        <p:tgtEl>
                                          <p:spTgt spid="11"/>
                                        </p:tgtEl>
                                        <p:attrNameLst>
                                          <p:attrName>ppt_y</p:attrName>
                                        </p:attrNameLst>
                                      </p:cBhvr>
                                      <p:tavLst>
                                        <p:tav tm="0">
                                          <p:val>
                                            <p:strVal val="ppt_y"/>
                                          </p:val>
                                        </p:tav>
                                        <p:tav tm="100000">
                                          <p:val>
                                            <p:fltVal val="0.5"/>
                                          </p:val>
                                        </p:tav>
                                      </p:tavLst>
                                    </p:anim>
                                    <p:set>
                                      <p:cBhvr>
                                        <p:cTn id="163" dur="1" fill="hold">
                                          <p:stCondLst>
                                            <p:cond delay="1999"/>
                                          </p:stCondLst>
                                        </p:cTn>
                                        <p:tgtEl>
                                          <p:spTgt spid="11"/>
                                        </p:tgtEl>
                                        <p:attrNameLst>
                                          <p:attrName>style.visibility</p:attrName>
                                        </p:attrNameLst>
                                      </p:cBhvr>
                                      <p:to>
                                        <p:strVal val="hidden"/>
                                      </p:to>
                                    </p:set>
                                  </p:childTnLst>
                                </p:cTn>
                              </p:par>
                              <p:par>
                                <p:cTn id="164" presetID="23" presetClass="exit" presetSubtype="544" fill="hold" grpId="3" nodeType="withEffect">
                                  <p:stCondLst>
                                    <p:cond delay="0"/>
                                  </p:stCondLst>
                                  <p:childTnLst>
                                    <p:anim calcmode="lin" valueType="num">
                                      <p:cBhvr>
                                        <p:cTn id="165" dur="2000"/>
                                        <p:tgtEl>
                                          <p:spTgt spid="12"/>
                                        </p:tgtEl>
                                        <p:attrNameLst>
                                          <p:attrName>ppt_w</p:attrName>
                                        </p:attrNameLst>
                                      </p:cBhvr>
                                      <p:tavLst>
                                        <p:tav tm="0">
                                          <p:val>
                                            <p:strVal val="ppt_w"/>
                                          </p:val>
                                        </p:tav>
                                        <p:tav tm="100000">
                                          <p:val>
                                            <p:fltVal val="0"/>
                                          </p:val>
                                        </p:tav>
                                      </p:tavLst>
                                    </p:anim>
                                    <p:anim calcmode="lin" valueType="num">
                                      <p:cBhvr>
                                        <p:cTn id="166" dur="2000"/>
                                        <p:tgtEl>
                                          <p:spTgt spid="12"/>
                                        </p:tgtEl>
                                        <p:attrNameLst>
                                          <p:attrName>ppt_h</p:attrName>
                                        </p:attrNameLst>
                                      </p:cBhvr>
                                      <p:tavLst>
                                        <p:tav tm="0">
                                          <p:val>
                                            <p:strVal val="ppt_h"/>
                                          </p:val>
                                        </p:tav>
                                        <p:tav tm="100000">
                                          <p:val>
                                            <p:fltVal val="0"/>
                                          </p:val>
                                        </p:tav>
                                      </p:tavLst>
                                    </p:anim>
                                    <p:anim calcmode="lin" valueType="num">
                                      <p:cBhvr>
                                        <p:cTn id="167" dur="2000"/>
                                        <p:tgtEl>
                                          <p:spTgt spid="12"/>
                                        </p:tgtEl>
                                        <p:attrNameLst>
                                          <p:attrName>ppt_x</p:attrName>
                                        </p:attrNameLst>
                                      </p:cBhvr>
                                      <p:tavLst>
                                        <p:tav tm="0">
                                          <p:val>
                                            <p:strVal val="ppt_x"/>
                                          </p:val>
                                        </p:tav>
                                        <p:tav tm="100000">
                                          <p:val>
                                            <p:fltVal val="0.5"/>
                                          </p:val>
                                        </p:tav>
                                      </p:tavLst>
                                    </p:anim>
                                    <p:anim calcmode="lin" valueType="num">
                                      <p:cBhvr>
                                        <p:cTn id="168" dur="2000"/>
                                        <p:tgtEl>
                                          <p:spTgt spid="12"/>
                                        </p:tgtEl>
                                        <p:attrNameLst>
                                          <p:attrName>ppt_y</p:attrName>
                                        </p:attrNameLst>
                                      </p:cBhvr>
                                      <p:tavLst>
                                        <p:tav tm="0">
                                          <p:val>
                                            <p:strVal val="ppt_y"/>
                                          </p:val>
                                        </p:tav>
                                        <p:tav tm="100000">
                                          <p:val>
                                            <p:fltVal val="0.5"/>
                                          </p:val>
                                        </p:tav>
                                      </p:tavLst>
                                    </p:anim>
                                    <p:set>
                                      <p:cBhvr>
                                        <p:cTn id="169" dur="1" fill="hold">
                                          <p:stCondLst>
                                            <p:cond delay="1999"/>
                                          </p:stCondLst>
                                        </p:cTn>
                                        <p:tgtEl>
                                          <p:spTgt spid="12"/>
                                        </p:tgtEl>
                                        <p:attrNameLst>
                                          <p:attrName>style.visibility</p:attrName>
                                        </p:attrNameLst>
                                      </p:cBhvr>
                                      <p:to>
                                        <p:strVal val="hidden"/>
                                      </p:to>
                                    </p:set>
                                  </p:childTnLst>
                                </p:cTn>
                              </p:par>
                              <p:par>
                                <p:cTn id="170" presetID="23" presetClass="exit" presetSubtype="544" fill="hold" grpId="3" nodeType="withEffect">
                                  <p:stCondLst>
                                    <p:cond delay="0"/>
                                  </p:stCondLst>
                                  <p:childTnLst>
                                    <p:anim calcmode="lin" valueType="num">
                                      <p:cBhvr>
                                        <p:cTn id="171" dur="2000"/>
                                        <p:tgtEl>
                                          <p:spTgt spid="13"/>
                                        </p:tgtEl>
                                        <p:attrNameLst>
                                          <p:attrName>ppt_w</p:attrName>
                                        </p:attrNameLst>
                                      </p:cBhvr>
                                      <p:tavLst>
                                        <p:tav tm="0">
                                          <p:val>
                                            <p:strVal val="ppt_w"/>
                                          </p:val>
                                        </p:tav>
                                        <p:tav tm="100000">
                                          <p:val>
                                            <p:fltVal val="0"/>
                                          </p:val>
                                        </p:tav>
                                      </p:tavLst>
                                    </p:anim>
                                    <p:anim calcmode="lin" valueType="num">
                                      <p:cBhvr>
                                        <p:cTn id="172" dur="2000"/>
                                        <p:tgtEl>
                                          <p:spTgt spid="13"/>
                                        </p:tgtEl>
                                        <p:attrNameLst>
                                          <p:attrName>ppt_h</p:attrName>
                                        </p:attrNameLst>
                                      </p:cBhvr>
                                      <p:tavLst>
                                        <p:tav tm="0">
                                          <p:val>
                                            <p:strVal val="ppt_h"/>
                                          </p:val>
                                        </p:tav>
                                        <p:tav tm="100000">
                                          <p:val>
                                            <p:fltVal val="0"/>
                                          </p:val>
                                        </p:tav>
                                      </p:tavLst>
                                    </p:anim>
                                    <p:anim calcmode="lin" valueType="num">
                                      <p:cBhvr>
                                        <p:cTn id="173" dur="2000"/>
                                        <p:tgtEl>
                                          <p:spTgt spid="13"/>
                                        </p:tgtEl>
                                        <p:attrNameLst>
                                          <p:attrName>ppt_x</p:attrName>
                                        </p:attrNameLst>
                                      </p:cBhvr>
                                      <p:tavLst>
                                        <p:tav tm="0">
                                          <p:val>
                                            <p:strVal val="ppt_x"/>
                                          </p:val>
                                        </p:tav>
                                        <p:tav tm="100000">
                                          <p:val>
                                            <p:fltVal val="0.5"/>
                                          </p:val>
                                        </p:tav>
                                      </p:tavLst>
                                    </p:anim>
                                    <p:anim calcmode="lin" valueType="num">
                                      <p:cBhvr>
                                        <p:cTn id="174" dur="2000"/>
                                        <p:tgtEl>
                                          <p:spTgt spid="13"/>
                                        </p:tgtEl>
                                        <p:attrNameLst>
                                          <p:attrName>ppt_y</p:attrName>
                                        </p:attrNameLst>
                                      </p:cBhvr>
                                      <p:tavLst>
                                        <p:tav tm="0">
                                          <p:val>
                                            <p:strVal val="ppt_y"/>
                                          </p:val>
                                        </p:tav>
                                        <p:tav tm="100000">
                                          <p:val>
                                            <p:fltVal val="0.5"/>
                                          </p:val>
                                        </p:tav>
                                      </p:tavLst>
                                    </p:anim>
                                    <p:set>
                                      <p:cBhvr>
                                        <p:cTn id="175" dur="1" fill="hold">
                                          <p:stCondLst>
                                            <p:cond delay="1999"/>
                                          </p:stCondLst>
                                        </p:cTn>
                                        <p:tgtEl>
                                          <p:spTgt spid="13"/>
                                        </p:tgtEl>
                                        <p:attrNameLst>
                                          <p:attrName>style.visibility</p:attrName>
                                        </p:attrNameLst>
                                      </p:cBhvr>
                                      <p:to>
                                        <p:strVal val="hidden"/>
                                      </p:to>
                                    </p:set>
                                  </p:childTnLst>
                                </p:cTn>
                              </p:par>
                              <p:par>
                                <p:cTn id="176" presetID="23" presetClass="exit" presetSubtype="544" fill="hold" grpId="3" nodeType="withEffect">
                                  <p:stCondLst>
                                    <p:cond delay="0"/>
                                  </p:stCondLst>
                                  <p:childTnLst>
                                    <p:anim calcmode="lin" valueType="num">
                                      <p:cBhvr>
                                        <p:cTn id="177" dur="2000"/>
                                        <p:tgtEl>
                                          <p:spTgt spid="14"/>
                                        </p:tgtEl>
                                        <p:attrNameLst>
                                          <p:attrName>ppt_w</p:attrName>
                                        </p:attrNameLst>
                                      </p:cBhvr>
                                      <p:tavLst>
                                        <p:tav tm="0">
                                          <p:val>
                                            <p:strVal val="ppt_w"/>
                                          </p:val>
                                        </p:tav>
                                        <p:tav tm="100000">
                                          <p:val>
                                            <p:fltVal val="0"/>
                                          </p:val>
                                        </p:tav>
                                      </p:tavLst>
                                    </p:anim>
                                    <p:anim calcmode="lin" valueType="num">
                                      <p:cBhvr>
                                        <p:cTn id="178" dur="2000"/>
                                        <p:tgtEl>
                                          <p:spTgt spid="14"/>
                                        </p:tgtEl>
                                        <p:attrNameLst>
                                          <p:attrName>ppt_h</p:attrName>
                                        </p:attrNameLst>
                                      </p:cBhvr>
                                      <p:tavLst>
                                        <p:tav tm="0">
                                          <p:val>
                                            <p:strVal val="ppt_h"/>
                                          </p:val>
                                        </p:tav>
                                        <p:tav tm="100000">
                                          <p:val>
                                            <p:fltVal val="0"/>
                                          </p:val>
                                        </p:tav>
                                      </p:tavLst>
                                    </p:anim>
                                    <p:anim calcmode="lin" valueType="num">
                                      <p:cBhvr>
                                        <p:cTn id="179" dur="2000"/>
                                        <p:tgtEl>
                                          <p:spTgt spid="14"/>
                                        </p:tgtEl>
                                        <p:attrNameLst>
                                          <p:attrName>ppt_x</p:attrName>
                                        </p:attrNameLst>
                                      </p:cBhvr>
                                      <p:tavLst>
                                        <p:tav tm="0">
                                          <p:val>
                                            <p:strVal val="ppt_x"/>
                                          </p:val>
                                        </p:tav>
                                        <p:tav tm="100000">
                                          <p:val>
                                            <p:fltVal val="0.5"/>
                                          </p:val>
                                        </p:tav>
                                      </p:tavLst>
                                    </p:anim>
                                    <p:anim calcmode="lin" valueType="num">
                                      <p:cBhvr>
                                        <p:cTn id="180" dur="2000"/>
                                        <p:tgtEl>
                                          <p:spTgt spid="14"/>
                                        </p:tgtEl>
                                        <p:attrNameLst>
                                          <p:attrName>ppt_y</p:attrName>
                                        </p:attrNameLst>
                                      </p:cBhvr>
                                      <p:tavLst>
                                        <p:tav tm="0">
                                          <p:val>
                                            <p:strVal val="ppt_y"/>
                                          </p:val>
                                        </p:tav>
                                        <p:tav tm="100000">
                                          <p:val>
                                            <p:fltVal val="0.5"/>
                                          </p:val>
                                        </p:tav>
                                      </p:tavLst>
                                    </p:anim>
                                    <p:set>
                                      <p:cBhvr>
                                        <p:cTn id="181" dur="1" fill="hold">
                                          <p:stCondLst>
                                            <p:cond delay="1999"/>
                                          </p:stCondLst>
                                        </p:cTn>
                                        <p:tgtEl>
                                          <p:spTgt spid="14"/>
                                        </p:tgtEl>
                                        <p:attrNameLst>
                                          <p:attrName>style.visibility</p:attrName>
                                        </p:attrNameLst>
                                      </p:cBhvr>
                                      <p:to>
                                        <p:strVal val="hidden"/>
                                      </p:to>
                                    </p:set>
                                  </p:childTnLst>
                                </p:cTn>
                              </p:par>
                              <p:par>
                                <p:cTn id="182" presetID="23" presetClass="exit" presetSubtype="544" fill="hold" grpId="3" nodeType="withEffect">
                                  <p:stCondLst>
                                    <p:cond delay="0"/>
                                  </p:stCondLst>
                                  <p:childTnLst>
                                    <p:anim calcmode="lin" valueType="num">
                                      <p:cBhvr>
                                        <p:cTn id="183" dur="2000"/>
                                        <p:tgtEl>
                                          <p:spTgt spid="15"/>
                                        </p:tgtEl>
                                        <p:attrNameLst>
                                          <p:attrName>ppt_w</p:attrName>
                                        </p:attrNameLst>
                                      </p:cBhvr>
                                      <p:tavLst>
                                        <p:tav tm="0">
                                          <p:val>
                                            <p:strVal val="ppt_w"/>
                                          </p:val>
                                        </p:tav>
                                        <p:tav tm="100000">
                                          <p:val>
                                            <p:fltVal val="0"/>
                                          </p:val>
                                        </p:tav>
                                      </p:tavLst>
                                    </p:anim>
                                    <p:anim calcmode="lin" valueType="num">
                                      <p:cBhvr>
                                        <p:cTn id="184" dur="2000"/>
                                        <p:tgtEl>
                                          <p:spTgt spid="15"/>
                                        </p:tgtEl>
                                        <p:attrNameLst>
                                          <p:attrName>ppt_h</p:attrName>
                                        </p:attrNameLst>
                                      </p:cBhvr>
                                      <p:tavLst>
                                        <p:tav tm="0">
                                          <p:val>
                                            <p:strVal val="ppt_h"/>
                                          </p:val>
                                        </p:tav>
                                        <p:tav tm="100000">
                                          <p:val>
                                            <p:fltVal val="0"/>
                                          </p:val>
                                        </p:tav>
                                      </p:tavLst>
                                    </p:anim>
                                    <p:anim calcmode="lin" valueType="num">
                                      <p:cBhvr>
                                        <p:cTn id="185" dur="2000"/>
                                        <p:tgtEl>
                                          <p:spTgt spid="15"/>
                                        </p:tgtEl>
                                        <p:attrNameLst>
                                          <p:attrName>ppt_x</p:attrName>
                                        </p:attrNameLst>
                                      </p:cBhvr>
                                      <p:tavLst>
                                        <p:tav tm="0">
                                          <p:val>
                                            <p:strVal val="ppt_x"/>
                                          </p:val>
                                        </p:tav>
                                        <p:tav tm="100000">
                                          <p:val>
                                            <p:fltVal val="0.5"/>
                                          </p:val>
                                        </p:tav>
                                      </p:tavLst>
                                    </p:anim>
                                    <p:anim calcmode="lin" valueType="num">
                                      <p:cBhvr>
                                        <p:cTn id="186" dur="2000"/>
                                        <p:tgtEl>
                                          <p:spTgt spid="15"/>
                                        </p:tgtEl>
                                        <p:attrNameLst>
                                          <p:attrName>ppt_y</p:attrName>
                                        </p:attrNameLst>
                                      </p:cBhvr>
                                      <p:tavLst>
                                        <p:tav tm="0">
                                          <p:val>
                                            <p:strVal val="ppt_y"/>
                                          </p:val>
                                        </p:tav>
                                        <p:tav tm="100000">
                                          <p:val>
                                            <p:fltVal val="0.5"/>
                                          </p:val>
                                        </p:tav>
                                      </p:tavLst>
                                    </p:anim>
                                    <p:set>
                                      <p:cBhvr>
                                        <p:cTn id="187" dur="1" fill="hold">
                                          <p:stCondLst>
                                            <p:cond delay="1999"/>
                                          </p:stCondLst>
                                        </p:cTn>
                                        <p:tgtEl>
                                          <p:spTgt spid="15"/>
                                        </p:tgtEl>
                                        <p:attrNameLst>
                                          <p:attrName>style.visibility</p:attrName>
                                        </p:attrNameLst>
                                      </p:cBhvr>
                                      <p:to>
                                        <p:strVal val="hidden"/>
                                      </p:to>
                                    </p:set>
                                  </p:childTnLst>
                                </p:cTn>
                              </p:par>
                              <p:par>
                                <p:cTn id="188" presetID="8" presetClass="emph" presetSubtype="0" fill="hold" grpId="4"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grpId="4"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fill="hold" grpId="4" nodeType="withEffect">
                                  <p:stCondLst>
                                    <p:cond delay="0"/>
                                  </p:stCondLst>
                                  <p:childTnLst>
                                    <p:animRot by="21600000">
                                      <p:cBhvr>
                                        <p:cTn id="193" dur="2000" fill="hold"/>
                                        <p:tgtEl>
                                          <p:spTgt spid="6"/>
                                        </p:tgtEl>
                                        <p:attrNameLst>
                                          <p:attrName>r</p:attrName>
                                        </p:attrNameLst>
                                      </p:cBhvr>
                                    </p:animRot>
                                  </p:childTnLst>
                                </p:cTn>
                              </p:par>
                              <p:par>
                                <p:cTn id="194" presetID="8" presetClass="emph" presetSubtype="0" fill="hold" grpId="4" nodeType="withEffect">
                                  <p:stCondLst>
                                    <p:cond delay="0"/>
                                  </p:stCondLst>
                                  <p:childTnLst>
                                    <p:animRot by="21600000">
                                      <p:cBhvr>
                                        <p:cTn id="195" dur="2000" fill="hold"/>
                                        <p:tgtEl>
                                          <p:spTgt spid="7"/>
                                        </p:tgtEl>
                                        <p:attrNameLst>
                                          <p:attrName>r</p:attrName>
                                        </p:attrNameLst>
                                      </p:cBhvr>
                                    </p:animRot>
                                  </p:childTnLst>
                                </p:cTn>
                              </p:par>
                              <p:par>
                                <p:cTn id="196" presetID="8" presetClass="emph" presetSubtype="0" fill="hold" grpId="4" nodeType="withEffect">
                                  <p:stCondLst>
                                    <p:cond delay="0"/>
                                  </p:stCondLst>
                                  <p:childTnLst>
                                    <p:animRot by="21600000">
                                      <p:cBhvr>
                                        <p:cTn id="197" dur="2000" fill="hold"/>
                                        <p:tgtEl>
                                          <p:spTgt spid="8"/>
                                        </p:tgtEl>
                                        <p:attrNameLst>
                                          <p:attrName>r</p:attrName>
                                        </p:attrNameLst>
                                      </p:cBhvr>
                                    </p:animRot>
                                  </p:childTnLst>
                                </p:cTn>
                              </p:par>
                              <p:par>
                                <p:cTn id="198" presetID="8" presetClass="emph" presetSubtype="0" fill="hold" grpId="4" nodeType="withEffect">
                                  <p:stCondLst>
                                    <p:cond delay="0"/>
                                  </p:stCondLst>
                                  <p:childTnLst>
                                    <p:animRot by="21600000">
                                      <p:cBhvr>
                                        <p:cTn id="199" dur="2000" fill="hold"/>
                                        <p:tgtEl>
                                          <p:spTgt spid="9"/>
                                        </p:tgtEl>
                                        <p:attrNameLst>
                                          <p:attrName>r</p:attrName>
                                        </p:attrNameLst>
                                      </p:cBhvr>
                                    </p:animRot>
                                  </p:childTnLst>
                                </p:cTn>
                              </p:par>
                              <p:par>
                                <p:cTn id="200" presetID="8" presetClass="emph" presetSubtype="0" fill="hold" grpId="4" nodeType="withEffect">
                                  <p:stCondLst>
                                    <p:cond delay="0"/>
                                  </p:stCondLst>
                                  <p:childTnLst>
                                    <p:animRot by="21600000">
                                      <p:cBhvr>
                                        <p:cTn id="201" dur="2000" fill="hold"/>
                                        <p:tgtEl>
                                          <p:spTgt spid="10"/>
                                        </p:tgtEl>
                                        <p:attrNameLst>
                                          <p:attrName>r</p:attrName>
                                        </p:attrNameLst>
                                      </p:cBhvr>
                                    </p:animRot>
                                  </p:childTnLst>
                                </p:cTn>
                              </p:par>
                              <p:par>
                                <p:cTn id="202" presetID="8" presetClass="emph" presetSubtype="0" fill="hold" grpId="4" nodeType="withEffect">
                                  <p:stCondLst>
                                    <p:cond delay="0"/>
                                  </p:stCondLst>
                                  <p:childTnLst>
                                    <p:animRot by="21600000">
                                      <p:cBhvr>
                                        <p:cTn id="203" dur="2000" fill="hold"/>
                                        <p:tgtEl>
                                          <p:spTgt spid="11"/>
                                        </p:tgtEl>
                                        <p:attrNameLst>
                                          <p:attrName>r</p:attrName>
                                        </p:attrNameLst>
                                      </p:cBhvr>
                                    </p:animRot>
                                  </p:childTnLst>
                                </p:cTn>
                              </p:par>
                              <p:par>
                                <p:cTn id="204" presetID="8" presetClass="emph" presetSubtype="0" fill="hold" grpId="4" nodeType="withEffect">
                                  <p:stCondLst>
                                    <p:cond delay="0"/>
                                  </p:stCondLst>
                                  <p:childTnLst>
                                    <p:animRot by="21600000">
                                      <p:cBhvr>
                                        <p:cTn id="205" dur="2000" fill="hold"/>
                                        <p:tgtEl>
                                          <p:spTgt spid="12"/>
                                        </p:tgtEl>
                                        <p:attrNameLst>
                                          <p:attrName>r</p:attrName>
                                        </p:attrNameLst>
                                      </p:cBhvr>
                                    </p:animRot>
                                  </p:childTnLst>
                                </p:cTn>
                              </p:par>
                              <p:par>
                                <p:cTn id="206" presetID="8" presetClass="emph" presetSubtype="0" fill="hold" grpId="4" nodeType="withEffect">
                                  <p:stCondLst>
                                    <p:cond delay="0"/>
                                  </p:stCondLst>
                                  <p:childTnLst>
                                    <p:animRot by="21600000">
                                      <p:cBhvr>
                                        <p:cTn id="207" dur="2000" fill="hold"/>
                                        <p:tgtEl>
                                          <p:spTgt spid="13"/>
                                        </p:tgtEl>
                                        <p:attrNameLst>
                                          <p:attrName>r</p:attrName>
                                        </p:attrNameLst>
                                      </p:cBhvr>
                                    </p:animRot>
                                  </p:childTnLst>
                                </p:cTn>
                              </p:par>
                              <p:par>
                                <p:cTn id="208" presetID="8" presetClass="emph" presetSubtype="0" fill="hold" grpId="4"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grpId="4" nodeType="withEffect">
                                  <p:stCondLst>
                                    <p:cond delay="0"/>
                                  </p:stCondLst>
                                  <p:childTnLst>
                                    <p:animRot by="21600000">
                                      <p:cBhvr>
                                        <p:cTn id="211" dur="2000" fill="hold"/>
                                        <p:tgtEl>
                                          <p:spTgt spid="15"/>
                                        </p:tgtEl>
                                        <p:attrNameLst>
                                          <p:attrName>r</p:attrName>
                                        </p:attrNameLst>
                                      </p:cBhvr>
                                    </p:animRot>
                                  </p:childTnLst>
                                </p:cTn>
                              </p:par>
                              <p:par>
                                <p:cTn id="212" presetID="23" presetClass="entr" presetSubtype="288"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 calcmode="lin" valueType="num">
                                      <p:cBhvr>
                                        <p:cTn id="214" dur="2000" fill="hold"/>
                                        <p:tgtEl>
                                          <p:spTgt spid="2"/>
                                        </p:tgtEl>
                                        <p:attrNameLst>
                                          <p:attrName>ppt_w</p:attrName>
                                        </p:attrNameLst>
                                      </p:cBhvr>
                                      <p:tavLst>
                                        <p:tav tm="0">
                                          <p:val>
                                            <p:strVal val="4/3*#ppt_w"/>
                                          </p:val>
                                        </p:tav>
                                        <p:tav tm="100000">
                                          <p:val>
                                            <p:strVal val="#ppt_w"/>
                                          </p:val>
                                        </p:tav>
                                      </p:tavLst>
                                    </p:anim>
                                    <p:anim calcmode="lin" valueType="num">
                                      <p:cBhvr>
                                        <p:cTn id="215" dur="2000" fill="hold"/>
                                        <p:tgtEl>
                                          <p:spTgt spid="2"/>
                                        </p:tgtEl>
                                        <p:attrNameLst>
                                          <p:attrName>ppt_h</p:attrName>
                                        </p:attrNameLst>
                                      </p:cBhvr>
                                      <p:tavLst>
                                        <p:tav tm="0">
                                          <p:val>
                                            <p:strVal val="4/3*#ppt_h"/>
                                          </p:val>
                                        </p:tav>
                                        <p:tav tm="100000">
                                          <p:val>
                                            <p:strVal val="#ppt_h"/>
                                          </p:val>
                                        </p:tav>
                                      </p:tavLst>
                                    </p:anim>
                                  </p:childTnLst>
                                </p:cTn>
                              </p:par>
                              <p:par>
                                <p:cTn id="216" presetID="21" presetClass="entr" presetSubtype="2"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Effect transition="in" filter="wheel(2)">
                                      <p:cBhvr>
                                        <p:cTn id="2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5" name="4 Imagen" descr="13b0e9c93f1fa3ed3fc4654283881a8e.png"/>
          <p:cNvPicPr>
            <a:picLocks noChangeAspect="1"/>
          </p:cNvPicPr>
          <p:nvPr/>
        </p:nvPicPr>
        <p:blipFill>
          <a:blip r:embed="rId2"/>
          <a:stretch>
            <a:fillRect/>
          </a:stretch>
        </p:blipFill>
        <p:spPr>
          <a:xfrm>
            <a:off x="1500166" y="0"/>
            <a:ext cx="6506838" cy="5143500"/>
          </a:xfrm>
          <a:prstGeom prst="rect">
            <a:avLst/>
          </a:prstGeom>
        </p:spPr>
      </p:pic>
      <p:sp>
        <p:nvSpPr>
          <p:cNvPr id="4" name="3 CuadroTexto"/>
          <p:cNvSpPr txBox="1"/>
          <p:nvPr/>
        </p:nvSpPr>
        <p:spPr>
          <a:xfrm>
            <a:off x="2857488" y="1357304"/>
            <a:ext cx="4286280" cy="369332"/>
          </a:xfrm>
          <a:prstGeom prst="rect">
            <a:avLst/>
          </a:prstGeom>
          <a:noFill/>
        </p:spPr>
        <p:txBody>
          <a:bodyPr wrap="square" rtlCol="0">
            <a:spAutoFit/>
          </a:bodyPr>
          <a:lstStyle/>
          <a:p>
            <a:pPr algn="ctr"/>
            <a:r>
              <a:rPr lang="es-PE" b="1" dirty="0" smtClean="0"/>
              <a:t> </a:t>
            </a:r>
            <a:endParaRPr lang="es-PE" b="1" dirty="0"/>
          </a:p>
        </p:txBody>
      </p:sp>
      <p:sp>
        <p:nvSpPr>
          <p:cNvPr id="6" name="5 CuadroTexto"/>
          <p:cNvSpPr txBox="1"/>
          <p:nvPr/>
        </p:nvSpPr>
        <p:spPr>
          <a:xfrm>
            <a:off x="2928926" y="1714494"/>
            <a:ext cx="4143403" cy="2308324"/>
          </a:xfrm>
          <a:prstGeom prst="rect">
            <a:avLst/>
          </a:prstGeom>
          <a:noFill/>
        </p:spPr>
        <p:txBody>
          <a:bodyPr wrap="square" rtlCol="0">
            <a:spAutoFit/>
          </a:bodyPr>
          <a:lstStyle/>
          <a:p>
            <a:pPr algn="ctr"/>
            <a:r>
              <a:rPr lang="es-PE" b="1" dirty="0" smtClean="0"/>
              <a:t>Pienso que ha llegado el tiempo de generar más gotas de lluvias y dejar que estas se transformen en una hermosa llovizna que con el tiempo será toda una lluvia dentro de nosotros y a la cual se puede invitar a más personas para danzar juntos.</a:t>
            </a:r>
          </a:p>
          <a:p>
            <a:pPr algn="ctr"/>
            <a:endParaRPr lang="es-PE" b="1" dirty="0"/>
          </a:p>
        </p:txBody>
      </p:sp>
      <p:sp>
        <p:nvSpPr>
          <p:cNvPr id="8" name="7 CuadroTexto"/>
          <p:cNvSpPr txBox="1"/>
          <p:nvPr/>
        </p:nvSpPr>
        <p:spPr>
          <a:xfrm>
            <a:off x="2857488" y="4214824"/>
            <a:ext cx="1800493" cy="261610"/>
          </a:xfrm>
          <a:prstGeom prst="rect">
            <a:avLst/>
          </a:prstGeom>
          <a:noFill/>
        </p:spPr>
        <p:txBody>
          <a:bodyPr wrap="none" rtlCol="0">
            <a:spAutoFit/>
          </a:bodyPr>
          <a:lstStyle/>
          <a:p>
            <a:r>
              <a:rPr lang="es-PE" sz="1100" b="1" dirty="0" smtClean="0"/>
              <a:t>Texto: </a:t>
            </a:r>
            <a:r>
              <a:rPr lang="es-PE" sz="1100" b="1" dirty="0" err="1" smtClean="0"/>
              <a:t>Jeannina</a:t>
            </a:r>
            <a:r>
              <a:rPr lang="es-PE" sz="1100" b="1" dirty="0" smtClean="0"/>
              <a:t> Andrade S</a:t>
            </a:r>
            <a:endParaRPr lang="es-PE" sz="1100" b="1" dirty="0"/>
          </a:p>
        </p:txBody>
      </p:sp>
      <p:sp>
        <p:nvSpPr>
          <p:cNvPr id="7" name="6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A40079">
                <a:shade val="67500"/>
                <a:satMod val="115000"/>
              </a:srgbClr>
            </a:gs>
            <a:gs pos="100000">
              <a:srgbClr val="A4007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5369627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Anillo"/>
          <p:cNvSpPr/>
          <p:nvPr/>
        </p:nvSpPr>
        <p:spPr>
          <a:xfrm>
            <a:off x="3714744" y="4071930"/>
            <a:ext cx="1857388" cy="1142990"/>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714744" y="3714740"/>
            <a:ext cx="1857388" cy="1142990"/>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714744" y="3357568"/>
            <a:ext cx="1857388" cy="1142990"/>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714744" y="3000378"/>
            <a:ext cx="1857388" cy="1142990"/>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14744" y="2714644"/>
            <a:ext cx="1857388" cy="1142990"/>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714744" y="2357454"/>
            <a:ext cx="1857388" cy="1142990"/>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714744" y="1928826"/>
            <a:ext cx="1857388" cy="1142990"/>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714744" y="1571636"/>
            <a:ext cx="1857388" cy="1142990"/>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1143008"/>
            <a:ext cx="1857388" cy="1142990"/>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714744" y="785818"/>
            <a:ext cx="1857388" cy="1142990"/>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714744" y="357190"/>
            <a:ext cx="1857388" cy="1142990"/>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714744" y="0"/>
            <a:ext cx="1857388" cy="1142990"/>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42910" y="4000528"/>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42910" y="3643338"/>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10" y="3286166"/>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10" y="2928976"/>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42910" y="2643242"/>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42910" y="2286052"/>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42910" y="1857424"/>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42910" y="1500234"/>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42910" y="1071606"/>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642910" y="714416"/>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642910" y="285788"/>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642910" y="-71402"/>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858016" y="4000528"/>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858016" y="3643338"/>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858016" y="3286166"/>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858016" y="2928976"/>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6858016" y="2643242"/>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6858016" y="2286052"/>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6858016" y="1857424"/>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6858016" y="1500234"/>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6858016" y="1071606"/>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6858016" y="714416"/>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6858016" y="285788"/>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6858016" y="-71402"/>
            <a:ext cx="1857388" cy="1142972"/>
          </a:xfrm>
          <a:prstGeom prst="donut">
            <a:avLst>
              <a:gd name="adj" fmla="val 14659"/>
            </a:avLst>
          </a:prstGeom>
          <a:blipFill>
            <a:blip r:embed="rId3">
              <a:duotone>
                <a:prstClr val="black"/>
                <a:srgbClr val="FFCC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Rectángulo"/>
          <p:cNvSpPr/>
          <p:nvPr/>
        </p:nvSpPr>
        <p:spPr>
          <a:xfrm>
            <a:off x="-357222" y="-285770"/>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ppt_x"/>
                                          </p:val>
                                        </p:tav>
                                        <p:tav tm="100000">
                                          <p:val>
                                            <p:strVal val="#ppt_x"/>
                                          </p:val>
                                        </p:tav>
                                      </p:tavLst>
                                    </p:anim>
                                    <p:anim calcmode="lin" valueType="num">
                                      <p:cBhvr additive="base">
                                        <p:cTn id="58" dur="2000" fill="hold"/>
                                        <p:tgtEl>
                                          <p:spTgt spid="17"/>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ppt_x"/>
                                          </p:val>
                                        </p:tav>
                                        <p:tav tm="100000">
                                          <p:val>
                                            <p:strVal val="#ppt_x"/>
                                          </p:val>
                                        </p:tav>
                                      </p:tavLst>
                                    </p:anim>
                                    <p:anim calcmode="lin" valueType="num">
                                      <p:cBhvr additive="base">
                                        <p:cTn id="62" dur="2000" fill="hold"/>
                                        <p:tgtEl>
                                          <p:spTgt spid="18"/>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ppt_x"/>
                                          </p:val>
                                        </p:tav>
                                        <p:tav tm="100000">
                                          <p:val>
                                            <p:strVal val="#ppt_x"/>
                                          </p:val>
                                        </p:tav>
                                      </p:tavLst>
                                    </p:anim>
                                    <p:anim calcmode="lin" valueType="num">
                                      <p:cBhvr additive="base">
                                        <p:cTn id="66" dur="2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ppt_x"/>
                                          </p:val>
                                        </p:tav>
                                        <p:tav tm="100000">
                                          <p:val>
                                            <p:strVal val="#ppt_x"/>
                                          </p:val>
                                        </p:tav>
                                      </p:tavLst>
                                    </p:anim>
                                    <p:anim calcmode="lin" valueType="num">
                                      <p:cBhvr additive="base">
                                        <p:cTn id="70" dur="2000" fill="hold"/>
                                        <p:tgtEl>
                                          <p:spTgt spid="20"/>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ppt_x"/>
                                          </p:val>
                                        </p:tav>
                                        <p:tav tm="100000">
                                          <p:val>
                                            <p:strVal val="#ppt_x"/>
                                          </p:val>
                                        </p:tav>
                                      </p:tavLst>
                                    </p:anim>
                                    <p:anim calcmode="lin" valueType="num">
                                      <p:cBhvr additive="base">
                                        <p:cTn id="74" dur="2000" fill="hold"/>
                                        <p:tgtEl>
                                          <p:spTgt spid="21"/>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ppt_x"/>
                                          </p:val>
                                        </p:tav>
                                        <p:tav tm="100000">
                                          <p:val>
                                            <p:strVal val="#ppt_x"/>
                                          </p:val>
                                        </p:tav>
                                      </p:tavLst>
                                    </p:anim>
                                    <p:anim calcmode="lin" valueType="num">
                                      <p:cBhvr additive="base">
                                        <p:cTn id="78" dur="2000" fill="hold"/>
                                        <p:tgtEl>
                                          <p:spTgt spid="22"/>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ppt_x"/>
                                          </p:val>
                                        </p:tav>
                                        <p:tav tm="100000">
                                          <p:val>
                                            <p:strVal val="#ppt_x"/>
                                          </p:val>
                                        </p:tav>
                                      </p:tavLst>
                                    </p:anim>
                                    <p:anim calcmode="lin" valueType="num">
                                      <p:cBhvr additive="base">
                                        <p:cTn id="82" dur="2000" fill="hold"/>
                                        <p:tgtEl>
                                          <p:spTgt spid="23"/>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ppt_x"/>
                                          </p:val>
                                        </p:tav>
                                        <p:tav tm="100000">
                                          <p:val>
                                            <p:strVal val="#ppt_x"/>
                                          </p:val>
                                        </p:tav>
                                      </p:tavLst>
                                    </p:anim>
                                    <p:anim calcmode="lin" valueType="num">
                                      <p:cBhvr additive="base">
                                        <p:cTn id="86" dur="2000" fill="hold"/>
                                        <p:tgtEl>
                                          <p:spTgt spid="24"/>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ppt_x"/>
                                          </p:val>
                                        </p:tav>
                                        <p:tav tm="100000">
                                          <p:val>
                                            <p:strVal val="#ppt_x"/>
                                          </p:val>
                                        </p:tav>
                                      </p:tavLst>
                                    </p:anim>
                                    <p:anim calcmode="lin" valueType="num">
                                      <p:cBhvr additive="base">
                                        <p:cTn id="90" dur="2000" fill="hold"/>
                                        <p:tgtEl>
                                          <p:spTgt spid="25"/>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ppt_x"/>
                                          </p:val>
                                        </p:tav>
                                        <p:tav tm="100000">
                                          <p:val>
                                            <p:strVal val="#ppt_x"/>
                                          </p:val>
                                        </p:tav>
                                      </p:tavLst>
                                    </p:anim>
                                    <p:anim calcmode="lin" valueType="num">
                                      <p:cBhvr additive="base">
                                        <p:cTn id="94" dur="2000" fill="hold"/>
                                        <p:tgtEl>
                                          <p:spTgt spid="26"/>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ppt_x"/>
                                          </p:val>
                                        </p:tav>
                                        <p:tav tm="100000">
                                          <p:val>
                                            <p:strVal val="#ppt_x"/>
                                          </p:val>
                                        </p:tav>
                                      </p:tavLst>
                                    </p:anim>
                                    <p:anim calcmode="lin" valueType="num">
                                      <p:cBhvr additive="base">
                                        <p:cTn id="98" dur="2000" fill="hold"/>
                                        <p:tgtEl>
                                          <p:spTgt spid="27"/>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ppt_x"/>
                                          </p:val>
                                        </p:tav>
                                        <p:tav tm="100000">
                                          <p:val>
                                            <p:strVal val="#ppt_x"/>
                                          </p:val>
                                        </p:tav>
                                      </p:tavLst>
                                    </p:anim>
                                    <p:anim calcmode="lin" valueType="num">
                                      <p:cBhvr additive="base">
                                        <p:cTn id="102" dur="2000" fill="hold"/>
                                        <p:tgtEl>
                                          <p:spTgt spid="28"/>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ppt_x"/>
                                          </p:val>
                                        </p:tav>
                                        <p:tav tm="100000">
                                          <p:val>
                                            <p:strVal val="#ppt_x"/>
                                          </p:val>
                                        </p:tav>
                                      </p:tavLst>
                                    </p:anim>
                                    <p:anim calcmode="lin" valueType="num">
                                      <p:cBhvr additive="base">
                                        <p:cTn id="106" dur="2000" fill="hold"/>
                                        <p:tgtEl>
                                          <p:spTgt spid="29"/>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ppt_x"/>
                                          </p:val>
                                        </p:tav>
                                        <p:tav tm="100000">
                                          <p:val>
                                            <p:strVal val="#ppt_x"/>
                                          </p:val>
                                        </p:tav>
                                      </p:tavLst>
                                    </p:anim>
                                    <p:anim calcmode="lin" valueType="num">
                                      <p:cBhvr additive="base">
                                        <p:cTn id="110" dur="2000" fill="hold"/>
                                        <p:tgtEl>
                                          <p:spTgt spid="30"/>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ppt_x"/>
                                          </p:val>
                                        </p:tav>
                                        <p:tav tm="100000">
                                          <p:val>
                                            <p:strVal val="#ppt_x"/>
                                          </p:val>
                                        </p:tav>
                                      </p:tavLst>
                                    </p:anim>
                                    <p:anim calcmode="lin" valueType="num">
                                      <p:cBhvr additive="base">
                                        <p:cTn id="114" dur="2000" fill="hold"/>
                                        <p:tgtEl>
                                          <p:spTgt spid="31"/>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ppt_x"/>
                                          </p:val>
                                        </p:tav>
                                        <p:tav tm="100000">
                                          <p:val>
                                            <p:strVal val="#ppt_x"/>
                                          </p:val>
                                        </p:tav>
                                      </p:tavLst>
                                    </p:anim>
                                    <p:anim calcmode="lin" valueType="num">
                                      <p:cBhvr additive="base">
                                        <p:cTn id="118" dur="2000" fill="hold"/>
                                        <p:tgtEl>
                                          <p:spTgt spid="32"/>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2000" fill="hold"/>
                                        <p:tgtEl>
                                          <p:spTgt spid="33"/>
                                        </p:tgtEl>
                                        <p:attrNameLst>
                                          <p:attrName>ppt_x</p:attrName>
                                        </p:attrNameLst>
                                      </p:cBhvr>
                                      <p:tavLst>
                                        <p:tav tm="0">
                                          <p:val>
                                            <p:strVal val="#ppt_x"/>
                                          </p:val>
                                        </p:tav>
                                        <p:tav tm="100000">
                                          <p:val>
                                            <p:strVal val="#ppt_x"/>
                                          </p:val>
                                        </p:tav>
                                      </p:tavLst>
                                    </p:anim>
                                    <p:anim calcmode="lin" valueType="num">
                                      <p:cBhvr additive="base">
                                        <p:cTn id="122" dur="2000" fill="hold"/>
                                        <p:tgtEl>
                                          <p:spTgt spid="33"/>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ppt_x"/>
                                          </p:val>
                                        </p:tav>
                                        <p:tav tm="100000">
                                          <p:val>
                                            <p:strVal val="#ppt_x"/>
                                          </p:val>
                                        </p:tav>
                                      </p:tavLst>
                                    </p:anim>
                                    <p:anim calcmode="lin" valueType="num">
                                      <p:cBhvr additive="base">
                                        <p:cTn id="126" dur="2000" fill="hold"/>
                                        <p:tgtEl>
                                          <p:spTgt spid="34"/>
                                        </p:tgtEl>
                                        <p:attrNameLst>
                                          <p:attrName>ppt_y</p:attrName>
                                        </p:attrNameLst>
                                      </p:cBhvr>
                                      <p:tavLst>
                                        <p:tav tm="0">
                                          <p:val>
                                            <p:strVal val="0-#ppt_h/2"/>
                                          </p:val>
                                        </p:tav>
                                        <p:tav tm="100000">
                                          <p:val>
                                            <p:strVal val="#ppt_y"/>
                                          </p:val>
                                        </p:tav>
                                      </p:tavLst>
                                    </p:anim>
                                  </p:childTnLst>
                                </p:cTn>
                              </p:par>
                              <p:par>
                                <p:cTn id="127" presetID="2" presetClass="entr" presetSubtype="1" fill="hold" grpId="0"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ppt_x"/>
                                          </p:val>
                                        </p:tav>
                                        <p:tav tm="100000">
                                          <p:val>
                                            <p:strVal val="#ppt_x"/>
                                          </p:val>
                                        </p:tav>
                                      </p:tavLst>
                                    </p:anim>
                                    <p:anim calcmode="lin" valueType="num">
                                      <p:cBhvr additive="base">
                                        <p:cTn id="130" dur="2000" fill="hold"/>
                                        <p:tgtEl>
                                          <p:spTgt spid="35"/>
                                        </p:tgtEl>
                                        <p:attrNameLst>
                                          <p:attrName>ppt_y</p:attrName>
                                        </p:attrNameLst>
                                      </p:cBhvr>
                                      <p:tavLst>
                                        <p:tav tm="0">
                                          <p:val>
                                            <p:strVal val="0-#ppt_h/2"/>
                                          </p:val>
                                        </p:tav>
                                        <p:tav tm="100000">
                                          <p:val>
                                            <p:strVal val="#ppt_y"/>
                                          </p:val>
                                        </p:tav>
                                      </p:tavLst>
                                    </p:anim>
                                  </p:childTnLst>
                                </p:cTn>
                              </p:par>
                              <p:par>
                                <p:cTn id="131" presetID="2" presetClass="entr" presetSubtype="1" fill="hold" grpId="0"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additive="base">
                                        <p:cTn id="133" dur="2000" fill="hold"/>
                                        <p:tgtEl>
                                          <p:spTgt spid="36"/>
                                        </p:tgtEl>
                                        <p:attrNameLst>
                                          <p:attrName>ppt_x</p:attrName>
                                        </p:attrNameLst>
                                      </p:cBhvr>
                                      <p:tavLst>
                                        <p:tav tm="0">
                                          <p:val>
                                            <p:strVal val="#ppt_x"/>
                                          </p:val>
                                        </p:tav>
                                        <p:tav tm="100000">
                                          <p:val>
                                            <p:strVal val="#ppt_x"/>
                                          </p:val>
                                        </p:tav>
                                      </p:tavLst>
                                    </p:anim>
                                    <p:anim calcmode="lin" valueType="num">
                                      <p:cBhvr additive="base">
                                        <p:cTn id="134" dur="2000" fill="hold"/>
                                        <p:tgtEl>
                                          <p:spTgt spid="36"/>
                                        </p:tgtEl>
                                        <p:attrNameLst>
                                          <p:attrName>ppt_y</p:attrName>
                                        </p:attrNameLst>
                                      </p:cBhvr>
                                      <p:tavLst>
                                        <p:tav tm="0">
                                          <p:val>
                                            <p:strVal val="0-#ppt_h/2"/>
                                          </p:val>
                                        </p:tav>
                                        <p:tav tm="100000">
                                          <p:val>
                                            <p:strVal val="#ppt_y"/>
                                          </p:val>
                                        </p:tav>
                                      </p:tavLst>
                                    </p:anim>
                                  </p:childTnLst>
                                </p:cTn>
                              </p:par>
                              <p:par>
                                <p:cTn id="135" presetID="2" presetClass="entr" presetSubtype="1" fill="hold" grpId="0" nodeType="withEffect">
                                  <p:stCondLst>
                                    <p:cond delay="0"/>
                                  </p:stCondLst>
                                  <p:childTnLst>
                                    <p:set>
                                      <p:cBhvr>
                                        <p:cTn id="136" dur="1" fill="hold">
                                          <p:stCondLst>
                                            <p:cond delay="0"/>
                                          </p:stCondLst>
                                        </p:cTn>
                                        <p:tgtEl>
                                          <p:spTgt spid="37"/>
                                        </p:tgtEl>
                                        <p:attrNameLst>
                                          <p:attrName>style.visibility</p:attrName>
                                        </p:attrNameLst>
                                      </p:cBhvr>
                                      <p:to>
                                        <p:strVal val="visible"/>
                                      </p:to>
                                    </p:set>
                                    <p:anim calcmode="lin" valueType="num">
                                      <p:cBhvr additive="base">
                                        <p:cTn id="137" dur="2000" fill="hold"/>
                                        <p:tgtEl>
                                          <p:spTgt spid="37"/>
                                        </p:tgtEl>
                                        <p:attrNameLst>
                                          <p:attrName>ppt_x</p:attrName>
                                        </p:attrNameLst>
                                      </p:cBhvr>
                                      <p:tavLst>
                                        <p:tav tm="0">
                                          <p:val>
                                            <p:strVal val="#ppt_x"/>
                                          </p:val>
                                        </p:tav>
                                        <p:tav tm="100000">
                                          <p:val>
                                            <p:strVal val="#ppt_x"/>
                                          </p:val>
                                        </p:tav>
                                      </p:tavLst>
                                    </p:anim>
                                    <p:anim calcmode="lin" valueType="num">
                                      <p:cBhvr additive="base">
                                        <p:cTn id="138" dur="2000" fill="hold"/>
                                        <p:tgtEl>
                                          <p:spTgt spid="37"/>
                                        </p:tgtEl>
                                        <p:attrNameLst>
                                          <p:attrName>ppt_y</p:attrName>
                                        </p:attrNameLst>
                                      </p:cBhvr>
                                      <p:tavLst>
                                        <p:tav tm="0">
                                          <p:val>
                                            <p:strVal val="0-#ppt_h/2"/>
                                          </p:val>
                                        </p:tav>
                                        <p:tav tm="100000">
                                          <p:val>
                                            <p:strVal val="#ppt_y"/>
                                          </p:val>
                                        </p:tav>
                                      </p:tavLst>
                                    </p:anim>
                                  </p:childTnLst>
                                </p:cTn>
                              </p:par>
                              <p:par>
                                <p:cTn id="139" presetID="2" presetClass="entr" presetSubtype="1" fill="hold" grpId="0" nodeType="with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additive="base">
                                        <p:cTn id="141" dur="2000" fill="hold"/>
                                        <p:tgtEl>
                                          <p:spTgt spid="38"/>
                                        </p:tgtEl>
                                        <p:attrNameLst>
                                          <p:attrName>ppt_x</p:attrName>
                                        </p:attrNameLst>
                                      </p:cBhvr>
                                      <p:tavLst>
                                        <p:tav tm="0">
                                          <p:val>
                                            <p:strVal val="#ppt_x"/>
                                          </p:val>
                                        </p:tav>
                                        <p:tav tm="100000">
                                          <p:val>
                                            <p:strVal val="#ppt_x"/>
                                          </p:val>
                                        </p:tav>
                                      </p:tavLst>
                                    </p:anim>
                                    <p:anim calcmode="lin" valueType="num">
                                      <p:cBhvr additive="base">
                                        <p:cTn id="142" dur="2000" fill="hold"/>
                                        <p:tgtEl>
                                          <p:spTgt spid="38"/>
                                        </p:tgtEl>
                                        <p:attrNameLst>
                                          <p:attrName>ppt_y</p:attrName>
                                        </p:attrNameLst>
                                      </p:cBhvr>
                                      <p:tavLst>
                                        <p:tav tm="0">
                                          <p:val>
                                            <p:strVal val="0-#ppt_h/2"/>
                                          </p:val>
                                        </p:tav>
                                        <p:tav tm="100000">
                                          <p:val>
                                            <p:strVal val="#ppt_y"/>
                                          </p:val>
                                        </p:tav>
                                      </p:tavLst>
                                    </p:anim>
                                  </p:childTnLst>
                                </p:cTn>
                              </p:par>
                              <p:par>
                                <p:cTn id="143" presetID="2" presetClass="entr" presetSubtype="1" fill="hold" grpId="0"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additive="base">
                                        <p:cTn id="145" dur="2000" fill="hold"/>
                                        <p:tgtEl>
                                          <p:spTgt spid="39"/>
                                        </p:tgtEl>
                                        <p:attrNameLst>
                                          <p:attrName>ppt_x</p:attrName>
                                        </p:attrNameLst>
                                      </p:cBhvr>
                                      <p:tavLst>
                                        <p:tav tm="0">
                                          <p:val>
                                            <p:strVal val="#ppt_x"/>
                                          </p:val>
                                        </p:tav>
                                        <p:tav tm="100000">
                                          <p:val>
                                            <p:strVal val="#ppt_x"/>
                                          </p:val>
                                        </p:tav>
                                      </p:tavLst>
                                    </p:anim>
                                    <p:anim calcmode="lin" valueType="num">
                                      <p:cBhvr additive="base">
                                        <p:cTn id="146" dur="2000" fill="hold"/>
                                        <p:tgtEl>
                                          <p:spTgt spid="39"/>
                                        </p:tgtEl>
                                        <p:attrNameLst>
                                          <p:attrName>ppt_y</p:attrName>
                                        </p:attrNameLst>
                                      </p:cBhvr>
                                      <p:tavLst>
                                        <p:tav tm="0">
                                          <p:val>
                                            <p:strVal val="0-#ppt_h/2"/>
                                          </p:val>
                                        </p:tav>
                                        <p:tav tm="100000">
                                          <p:val>
                                            <p:strVal val="#ppt_y"/>
                                          </p:val>
                                        </p:tav>
                                      </p:tavLst>
                                    </p:anim>
                                  </p:childTnLst>
                                </p:cTn>
                              </p:par>
                              <p:par>
                                <p:cTn id="147" presetID="2" presetClass="entr" presetSubtype="1" fill="hold" grpId="0" nodeType="withEffect">
                                  <p:stCondLst>
                                    <p:cond delay="0"/>
                                  </p:stCondLst>
                                  <p:childTnLst>
                                    <p:set>
                                      <p:cBhvr>
                                        <p:cTn id="148" dur="1" fill="hold">
                                          <p:stCondLst>
                                            <p:cond delay="0"/>
                                          </p:stCondLst>
                                        </p:cTn>
                                        <p:tgtEl>
                                          <p:spTgt spid="40"/>
                                        </p:tgtEl>
                                        <p:attrNameLst>
                                          <p:attrName>style.visibility</p:attrName>
                                        </p:attrNameLst>
                                      </p:cBhvr>
                                      <p:to>
                                        <p:strVal val="visible"/>
                                      </p:to>
                                    </p:set>
                                    <p:anim calcmode="lin" valueType="num">
                                      <p:cBhvr additive="base">
                                        <p:cTn id="149" dur="2000" fill="hold"/>
                                        <p:tgtEl>
                                          <p:spTgt spid="40"/>
                                        </p:tgtEl>
                                        <p:attrNameLst>
                                          <p:attrName>ppt_x</p:attrName>
                                        </p:attrNameLst>
                                      </p:cBhvr>
                                      <p:tavLst>
                                        <p:tav tm="0">
                                          <p:val>
                                            <p:strVal val="#ppt_x"/>
                                          </p:val>
                                        </p:tav>
                                        <p:tav tm="100000">
                                          <p:val>
                                            <p:strVal val="#ppt_x"/>
                                          </p:val>
                                        </p:tav>
                                      </p:tavLst>
                                    </p:anim>
                                    <p:anim calcmode="lin" valueType="num">
                                      <p:cBhvr additive="base">
                                        <p:cTn id="150" dur="2000" fill="hold"/>
                                        <p:tgtEl>
                                          <p:spTgt spid="40"/>
                                        </p:tgtEl>
                                        <p:attrNameLst>
                                          <p:attrName>ppt_y</p:attrName>
                                        </p:attrNameLst>
                                      </p:cBhvr>
                                      <p:tavLst>
                                        <p:tav tm="0">
                                          <p:val>
                                            <p:strVal val="0-#ppt_h/2"/>
                                          </p:val>
                                        </p:tav>
                                        <p:tav tm="100000">
                                          <p:val>
                                            <p:strVal val="#ppt_y"/>
                                          </p:val>
                                        </p:tav>
                                      </p:tavLst>
                                    </p:anim>
                                  </p:childTnLst>
                                </p:cTn>
                              </p:par>
                              <p:par>
                                <p:cTn id="151" presetID="8" presetClass="emph" presetSubtype="0" fill="hold" grpId="1" nodeType="withEffect">
                                  <p:stCondLst>
                                    <p:cond delay="0"/>
                                  </p:stCondLst>
                                  <p:childTnLst>
                                    <p:animRot by="21600000">
                                      <p:cBhvr>
                                        <p:cTn id="152" dur="2000" fill="hold"/>
                                        <p:tgtEl>
                                          <p:spTgt spid="17"/>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8"/>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9"/>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0"/>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1"/>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2"/>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3"/>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4"/>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5"/>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6"/>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7"/>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28"/>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5"/>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6"/>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7"/>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8"/>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9"/>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0"/>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1"/>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2"/>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3"/>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4"/>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5"/>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6"/>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9"/>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0"/>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1"/>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32"/>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3"/>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4"/>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5"/>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6"/>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7"/>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8"/>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9"/>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40"/>
                                        </p:tgtEl>
                                        <p:attrNameLst>
                                          <p:attrName>r</p:attrName>
                                        </p:attrNameLst>
                                      </p:cBhvr>
                                    </p:animRot>
                                  </p:childTnLst>
                                </p:cTn>
                              </p:par>
                            </p:childTnLst>
                          </p:cTn>
                        </p:par>
                        <p:par>
                          <p:cTn id="223" fill="hold">
                            <p:stCondLst>
                              <p:cond delay="2000"/>
                            </p:stCondLst>
                            <p:childTnLst>
                              <p:par>
                                <p:cTn id="224" presetID="2" presetClass="exit" presetSubtype="4" fill="hold" grpId="2" nodeType="afterEffect">
                                  <p:stCondLst>
                                    <p:cond delay="0"/>
                                  </p:stCondLst>
                                  <p:childTnLst>
                                    <p:anim calcmode="lin" valueType="num">
                                      <p:cBhvr additive="base">
                                        <p:cTn id="225" dur="2000"/>
                                        <p:tgtEl>
                                          <p:spTgt spid="5"/>
                                        </p:tgtEl>
                                        <p:attrNameLst>
                                          <p:attrName>ppt_x</p:attrName>
                                        </p:attrNameLst>
                                      </p:cBhvr>
                                      <p:tavLst>
                                        <p:tav tm="0">
                                          <p:val>
                                            <p:strVal val="ppt_x"/>
                                          </p:val>
                                        </p:tav>
                                        <p:tav tm="100000">
                                          <p:val>
                                            <p:strVal val="ppt_x"/>
                                          </p:val>
                                        </p:tav>
                                      </p:tavLst>
                                    </p:anim>
                                    <p:anim calcmode="lin" valueType="num">
                                      <p:cBhvr additive="base">
                                        <p:cTn id="226" dur="2000"/>
                                        <p:tgtEl>
                                          <p:spTgt spid="5"/>
                                        </p:tgtEl>
                                        <p:attrNameLst>
                                          <p:attrName>ppt_y</p:attrName>
                                        </p:attrNameLst>
                                      </p:cBhvr>
                                      <p:tavLst>
                                        <p:tav tm="0">
                                          <p:val>
                                            <p:strVal val="ppt_y"/>
                                          </p:val>
                                        </p:tav>
                                        <p:tav tm="100000">
                                          <p:val>
                                            <p:strVal val="1+ppt_h/2"/>
                                          </p:val>
                                        </p:tav>
                                      </p:tavLst>
                                    </p:anim>
                                    <p:set>
                                      <p:cBhvr>
                                        <p:cTn id="227" dur="1" fill="hold">
                                          <p:stCondLst>
                                            <p:cond delay="1999"/>
                                          </p:stCondLst>
                                        </p:cTn>
                                        <p:tgtEl>
                                          <p:spTgt spid="5"/>
                                        </p:tgtEl>
                                        <p:attrNameLst>
                                          <p:attrName>style.visibility</p:attrName>
                                        </p:attrNameLst>
                                      </p:cBhvr>
                                      <p:to>
                                        <p:strVal val="hidden"/>
                                      </p:to>
                                    </p:set>
                                  </p:childTnLst>
                                </p:cTn>
                              </p:par>
                              <p:par>
                                <p:cTn id="228" presetID="2" presetClass="exit" presetSubtype="4" fill="hold" grpId="2" nodeType="withEffect">
                                  <p:stCondLst>
                                    <p:cond delay="0"/>
                                  </p:stCondLst>
                                  <p:childTnLst>
                                    <p:anim calcmode="lin" valueType="num">
                                      <p:cBhvr additive="base">
                                        <p:cTn id="229" dur="2000"/>
                                        <p:tgtEl>
                                          <p:spTgt spid="6"/>
                                        </p:tgtEl>
                                        <p:attrNameLst>
                                          <p:attrName>ppt_x</p:attrName>
                                        </p:attrNameLst>
                                      </p:cBhvr>
                                      <p:tavLst>
                                        <p:tav tm="0">
                                          <p:val>
                                            <p:strVal val="ppt_x"/>
                                          </p:val>
                                        </p:tav>
                                        <p:tav tm="100000">
                                          <p:val>
                                            <p:strVal val="ppt_x"/>
                                          </p:val>
                                        </p:tav>
                                      </p:tavLst>
                                    </p:anim>
                                    <p:anim calcmode="lin" valueType="num">
                                      <p:cBhvr additive="base">
                                        <p:cTn id="230" dur="2000"/>
                                        <p:tgtEl>
                                          <p:spTgt spid="6"/>
                                        </p:tgtEl>
                                        <p:attrNameLst>
                                          <p:attrName>ppt_y</p:attrName>
                                        </p:attrNameLst>
                                      </p:cBhvr>
                                      <p:tavLst>
                                        <p:tav tm="0">
                                          <p:val>
                                            <p:strVal val="ppt_y"/>
                                          </p:val>
                                        </p:tav>
                                        <p:tav tm="100000">
                                          <p:val>
                                            <p:strVal val="1+ppt_h/2"/>
                                          </p:val>
                                        </p:tav>
                                      </p:tavLst>
                                    </p:anim>
                                    <p:set>
                                      <p:cBhvr>
                                        <p:cTn id="231" dur="1" fill="hold">
                                          <p:stCondLst>
                                            <p:cond delay="1999"/>
                                          </p:stCondLst>
                                        </p:cTn>
                                        <p:tgtEl>
                                          <p:spTgt spid="6"/>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ppt_x"/>
                                          </p:val>
                                        </p:tav>
                                      </p:tavLst>
                                    </p:anim>
                                    <p:anim calcmode="lin" valueType="num">
                                      <p:cBhvr additive="base">
                                        <p:cTn id="234" dur="2000"/>
                                        <p:tgtEl>
                                          <p:spTgt spid="7"/>
                                        </p:tgtEl>
                                        <p:attrNameLst>
                                          <p:attrName>ppt_y</p:attrName>
                                        </p:attrNameLst>
                                      </p:cBhvr>
                                      <p:tavLst>
                                        <p:tav tm="0">
                                          <p:val>
                                            <p:strVal val="ppt_y"/>
                                          </p:val>
                                        </p:tav>
                                        <p:tav tm="100000">
                                          <p:val>
                                            <p:strVal val="1+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ppt_x"/>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ppt_x"/>
                                          </p:val>
                                        </p:tav>
                                      </p:tavLst>
                                    </p:anim>
                                    <p:anim calcmode="lin" valueType="num">
                                      <p:cBhvr additive="base">
                                        <p:cTn id="242" dur="2000"/>
                                        <p:tgtEl>
                                          <p:spTgt spid="9"/>
                                        </p:tgtEl>
                                        <p:attrNameLst>
                                          <p:attrName>ppt_y</p:attrName>
                                        </p:attrNameLst>
                                      </p:cBhvr>
                                      <p:tavLst>
                                        <p:tav tm="0">
                                          <p:val>
                                            <p:strVal val="ppt_y"/>
                                          </p:val>
                                        </p:tav>
                                        <p:tav tm="100000">
                                          <p:val>
                                            <p:strVal val="1+ppt_h/2"/>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2000"/>
                                        <p:tgtEl>
                                          <p:spTgt spid="10"/>
                                        </p:tgtEl>
                                        <p:attrNameLst>
                                          <p:attrName>ppt_x</p:attrName>
                                        </p:attrNameLst>
                                      </p:cBhvr>
                                      <p:tavLst>
                                        <p:tav tm="0">
                                          <p:val>
                                            <p:strVal val="ppt_x"/>
                                          </p:val>
                                        </p:tav>
                                        <p:tav tm="100000">
                                          <p:val>
                                            <p:strVal val="ppt_x"/>
                                          </p:val>
                                        </p:tav>
                                      </p:tavLst>
                                    </p:anim>
                                    <p:anim calcmode="lin" valueType="num">
                                      <p:cBhvr additive="base">
                                        <p:cTn id="246" dur="2000"/>
                                        <p:tgtEl>
                                          <p:spTgt spid="10"/>
                                        </p:tgtEl>
                                        <p:attrNameLst>
                                          <p:attrName>ppt_y</p:attrName>
                                        </p:attrNameLst>
                                      </p:cBhvr>
                                      <p:tavLst>
                                        <p:tav tm="0">
                                          <p:val>
                                            <p:strVal val="ppt_y"/>
                                          </p:val>
                                        </p:tav>
                                        <p:tav tm="100000">
                                          <p:val>
                                            <p:strVal val="1+ppt_h/2"/>
                                          </p:val>
                                        </p:tav>
                                      </p:tavLst>
                                    </p:anim>
                                    <p:set>
                                      <p:cBhvr>
                                        <p:cTn id="247" dur="1" fill="hold">
                                          <p:stCondLst>
                                            <p:cond delay="1999"/>
                                          </p:stCondLst>
                                        </p:cTn>
                                        <p:tgtEl>
                                          <p:spTgt spid="10"/>
                                        </p:tgtEl>
                                        <p:attrNameLst>
                                          <p:attrName>style.visibility</p:attrName>
                                        </p:attrNameLst>
                                      </p:cBhvr>
                                      <p:to>
                                        <p:strVal val="hidden"/>
                                      </p:to>
                                    </p:set>
                                  </p:childTnLst>
                                </p:cTn>
                              </p:par>
                              <p:par>
                                <p:cTn id="248" presetID="2" presetClass="exit" presetSubtype="4" fill="hold" grpId="2" nodeType="withEffect">
                                  <p:stCondLst>
                                    <p:cond delay="0"/>
                                  </p:stCondLst>
                                  <p:childTnLst>
                                    <p:anim calcmode="lin" valueType="num">
                                      <p:cBhvr additive="base">
                                        <p:cTn id="249" dur="2000"/>
                                        <p:tgtEl>
                                          <p:spTgt spid="11"/>
                                        </p:tgtEl>
                                        <p:attrNameLst>
                                          <p:attrName>ppt_x</p:attrName>
                                        </p:attrNameLst>
                                      </p:cBhvr>
                                      <p:tavLst>
                                        <p:tav tm="0">
                                          <p:val>
                                            <p:strVal val="ppt_x"/>
                                          </p:val>
                                        </p:tav>
                                        <p:tav tm="100000">
                                          <p:val>
                                            <p:strVal val="ppt_x"/>
                                          </p:val>
                                        </p:tav>
                                      </p:tavLst>
                                    </p:anim>
                                    <p:anim calcmode="lin" valueType="num">
                                      <p:cBhvr additive="base">
                                        <p:cTn id="250" dur="2000"/>
                                        <p:tgtEl>
                                          <p:spTgt spid="11"/>
                                        </p:tgtEl>
                                        <p:attrNameLst>
                                          <p:attrName>ppt_y</p:attrName>
                                        </p:attrNameLst>
                                      </p:cBhvr>
                                      <p:tavLst>
                                        <p:tav tm="0">
                                          <p:val>
                                            <p:strVal val="ppt_y"/>
                                          </p:val>
                                        </p:tav>
                                        <p:tav tm="100000">
                                          <p:val>
                                            <p:strVal val="1+ppt_h/2"/>
                                          </p:val>
                                        </p:tav>
                                      </p:tavLst>
                                    </p:anim>
                                    <p:set>
                                      <p:cBhvr>
                                        <p:cTn id="251" dur="1" fill="hold">
                                          <p:stCondLst>
                                            <p:cond delay="1999"/>
                                          </p:stCondLst>
                                        </p:cTn>
                                        <p:tgtEl>
                                          <p:spTgt spid="11"/>
                                        </p:tgtEl>
                                        <p:attrNameLst>
                                          <p:attrName>style.visibility</p:attrName>
                                        </p:attrNameLst>
                                      </p:cBhvr>
                                      <p:to>
                                        <p:strVal val="hidden"/>
                                      </p:to>
                                    </p:set>
                                  </p:childTnLst>
                                </p:cTn>
                              </p:par>
                              <p:par>
                                <p:cTn id="252" presetID="2" presetClass="exit" presetSubtype="4" fill="hold" grpId="2" nodeType="withEffect">
                                  <p:stCondLst>
                                    <p:cond delay="0"/>
                                  </p:stCondLst>
                                  <p:childTnLst>
                                    <p:anim calcmode="lin" valueType="num">
                                      <p:cBhvr additive="base">
                                        <p:cTn id="253" dur="2000"/>
                                        <p:tgtEl>
                                          <p:spTgt spid="12"/>
                                        </p:tgtEl>
                                        <p:attrNameLst>
                                          <p:attrName>ppt_x</p:attrName>
                                        </p:attrNameLst>
                                      </p:cBhvr>
                                      <p:tavLst>
                                        <p:tav tm="0">
                                          <p:val>
                                            <p:strVal val="ppt_x"/>
                                          </p:val>
                                        </p:tav>
                                        <p:tav tm="100000">
                                          <p:val>
                                            <p:strVal val="ppt_x"/>
                                          </p:val>
                                        </p:tav>
                                      </p:tavLst>
                                    </p:anim>
                                    <p:anim calcmode="lin" valueType="num">
                                      <p:cBhvr additive="base">
                                        <p:cTn id="254" dur="2000"/>
                                        <p:tgtEl>
                                          <p:spTgt spid="12"/>
                                        </p:tgtEl>
                                        <p:attrNameLst>
                                          <p:attrName>ppt_y</p:attrName>
                                        </p:attrNameLst>
                                      </p:cBhvr>
                                      <p:tavLst>
                                        <p:tav tm="0">
                                          <p:val>
                                            <p:strVal val="ppt_y"/>
                                          </p:val>
                                        </p:tav>
                                        <p:tav tm="100000">
                                          <p:val>
                                            <p:strVal val="1+ppt_h/2"/>
                                          </p:val>
                                        </p:tav>
                                      </p:tavLst>
                                    </p:anim>
                                    <p:set>
                                      <p:cBhvr>
                                        <p:cTn id="255" dur="1" fill="hold">
                                          <p:stCondLst>
                                            <p:cond delay="1999"/>
                                          </p:stCondLst>
                                        </p:cTn>
                                        <p:tgtEl>
                                          <p:spTgt spid="12"/>
                                        </p:tgtEl>
                                        <p:attrNameLst>
                                          <p:attrName>style.visibility</p:attrName>
                                        </p:attrNameLst>
                                      </p:cBhvr>
                                      <p:to>
                                        <p:strVal val="hidden"/>
                                      </p:to>
                                    </p:set>
                                  </p:childTnLst>
                                </p:cTn>
                              </p:par>
                              <p:par>
                                <p:cTn id="256" presetID="2" presetClass="exit" presetSubtype="4" fill="hold" grpId="2" nodeType="withEffect">
                                  <p:stCondLst>
                                    <p:cond delay="0"/>
                                  </p:stCondLst>
                                  <p:childTnLst>
                                    <p:anim calcmode="lin" valueType="num">
                                      <p:cBhvr additive="base">
                                        <p:cTn id="257" dur="2000"/>
                                        <p:tgtEl>
                                          <p:spTgt spid="13"/>
                                        </p:tgtEl>
                                        <p:attrNameLst>
                                          <p:attrName>ppt_x</p:attrName>
                                        </p:attrNameLst>
                                      </p:cBhvr>
                                      <p:tavLst>
                                        <p:tav tm="0">
                                          <p:val>
                                            <p:strVal val="ppt_x"/>
                                          </p:val>
                                        </p:tav>
                                        <p:tav tm="100000">
                                          <p:val>
                                            <p:strVal val="ppt_x"/>
                                          </p:val>
                                        </p:tav>
                                      </p:tavLst>
                                    </p:anim>
                                    <p:anim calcmode="lin" valueType="num">
                                      <p:cBhvr additive="base">
                                        <p:cTn id="258" dur="2000"/>
                                        <p:tgtEl>
                                          <p:spTgt spid="13"/>
                                        </p:tgtEl>
                                        <p:attrNameLst>
                                          <p:attrName>ppt_y</p:attrName>
                                        </p:attrNameLst>
                                      </p:cBhvr>
                                      <p:tavLst>
                                        <p:tav tm="0">
                                          <p:val>
                                            <p:strVal val="ppt_y"/>
                                          </p:val>
                                        </p:tav>
                                        <p:tav tm="100000">
                                          <p:val>
                                            <p:strVal val="1+ppt_h/2"/>
                                          </p:val>
                                        </p:tav>
                                      </p:tavLst>
                                    </p:anim>
                                    <p:set>
                                      <p:cBhvr>
                                        <p:cTn id="259" dur="1" fill="hold">
                                          <p:stCondLst>
                                            <p:cond delay="1999"/>
                                          </p:stCondLst>
                                        </p:cTn>
                                        <p:tgtEl>
                                          <p:spTgt spid="13"/>
                                        </p:tgtEl>
                                        <p:attrNameLst>
                                          <p:attrName>style.visibility</p:attrName>
                                        </p:attrNameLst>
                                      </p:cBhvr>
                                      <p:to>
                                        <p:strVal val="hidden"/>
                                      </p:to>
                                    </p:set>
                                  </p:childTnLst>
                                </p:cTn>
                              </p:par>
                              <p:par>
                                <p:cTn id="260" presetID="2" presetClass="exit" presetSubtype="4" fill="hold" grpId="2" nodeType="withEffect">
                                  <p:stCondLst>
                                    <p:cond delay="0"/>
                                  </p:stCondLst>
                                  <p:childTnLst>
                                    <p:anim calcmode="lin" valueType="num">
                                      <p:cBhvr additive="base">
                                        <p:cTn id="261" dur="2000"/>
                                        <p:tgtEl>
                                          <p:spTgt spid="14"/>
                                        </p:tgtEl>
                                        <p:attrNameLst>
                                          <p:attrName>ppt_x</p:attrName>
                                        </p:attrNameLst>
                                      </p:cBhvr>
                                      <p:tavLst>
                                        <p:tav tm="0">
                                          <p:val>
                                            <p:strVal val="ppt_x"/>
                                          </p:val>
                                        </p:tav>
                                        <p:tav tm="100000">
                                          <p:val>
                                            <p:strVal val="ppt_x"/>
                                          </p:val>
                                        </p:tav>
                                      </p:tavLst>
                                    </p:anim>
                                    <p:anim calcmode="lin" valueType="num">
                                      <p:cBhvr additive="base">
                                        <p:cTn id="262" dur="2000"/>
                                        <p:tgtEl>
                                          <p:spTgt spid="14"/>
                                        </p:tgtEl>
                                        <p:attrNameLst>
                                          <p:attrName>ppt_y</p:attrName>
                                        </p:attrNameLst>
                                      </p:cBhvr>
                                      <p:tavLst>
                                        <p:tav tm="0">
                                          <p:val>
                                            <p:strVal val="ppt_y"/>
                                          </p:val>
                                        </p:tav>
                                        <p:tav tm="100000">
                                          <p:val>
                                            <p:strVal val="1+ppt_h/2"/>
                                          </p:val>
                                        </p:tav>
                                      </p:tavLst>
                                    </p:anim>
                                    <p:set>
                                      <p:cBhvr>
                                        <p:cTn id="263" dur="1" fill="hold">
                                          <p:stCondLst>
                                            <p:cond delay="1999"/>
                                          </p:stCondLst>
                                        </p:cTn>
                                        <p:tgtEl>
                                          <p:spTgt spid="14"/>
                                        </p:tgtEl>
                                        <p:attrNameLst>
                                          <p:attrName>style.visibility</p:attrName>
                                        </p:attrNameLst>
                                      </p:cBhvr>
                                      <p:to>
                                        <p:strVal val="hidden"/>
                                      </p:to>
                                    </p:set>
                                  </p:childTnLst>
                                </p:cTn>
                              </p:par>
                              <p:par>
                                <p:cTn id="264" presetID="2" presetClass="exit" presetSubtype="4" fill="hold" grpId="2" nodeType="withEffect">
                                  <p:stCondLst>
                                    <p:cond delay="0"/>
                                  </p:stCondLst>
                                  <p:childTnLst>
                                    <p:anim calcmode="lin" valueType="num">
                                      <p:cBhvr additive="base">
                                        <p:cTn id="265" dur="2000"/>
                                        <p:tgtEl>
                                          <p:spTgt spid="15"/>
                                        </p:tgtEl>
                                        <p:attrNameLst>
                                          <p:attrName>ppt_x</p:attrName>
                                        </p:attrNameLst>
                                      </p:cBhvr>
                                      <p:tavLst>
                                        <p:tav tm="0">
                                          <p:val>
                                            <p:strVal val="ppt_x"/>
                                          </p:val>
                                        </p:tav>
                                        <p:tav tm="100000">
                                          <p:val>
                                            <p:strVal val="ppt_x"/>
                                          </p:val>
                                        </p:tav>
                                      </p:tavLst>
                                    </p:anim>
                                    <p:anim calcmode="lin" valueType="num">
                                      <p:cBhvr additive="base">
                                        <p:cTn id="266" dur="2000"/>
                                        <p:tgtEl>
                                          <p:spTgt spid="15"/>
                                        </p:tgtEl>
                                        <p:attrNameLst>
                                          <p:attrName>ppt_y</p:attrName>
                                        </p:attrNameLst>
                                      </p:cBhvr>
                                      <p:tavLst>
                                        <p:tav tm="0">
                                          <p:val>
                                            <p:strVal val="ppt_y"/>
                                          </p:val>
                                        </p:tav>
                                        <p:tav tm="100000">
                                          <p:val>
                                            <p:strVal val="1+ppt_h/2"/>
                                          </p:val>
                                        </p:tav>
                                      </p:tavLst>
                                    </p:anim>
                                    <p:set>
                                      <p:cBhvr>
                                        <p:cTn id="267" dur="1" fill="hold">
                                          <p:stCondLst>
                                            <p:cond delay="1999"/>
                                          </p:stCondLst>
                                        </p:cTn>
                                        <p:tgtEl>
                                          <p:spTgt spid="15"/>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2000"/>
                                        <p:tgtEl>
                                          <p:spTgt spid="16"/>
                                        </p:tgtEl>
                                        <p:attrNameLst>
                                          <p:attrName>ppt_x</p:attrName>
                                        </p:attrNameLst>
                                      </p:cBhvr>
                                      <p:tavLst>
                                        <p:tav tm="0">
                                          <p:val>
                                            <p:strVal val="ppt_x"/>
                                          </p:val>
                                        </p:tav>
                                        <p:tav tm="100000">
                                          <p:val>
                                            <p:strVal val="ppt_x"/>
                                          </p:val>
                                        </p:tav>
                                      </p:tavLst>
                                    </p:anim>
                                    <p:anim calcmode="lin" valueType="num">
                                      <p:cBhvr additive="base">
                                        <p:cTn id="270" dur="2000"/>
                                        <p:tgtEl>
                                          <p:spTgt spid="16"/>
                                        </p:tgtEl>
                                        <p:attrNameLst>
                                          <p:attrName>ppt_y</p:attrName>
                                        </p:attrNameLst>
                                      </p:cBhvr>
                                      <p:tavLst>
                                        <p:tav tm="0">
                                          <p:val>
                                            <p:strVal val="ppt_y"/>
                                          </p:val>
                                        </p:tav>
                                        <p:tav tm="100000">
                                          <p:val>
                                            <p:strVal val="1+ppt_h/2"/>
                                          </p:val>
                                        </p:tav>
                                      </p:tavLst>
                                    </p:anim>
                                    <p:set>
                                      <p:cBhvr>
                                        <p:cTn id="271" dur="1" fill="hold">
                                          <p:stCondLst>
                                            <p:cond delay="1999"/>
                                          </p:stCondLst>
                                        </p:cTn>
                                        <p:tgtEl>
                                          <p:spTgt spid="16"/>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2000"/>
                                        <p:tgtEl>
                                          <p:spTgt spid="17"/>
                                        </p:tgtEl>
                                        <p:attrNameLst>
                                          <p:attrName>ppt_x</p:attrName>
                                        </p:attrNameLst>
                                      </p:cBhvr>
                                      <p:tavLst>
                                        <p:tav tm="0">
                                          <p:val>
                                            <p:strVal val="ppt_x"/>
                                          </p:val>
                                        </p:tav>
                                        <p:tav tm="100000">
                                          <p:val>
                                            <p:strVal val="ppt_x"/>
                                          </p:val>
                                        </p:tav>
                                      </p:tavLst>
                                    </p:anim>
                                    <p:anim calcmode="lin" valueType="num">
                                      <p:cBhvr additive="base">
                                        <p:cTn id="274" dur="2000"/>
                                        <p:tgtEl>
                                          <p:spTgt spid="17"/>
                                        </p:tgtEl>
                                        <p:attrNameLst>
                                          <p:attrName>ppt_y</p:attrName>
                                        </p:attrNameLst>
                                      </p:cBhvr>
                                      <p:tavLst>
                                        <p:tav tm="0">
                                          <p:val>
                                            <p:strVal val="ppt_y"/>
                                          </p:val>
                                        </p:tav>
                                        <p:tav tm="100000">
                                          <p:val>
                                            <p:strVal val="1+ppt_h/2"/>
                                          </p:val>
                                        </p:tav>
                                      </p:tavLst>
                                    </p:anim>
                                    <p:set>
                                      <p:cBhvr>
                                        <p:cTn id="275" dur="1" fill="hold">
                                          <p:stCondLst>
                                            <p:cond delay="1999"/>
                                          </p:stCondLst>
                                        </p:cTn>
                                        <p:tgtEl>
                                          <p:spTgt spid="17"/>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2000"/>
                                        <p:tgtEl>
                                          <p:spTgt spid="18"/>
                                        </p:tgtEl>
                                        <p:attrNameLst>
                                          <p:attrName>ppt_x</p:attrName>
                                        </p:attrNameLst>
                                      </p:cBhvr>
                                      <p:tavLst>
                                        <p:tav tm="0">
                                          <p:val>
                                            <p:strVal val="ppt_x"/>
                                          </p:val>
                                        </p:tav>
                                        <p:tav tm="100000">
                                          <p:val>
                                            <p:strVal val="ppt_x"/>
                                          </p:val>
                                        </p:tav>
                                      </p:tavLst>
                                    </p:anim>
                                    <p:anim calcmode="lin" valueType="num">
                                      <p:cBhvr additive="base">
                                        <p:cTn id="278" dur="2000"/>
                                        <p:tgtEl>
                                          <p:spTgt spid="18"/>
                                        </p:tgtEl>
                                        <p:attrNameLst>
                                          <p:attrName>ppt_y</p:attrName>
                                        </p:attrNameLst>
                                      </p:cBhvr>
                                      <p:tavLst>
                                        <p:tav tm="0">
                                          <p:val>
                                            <p:strVal val="ppt_y"/>
                                          </p:val>
                                        </p:tav>
                                        <p:tav tm="100000">
                                          <p:val>
                                            <p:strVal val="1+ppt_h/2"/>
                                          </p:val>
                                        </p:tav>
                                      </p:tavLst>
                                    </p:anim>
                                    <p:set>
                                      <p:cBhvr>
                                        <p:cTn id="279" dur="1" fill="hold">
                                          <p:stCondLst>
                                            <p:cond delay="1999"/>
                                          </p:stCondLst>
                                        </p:cTn>
                                        <p:tgtEl>
                                          <p:spTgt spid="18"/>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2000"/>
                                        <p:tgtEl>
                                          <p:spTgt spid="19"/>
                                        </p:tgtEl>
                                        <p:attrNameLst>
                                          <p:attrName>ppt_x</p:attrName>
                                        </p:attrNameLst>
                                      </p:cBhvr>
                                      <p:tavLst>
                                        <p:tav tm="0">
                                          <p:val>
                                            <p:strVal val="ppt_x"/>
                                          </p:val>
                                        </p:tav>
                                        <p:tav tm="100000">
                                          <p:val>
                                            <p:strVal val="ppt_x"/>
                                          </p:val>
                                        </p:tav>
                                      </p:tavLst>
                                    </p:anim>
                                    <p:anim calcmode="lin" valueType="num">
                                      <p:cBhvr additive="base">
                                        <p:cTn id="282" dur="2000"/>
                                        <p:tgtEl>
                                          <p:spTgt spid="19"/>
                                        </p:tgtEl>
                                        <p:attrNameLst>
                                          <p:attrName>ppt_y</p:attrName>
                                        </p:attrNameLst>
                                      </p:cBhvr>
                                      <p:tavLst>
                                        <p:tav tm="0">
                                          <p:val>
                                            <p:strVal val="ppt_y"/>
                                          </p:val>
                                        </p:tav>
                                        <p:tav tm="100000">
                                          <p:val>
                                            <p:strVal val="1+ppt_h/2"/>
                                          </p:val>
                                        </p:tav>
                                      </p:tavLst>
                                    </p:anim>
                                    <p:set>
                                      <p:cBhvr>
                                        <p:cTn id="283" dur="1" fill="hold">
                                          <p:stCondLst>
                                            <p:cond delay="1999"/>
                                          </p:stCondLst>
                                        </p:cTn>
                                        <p:tgtEl>
                                          <p:spTgt spid="19"/>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2000"/>
                                        <p:tgtEl>
                                          <p:spTgt spid="20"/>
                                        </p:tgtEl>
                                        <p:attrNameLst>
                                          <p:attrName>ppt_x</p:attrName>
                                        </p:attrNameLst>
                                      </p:cBhvr>
                                      <p:tavLst>
                                        <p:tav tm="0">
                                          <p:val>
                                            <p:strVal val="ppt_x"/>
                                          </p:val>
                                        </p:tav>
                                        <p:tav tm="100000">
                                          <p:val>
                                            <p:strVal val="ppt_x"/>
                                          </p:val>
                                        </p:tav>
                                      </p:tavLst>
                                    </p:anim>
                                    <p:anim calcmode="lin" valueType="num">
                                      <p:cBhvr additive="base">
                                        <p:cTn id="286" dur="2000"/>
                                        <p:tgtEl>
                                          <p:spTgt spid="20"/>
                                        </p:tgtEl>
                                        <p:attrNameLst>
                                          <p:attrName>ppt_y</p:attrName>
                                        </p:attrNameLst>
                                      </p:cBhvr>
                                      <p:tavLst>
                                        <p:tav tm="0">
                                          <p:val>
                                            <p:strVal val="ppt_y"/>
                                          </p:val>
                                        </p:tav>
                                        <p:tav tm="100000">
                                          <p:val>
                                            <p:strVal val="1+ppt_h/2"/>
                                          </p:val>
                                        </p:tav>
                                      </p:tavLst>
                                    </p:anim>
                                    <p:set>
                                      <p:cBhvr>
                                        <p:cTn id="287" dur="1" fill="hold">
                                          <p:stCondLst>
                                            <p:cond delay="1999"/>
                                          </p:stCondLst>
                                        </p:cTn>
                                        <p:tgtEl>
                                          <p:spTgt spid="20"/>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21"/>
                                        </p:tgtEl>
                                        <p:attrNameLst>
                                          <p:attrName>ppt_x</p:attrName>
                                        </p:attrNameLst>
                                      </p:cBhvr>
                                      <p:tavLst>
                                        <p:tav tm="0">
                                          <p:val>
                                            <p:strVal val="ppt_x"/>
                                          </p:val>
                                        </p:tav>
                                        <p:tav tm="100000">
                                          <p:val>
                                            <p:strVal val="ppt_x"/>
                                          </p:val>
                                        </p:tav>
                                      </p:tavLst>
                                    </p:anim>
                                    <p:anim calcmode="lin" valueType="num">
                                      <p:cBhvr additive="base">
                                        <p:cTn id="290" dur="2000"/>
                                        <p:tgtEl>
                                          <p:spTgt spid="21"/>
                                        </p:tgtEl>
                                        <p:attrNameLst>
                                          <p:attrName>ppt_y</p:attrName>
                                        </p:attrNameLst>
                                      </p:cBhvr>
                                      <p:tavLst>
                                        <p:tav tm="0">
                                          <p:val>
                                            <p:strVal val="ppt_y"/>
                                          </p:val>
                                        </p:tav>
                                        <p:tav tm="100000">
                                          <p:val>
                                            <p:strVal val="1+ppt_h/2"/>
                                          </p:val>
                                        </p:tav>
                                      </p:tavLst>
                                    </p:anim>
                                    <p:set>
                                      <p:cBhvr>
                                        <p:cTn id="291" dur="1" fill="hold">
                                          <p:stCondLst>
                                            <p:cond delay="1999"/>
                                          </p:stCondLst>
                                        </p:cTn>
                                        <p:tgtEl>
                                          <p:spTgt spid="21"/>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22"/>
                                        </p:tgtEl>
                                        <p:attrNameLst>
                                          <p:attrName>ppt_x</p:attrName>
                                        </p:attrNameLst>
                                      </p:cBhvr>
                                      <p:tavLst>
                                        <p:tav tm="0">
                                          <p:val>
                                            <p:strVal val="ppt_x"/>
                                          </p:val>
                                        </p:tav>
                                        <p:tav tm="100000">
                                          <p:val>
                                            <p:strVal val="ppt_x"/>
                                          </p:val>
                                        </p:tav>
                                      </p:tavLst>
                                    </p:anim>
                                    <p:anim calcmode="lin" valueType="num">
                                      <p:cBhvr additive="base">
                                        <p:cTn id="294" dur="2000"/>
                                        <p:tgtEl>
                                          <p:spTgt spid="22"/>
                                        </p:tgtEl>
                                        <p:attrNameLst>
                                          <p:attrName>ppt_y</p:attrName>
                                        </p:attrNameLst>
                                      </p:cBhvr>
                                      <p:tavLst>
                                        <p:tav tm="0">
                                          <p:val>
                                            <p:strVal val="ppt_y"/>
                                          </p:val>
                                        </p:tav>
                                        <p:tav tm="100000">
                                          <p:val>
                                            <p:strVal val="1+ppt_h/2"/>
                                          </p:val>
                                        </p:tav>
                                      </p:tavLst>
                                    </p:anim>
                                    <p:set>
                                      <p:cBhvr>
                                        <p:cTn id="295" dur="1" fill="hold">
                                          <p:stCondLst>
                                            <p:cond delay="1999"/>
                                          </p:stCondLst>
                                        </p:cTn>
                                        <p:tgtEl>
                                          <p:spTgt spid="22"/>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23"/>
                                        </p:tgtEl>
                                        <p:attrNameLst>
                                          <p:attrName>ppt_x</p:attrName>
                                        </p:attrNameLst>
                                      </p:cBhvr>
                                      <p:tavLst>
                                        <p:tav tm="0">
                                          <p:val>
                                            <p:strVal val="ppt_x"/>
                                          </p:val>
                                        </p:tav>
                                        <p:tav tm="100000">
                                          <p:val>
                                            <p:strVal val="ppt_x"/>
                                          </p:val>
                                        </p:tav>
                                      </p:tavLst>
                                    </p:anim>
                                    <p:anim calcmode="lin" valueType="num">
                                      <p:cBhvr additive="base">
                                        <p:cTn id="298" dur="2000"/>
                                        <p:tgtEl>
                                          <p:spTgt spid="23"/>
                                        </p:tgtEl>
                                        <p:attrNameLst>
                                          <p:attrName>ppt_y</p:attrName>
                                        </p:attrNameLst>
                                      </p:cBhvr>
                                      <p:tavLst>
                                        <p:tav tm="0">
                                          <p:val>
                                            <p:strVal val="ppt_y"/>
                                          </p:val>
                                        </p:tav>
                                        <p:tav tm="100000">
                                          <p:val>
                                            <p:strVal val="1+ppt_h/2"/>
                                          </p:val>
                                        </p:tav>
                                      </p:tavLst>
                                    </p:anim>
                                    <p:set>
                                      <p:cBhvr>
                                        <p:cTn id="299" dur="1" fill="hold">
                                          <p:stCondLst>
                                            <p:cond delay="1999"/>
                                          </p:stCondLst>
                                        </p:cTn>
                                        <p:tgtEl>
                                          <p:spTgt spid="23"/>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24"/>
                                        </p:tgtEl>
                                        <p:attrNameLst>
                                          <p:attrName>ppt_x</p:attrName>
                                        </p:attrNameLst>
                                      </p:cBhvr>
                                      <p:tavLst>
                                        <p:tav tm="0">
                                          <p:val>
                                            <p:strVal val="ppt_x"/>
                                          </p:val>
                                        </p:tav>
                                        <p:tav tm="100000">
                                          <p:val>
                                            <p:strVal val="ppt_x"/>
                                          </p:val>
                                        </p:tav>
                                      </p:tavLst>
                                    </p:anim>
                                    <p:anim calcmode="lin" valueType="num">
                                      <p:cBhvr additive="base">
                                        <p:cTn id="302" dur="2000"/>
                                        <p:tgtEl>
                                          <p:spTgt spid="24"/>
                                        </p:tgtEl>
                                        <p:attrNameLst>
                                          <p:attrName>ppt_y</p:attrName>
                                        </p:attrNameLst>
                                      </p:cBhvr>
                                      <p:tavLst>
                                        <p:tav tm="0">
                                          <p:val>
                                            <p:strVal val="ppt_y"/>
                                          </p:val>
                                        </p:tav>
                                        <p:tav tm="100000">
                                          <p:val>
                                            <p:strVal val="1+ppt_h/2"/>
                                          </p:val>
                                        </p:tav>
                                      </p:tavLst>
                                    </p:anim>
                                    <p:set>
                                      <p:cBhvr>
                                        <p:cTn id="303" dur="1" fill="hold">
                                          <p:stCondLst>
                                            <p:cond delay="1999"/>
                                          </p:stCondLst>
                                        </p:cTn>
                                        <p:tgtEl>
                                          <p:spTgt spid="24"/>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25"/>
                                        </p:tgtEl>
                                        <p:attrNameLst>
                                          <p:attrName>ppt_x</p:attrName>
                                        </p:attrNameLst>
                                      </p:cBhvr>
                                      <p:tavLst>
                                        <p:tav tm="0">
                                          <p:val>
                                            <p:strVal val="ppt_x"/>
                                          </p:val>
                                        </p:tav>
                                        <p:tav tm="100000">
                                          <p:val>
                                            <p:strVal val="ppt_x"/>
                                          </p:val>
                                        </p:tav>
                                      </p:tavLst>
                                    </p:anim>
                                    <p:anim calcmode="lin" valueType="num">
                                      <p:cBhvr additive="base">
                                        <p:cTn id="306" dur="2000"/>
                                        <p:tgtEl>
                                          <p:spTgt spid="25"/>
                                        </p:tgtEl>
                                        <p:attrNameLst>
                                          <p:attrName>ppt_y</p:attrName>
                                        </p:attrNameLst>
                                      </p:cBhvr>
                                      <p:tavLst>
                                        <p:tav tm="0">
                                          <p:val>
                                            <p:strVal val="ppt_y"/>
                                          </p:val>
                                        </p:tav>
                                        <p:tav tm="100000">
                                          <p:val>
                                            <p:strVal val="1+ppt_h/2"/>
                                          </p:val>
                                        </p:tav>
                                      </p:tavLst>
                                    </p:anim>
                                    <p:set>
                                      <p:cBhvr>
                                        <p:cTn id="307" dur="1" fill="hold">
                                          <p:stCondLst>
                                            <p:cond delay="1999"/>
                                          </p:stCondLst>
                                        </p:cTn>
                                        <p:tgtEl>
                                          <p:spTgt spid="25"/>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26"/>
                                        </p:tgtEl>
                                        <p:attrNameLst>
                                          <p:attrName>ppt_x</p:attrName>
                                        </p:attrNameLst>
                                      </p:cBhvr>
                                      <p:tavLst>
                                        <p:tav tm="0">
                                          <p:val>
                                            <p:strVal val="ppt_x"/>
                                          </p:val>
                                        </p:tav>
                                        <p:tav tm="100000">
                                          <p:val>
                                            <p:strVal val="ppt_x"/>
                                          </p:val>
                                        </p:tav>
                                      </p:tavLst>
                                    </p:anim>
                                    <p:anim calcmode="lin" valueType="num">
                                      <p:cBhvr additive="base">
                                        <p:cTn id="310" dur="2000"/>
                                        <p:tgtEl>
                                          <p:spTgt spid="26"/>
                                        </p:tgtEl>
                                        <p:attrNameLst>
                                          <p:attrName>ppt_y</p:attrName>
                                        </p:attrNameLst>
                                      </p:cBhvr>
                                      <p:tavLst>
                                        <p:tav tm="0">
                                          <p:val>
                                            <p:strVal val="ppt_y"/>
                                          </p:val>
                                        </p:tav>
                                        <p:tav tm="100000">
                                          <p:val>
                                            <p:strVal val="1+ppt_h/2"/>
                                          </p:val>
                                        </p:tav>
                                      </p:tavLst>
                                    </p:anim>
                                    <p:set>
                                      <p:cBhvr>
                                        <p:cTn id="311" dur="1" fill="hold">
                                          <p:stCondLst>
                                            <p:cond delay="1999"/>
                                          </p:stCondLst>
                                        </p:cTn>
                                        <p:tgtEl>
                                          <p:spTgt spid="26"/>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27"/>
                                        </p:tgtEl>
                                        <p:attrNameLst>
                                          <p:attrName>ppt_x</p:attrName>
                                        </p:attrNameLst>
                                      </p:cBhvr>
                                      <p:tavLst>
                                        <p:tav tm="0">
                                          <p:val>
                                            <p:strVal val="ppt_x"/>
                                          </p:val>
                                        </p:tav>
                                        <p:tav tm="100000">
                                          <p:val>
                                            <p:strVal val="ppt_x"/>
                                          </p:val>
                                        </p:tav>
                                      </p:tavLst>
                                    </p:anim>
                                    <p:anim calcmode="lin" valueType="num">
                                      <p:cBhvr additive="base">
                                        <p:cTn id="314" dur="2000"/>
                                        <p:tgtEl>
                                          <p:spTgt spid="27"/>
                                        </p:tgtEl>
                                        <p:attrNameLst>
                                          <p:attrName>ppt_y</p:attrName>
                                        </p:attrNameLst>
                                      </p:cBhvr>
                                      <p:tavLst>
                                        <p:tav tm="0">
                                          <p:val>
                                            <p:strVal val="ppt_y"/>
                                          </p:val>
                                        </p:tav>
                                        <p:tav tm="100000">
                                          <p:val>
                                            <p:strVal val="1+ppt_h/2"/>
                                          </p:val>
                                        </p:tav>
                                      </p:tavLst>
                                    </p:anim>
                                    <p:set>
                                      <p:cBhvr>
                                        <p:cTn id="315" dur="1" fill="hold">
                                          <p:stCondLst>
                                            <p:cond delay="1999"/>
                                          </p:stCondLst>
                                        </p:cTn>
                                        <p:tgtEl>
                                          <p:spTgt spid="27"/>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28"/>
                                        </p:tgtEl>
                                        <p:attrNameLst>
                                          <p:attrName>ppt_x</p:attrName>
                                        </p:attrNameLst>
                                      </p:cBhvr>
                                      <p:tavLst>
                                        <p:tav tm="0">
                                          <p:val>
                                            <p:strVal val="ppt_x"/>
                                          </p:val>
                                        </p:tav>
                                        <p:tav tm="100000">
                                          <p:val>
                                            <p:strVal val="ppt_x"/>
                                          </p:val>
                                        </p:tav>
                                      </p:tavLst>
                                    </p:anim>
                                    <p:anim calcmode="lin" valueType="num">
                                      <p:cBhvr additive="base">
                                        <p:cTn id="318" dur="2000"/>
                                        <p:tgtEl>
                                          <p:spTgt spid="28"/>
                                        </p:tgtEl>
                                        <p:attrNameLst>
                                          <p:attrName>ppt_y</p:attrName>
                                        </p:attrNameLst>
                                      </p:cBhvr>
                                      <p:tavLst>
                                        <p:tav tm="0">
                                          <p:val>
                                            <p:strVal val="ppt_y"/>
                                          </p:val>
                                        </p:tav>
                                        <p:tav tm="100000">
                                          <p:val>
                                            <p:strVal val="1+ppt_h/2"/>
                                          </p:val>
                                        </p:tav>
                                      </p:tavLst>
                                    </p:anim>
                                    <p:set>
                                      <p:cBhvr>
                                        <p:cTn id="319" dur="1" fill="hold">
                                          <p:stCondLst>
                                            <p:cond delay="1999"/>
                                          </p:stCondLst>
                                        </p:cTn>
                                        <p:tgtEl>
                                          <p:spTgt spid="28"/>
                                        </p:tgtEl>
                                        <p:attrNameLst>
                                          <p:attrName>style.visibility</p:attrName>
                                        </p:attrNameLst>
                                      </p:cBhvr>
                                      <p:to>
                                        <p:strVal val="hidden"/>
                                      </p:to>
                                    </p:set>
                                  </p:childTnLst>
                                </p:cTn>
                              </p:par>
                              <p:par>
                                <p:cTn id="320" presetID="2" presetClass="exit" presetSubtype="4" fill="hold" grpId="2" nodeType="withEffect">
                                  <p:stCondLst>
                                    <p:cond delay="0"/>
                                  </p:stCondLst>
                                  <p:childTnLst>
                                    <p:anim calcmode="lin" valueType="num">
                                      <p:cBhvr additive="base">
                                        <p:cTn id="321" dur="2000"/>
                                        <p:tgtEl>
                                          <p:spTgt spid="29"/>
                                        </p:tgtEl>
                                        <p:attrNameLst>
                                          <p:attrName>ppt_x</p:attrName>
                                        </p:attrNameLst>
                                      </p:cBhvr>
                                      <p:tavLst>
                                        <p:tav tm="0">
                                          <p:val>
                                            <p:strVal val="ppt_x"/>
                                          </p:val>
                                        </p:tav>
                                        <p:tav tm="100000">
                                          <p:val>
                                            <p:strVal val="ppt_x"/>
                                          </p:val>
                                        </p:tav>
                                      </p:tavLst>
                                    </p:anim>
                                    <p:anim calcmode="lin" valueType="num">
                                      <p:cBhvr additive="base">
                                        <p:cTn id="322" dur="2000"/>
                                        <p:tgtEl>
                                          <p:spTgt spid="29"/>
                                        </p:tgtEl>
                                        <p:attrNameLst>
                                          <p:attrName>ppt_y</p:attrName>
                                        </p:attrNameLst>
                                      </p:cBhvr>
                                      <p:tavLst>
                                        <p:tav tm="0">
                                          <p:val>
                                            <p:strVal val="ppt_y"/>
                                          </p:val>
                                        </p:tav>
                                        <p:tav tm="100000">
                                          <p:val>
                                            <p:strVal val="1+ppt_h/2"/>
                                          </p:val>
                                        </p:tav>
                                      </p:tavLst>
                                    </p:anim>
                                    <p:set>
                                      <p:cBhvr>
                                        <p:cTn id="323" dur="1" fill="hold">
                                          <p:stCondLst>
                                            <p:cond delay="1999"/>
                                          </p:stCondLst>
                                        </p:cTn>
                                        <p:tgtEl>
                                          <p:spTgt spid="29"/>
                                        </p:tgtEl>
                                        <p:attrNameLst>
                                          <p:attrName>style.visibility</p:attrName>
                                        </p:attrNameLst>
                                      </p:cBhvr>
                                      <p:to>
                                        <p:strVal val="hidden"/>
                                      </p:to>
                                    </p:set>
                                  </p:childTnLst>
                                </p:cTn>
                              </p:par>
                              <p:par>
                                <p:cTn id="324" presetID="2" presetClass="exit" presetSubtype="4" fill="hold" grpId="2" nodeType="withEffect">
                                  <p:stCondLst>
                                    <p:cond delay="0"/>
                                  </p:stCondLst>
                                  <p:childTnLst>
                                    <p:anim calcmode="lin" valueType="num">
                                      <p:cBhvr additive="base">
                                        <p:cTn id="325" dur="2000"/>
                                        <p:tgtEl>
                                          <p:spTgt spid="30"/>
                                        </p:tgtEl>
                                        <p:attrNameLst>
                                          <p:attrName>ppt_x</p:attrName>
                                        </p:attrNameLst>
                                      </p:cBhvr>
                                      <p:tavLst>
                                        <p:tav tm="0">
                                          <p:val>
                                            <p:strVal val="ppt_x"/>
                                          </p:val>
                                        </p:tav>
                                        <p:tav tm="100000">
                                          <p:val>
                                            <p:strVal val="ppt_x"/>
                                          </p:val>
                                        </p:tav>
                                      </p:tavLst>
                                    </p:anim>
                                    <p:anim calcmode="lin" valueType="num">
                                      <p:cBhvr additive="base">
                                        <p:cTn id="326" dur="2000"/>
                                        <p:tgtEl>
                                          <p:spTgt spid="30"/>
                                        </p:tgtEl>
                                        <p:attrNameLst>
                                          <p:attrName>ppt_y</p:attrName>
                                        </p:attrNameLst>
                                      </p:cBhvr>
                                      <p:tavLst>
                                        <p:tav tm="0">
                                          <p:val>
                                            <p:strVal val="ppt_y"/>
                                          </p:val>
                                        </p:tav>
                                        <p:tav tm="100000">
                                          <p:val>
                                            <p:strVal val="1+ppt_h/2"/>
                                          </p:val>
                                        </p:tav>
                                      </p:tavLst>
                                    </p:anim>
                                    <p:set>
                                      <p:cBhvr>
                                        <p:cTn id="327" dur="1" fill="hold">
                                          <p:stCondLst>
                                            <p:cond delay="1999"/>
                                          </p:stCondLst>
                                        </p:cTn>
                                        <p:tgtEl>
                                          <p:spTgt spid="30"/>
                                        </p:tgtEl>
                                        <p:attrNameLst>
                                          <p:attrName>style.visibility</p:attrName>
                                        </p:attrNameLst>
                                      </p:cBhvr>
                                      <p:to>
                                        <p:strVal val="hidden"/>
                                      </p:to>
                                    </p:set>
                                  </p:childTnLst>
                                </p:cTn>
                              </p:par>
                              <p:par>
                                <p:cTn id="328" presetID="2" presetClass="exit" presetSubtype="4" fill="hold" grpId="2" nodeType="withEffect">
                                  <p:stCondLst>
                                    <p:cond delay="0"/>
                                  </p:stCondLst>
                                  <p:childTnLst>
                                    <p:anim calcmode="lin" valueType="num">
                                      <p:cBhvr additive="base">
                                        <p:cTn id="329" dur="2000"/>
                                        <p:tgtEl>
                                          <p:spTgt spid="31"/>
                                        </p:tgtEl>
                                        <p:attrNameLst>
                                          <p:attrName>ppt_x</p:attrName>
                                        </p:attrNameLst>
                                      </p:cBhvr>
                                      <p:tavLst>
                                        <p:tav tm="0">
                                          <p:val>
                                            <p:strVal val="ppt_x"/>
                                          </p:val>
                                        </p:tav>
                                        <p:tav tm="100000">
                                          <p:val>
                                            <p:strVal val="ppt_x"/>
                                          </p:val>
                                        </p:tav>
                                      </p:tavLst>
                                    </p:anim>
                                    <p:anim calcmode="lin" valueType="num">
                                      <p:cBhvr additive="base">
                                        <p:cTn id="330" dur="2000"/>
                                        <p:tgtEl>
                                          <p:spTgt spid="31"/>
                                        </p:tgtEl>
                                        <p:attrNameLst>
                                          <p:attrName>ppt_y</p:attrName>
                                        </p:attrNameLst>
                                      </p:cBhvr>
                                      <p:tavLst>
                                        <p:tav tm="0">
                                          <p:val>
                                            <p:strVal val="ppt_y"/>
                                          </p:val>
                                        </p:tav>
                                        <p:tav tm="100000">
                                          <p:val>
                                            <p:strVal val="1+ppt_h/2"/>
                                          </p:val>
                                        </p:tav>
                                      </p:tavLst>
                                    </p:anim>
                                    <p:set>
                                      <p:cBhvr>
                                        <p:cTn id="331" dur="1" fill="hold">
                                          <p:stCondLst>
                                            <p:cond delay="1999"/>
                                          </p:stCondLst>
                                        </p:cTn>
                                        <p:tgtEl>
                                          <p:spTgt spid="31"/>
                                        </p:tgtEl>
                                        <p:attrNameLst>
                                          <p:attrName>style.visibility</p:attrName>
                                        </p:attrNameLst>
                                      </p:cBhvr>
                                      <p:to>
                                        <p:strVal val="hidden"/>
                                      </p:to>
                                    </p:set>
                                  </p:childTnLst>
                                </p:cTn>
                              </p:par>
                              <p:par>
                                <p:cTn id="332" presetID="2" presetClass="exit" presetSubtype="4" fill="hold" grpId="2" nodeType="withEffect">
                                  <p:stCondLst>
                                    <p:cond delay="0"/>
                                  </p:stCondLst>
                                  <p:childTnLst>
                                    <p:anim calcmode="lin" valueType="num">
                                      <p:cBhvr additive="base">
                                        <p:cTn id="333" dur="2000"/>
                                        <p:tgtEl>
                                          <p:spTgt spid="32"/>
                                        </p:tgtEl>
                                        <p:attrNameLst>
                                          <p:attrName>ppt_x</p:attrName>
                                        </p:attrNameLst>
                                      </p:cBhvr>
                                      <p:tavLst>
                                        <p:tav tm="0">
                                          <p:val>
                                            <p:strVal val="ppt_x"/>
                                          </p:val>
                                        </p:tav>
                                        <p:tav tm="100000">
                                          <p:val>
                                            <p:strVal val="ppt_x"/>
                                          </p:val>
                                        </p:tav>
                                      </p:tavLst>
                                    </p:anim>
                                    <p:anim calcmode="lin" valueType="num">
                                      <p:cBhvr additive="base">
                                        <p:cTn id="334" dur="2000"/>
                                        <p:tgtEl>
                                          <p:spTgt spid="32"/>
                                        </p:tgtEl>
                                        <p:attrNameLst>
                                          <p:attrName>ppt_y</p:attrName>
                                        </p:attrNameLst>
                                      </p:cBhvr>
                                      <p:tavLst>
                                        <p:tav tm="0">
                                          <p:val>
                                            <p:strVal val="ppt_y"/>
                                          </p:val>
                                        </p:tav>
                                        <p:tav tm="100000">
                                          <p:val>
                                            <p:strVal val="1+ppt_h/2"/>
                                          </p:val>
                                        </p:tav>
                                      </p:tavLst>
                                    </p:anim>
                                    <p:set>
                                      <p:cBhvr>
                                        <p:cTn id="335" dur="1" fill="hold">
                                          <p:stCondLst>
                                            <p:cond delay="1999"/>
                                          </p:stCondLst>
                                        </p:cTn>
                                        <p:tgtEl>
                                          <p:spTgt spid="32"/>
                                        </p:tgtEl>
                                        <p:attrNameLst>
                                          <p:attrName>style.visibility</p:attrName>
                                        </p:attrNameLst>
                                      </p:cBhvr>
                                      <p:to>
                                        <p:strVal val="hidden"/>
                                      </p:to>
                                    </p:set>
                                  </p:childTnLst>
                                </p:cTn>
                              </p:par>
                              <p:par>
                                <p:cTn id="336" presetID="2" presetClass="exit" presetSubtype="4" fill="hold" grpId="2" nodeType="withEffect">
                                  <p:stCondLst>
                                    <p:cond delay="0"/>
                                  </p:stCondLst>
                                  <p:childTnLst>
                                    <p:anim calcmode="lin" valueType="num">
                                      <p:cBhvr additive="base">
                                        <p:cTn id="337" dur="2000"/>
                                        <p:tgtEl>
                                          <p:spTgt spid="33"/>
                                        </p:tgtEl>
                                        <p:attrNameLst>
                                          <p:attrName>ppt_x</p:attrName>
                                        </p:attrNameLst>
                                      </p:cBhvr>
                                      <p:tavLst>
                                        <p:tav tm="0">
                                          <p:val>
                                            <p:strVal val="ppt_x"/>
                                          </p:val>
                                        </p:tav>
                                        <p:tav tm="100000">
                                          <p:val>
                                            <p:strVal val="ppt_x"/>
                                          </p:val>
                                        </p:tav>
                                      </p:tavLst>
                                    </p:anim>
                                    <p:anim calcmode="lin" valueType="num">
                                      <p:cBhvr additive="base">
                                        <p:cTn id="338" dur="2000"/>
                                        <p:tgtEl>
                                          <p:spTgt spid="33"/>
                                        </p:tgtEl>
                                        <p:attrNameLst>
                                          <p:attrName>ppt_y</p:attrName>
                                        </p:attrNameLst>
                                      </p:cBhvr>
                                      <p:tavLst>
                                        <p:tav tm="0">
                                          <p:val>
                                            <p:strVal val="ppt_y"/>
                                          </p:val>
                                        </p:tav>
                                        <p:tav tm="100000">
                                          <p:val>
                                            <p:strVal val="1+ppt_h/2"/>
                                          </p:val>
                                        </p:tav>
                                      </p:tavLst>
                                    </p:anim>
                                    <p:set>
                                      <p:cBhvr>
                                        <p:cTn id="339" dur="1" fill="hold">
                                          <p:stCondLst>
                                            <p:cond delay="1999"/>
                                          </p:stCondLst>
                                        </p:cTn>
                                        <p:tgtEl>
                                          <p:spTgt spid="33"/>
                                        </p:tgtEl>
                                        <p:attrNameLst>
                                          <p:attrName>style.visibility</p:attrName>
                                        </p:attrNameLst>
                                      </p:cBhvr>
                                      <p:to>
                                        <p:strVal val="hidden"/>
                                      </p:to>
                                    </p:set>
                                  </p:childTnLst>
                                </p:cTn>
                              </p:par>
                              <p:par>
                                <p:cTn id="340" presetID="2" presetClass="exit" presetSubtype="4" fill="hold" grpId="2" nodeType="withEffect">
                                  <p:stCondLst>
                                    <p:cond delay="0"/>
                                  </p:stCondLst>
                                  <p:childTnLst>
                                    <p:anim calcmode="lin" valueType="num">
                                      <p:cBhvr additive="base">
                                        <p:cTn id="341" dur="2000"/>
                                        <p:tgtEl>
                                          <p:spTgt spid="34"/>
                                        </p:tgtEl>
                                        <p:attrNameLst>
                                          <p:attrName>ppt_x</p:attrName>
                                        </p:attrNameLst>
                                      </p:cBhvr>
                                      <p:tavLst>
                                        <p:tav tm="0">
                                          <p:val>
                                            <p:strVal val="ppt_x"/>
                                          </p:val>
                                        </p:tav>
                                        <p:tav tm="100000">
                                          <p:val>
                                            <p:strVal val="ppt_x"/>
                                          </p:val>
                                        </p:tav>
                                      </p:tavLst>
                                    </p:anim>
                                    <p:anim calcmode="lin" valueType="num">
                                      <p:cBhvr additive="base">
                                        <p:cTn id="342" dur="2000"/>
                                        <p:tgtEl>
                                          <p:spTgt spid="34"/>
                                        </p:tgtEl>
                                        <p:attrNameLst>
                                          <p:attrName>ppt_y</p:attrName>
                                        </p:attrNameLst>
                                      </p:cBhvr>
                                      <p:tavLst>
                                        <p:tav tm="0">
                                          <p:val>
                                            <p:strVal val="ppt_y"/>
                                          </p:val>
                                        </p:tav>
                                        <p:tav tm="100000">
                                          <p:val>
                                            <p:strVal val="1+ppt_h/2"/>
                                          </p:val>
                                        </p:tav>
                                      </p:tavLst>
                                    </p:anim>
                                    <p:set>
                                      <p:cBhvr>
                                        <p:cTn id="343" dur="1" fill="hold">
                                          <p:stCondLst>
                                            <p:cond delay="1999"/>
                                          </p:stCondLst>
                                        </p:cTn>
                                        <p:tgtEl>
                                          <p:spTgt spid="34"/>
                                        </p:tgtEl>
                                        <p:attrNameLst>
                                          <p:attrName>style.visibility</p:attrName>
                                        </p:attrNameLst>
                                      </p:cBhvr>
                                      <p:to>
                                        <p:strVal val="hidden"/>
                                      </p:to>
                                    </p:set>
                                  </p:childTnLst>
                                </p:cTn>
                              </p:par>
                              <p:par>
                                <p:cTn id="344" presetID="2" presetClass="exit" presetSubtype="4" fill="hold" grpId="2" nodeType="withEffect">
                                  <p:stCondLst>
                                    <p:cond delay="0"/>
                                  </p:stCondLst>
                                  <p:childTnLst>
                                    <p:anim calcmode="lin" valueType="num">
                                      <p:cBhvr additive="base">
                                        <p:cTn id="345" dur="2000"/>
                                        <p:tgtEl>
                                          <p:spTgt spid="35"/>
                                        </p:tgtEl>
                                        <p:attrNameLst>
                                          <p:attrName>ppt_x</p:attrName>
                                        </p:attrNameLst>
                                      </p:cBhvr>
                                      <p:tavLst>
                                        <p:tav tm="0">
                                          <p:val>
                                            <p:strVal val="ppt_x"/>
                                          </p:val>
                                        </p:tav>
                                        <p:tav tm="100000">
                                          <p:val>
                                            <p:strVal val="ppt_x"/>
                                          </p:val>
                                        </p:tav>
                                      </p:tavLst>
                                    </p:anim>
                                    <p:anim calcmode="lin" valueType="num">
                                      <p:cBhvr additive="base">
                                        <p:cTn id="346" dur="2000"/>
                                        <p:tgtEl>
                                          <p:spTgt spid="35"/>
                                        </p:tgtEl>
                                        <p:attrNameLst>
                                          <p:attrName>ppt_y</p:attrName>
                                        </p:attrNameLst>
                                      </p:cBhvr>
                                      <p:tavLst>
                                        <p:tav tm="0">
                                          <p:val>
                                            <p:strVal val="ppt_y"/>
                                          </p:val>
                                        </p:tav>
                                        <p:tav tm="100000">
                                          <p:val>
                                            <p:strVal val="1+ppt_h/2"/>
                                          </p:val>
                                        </p:tav>
                                      </p:tavLst>
                                    </p:anim>
                                    <p:set>
                                      <p:cBhvr>
                                        <p:cTn id="347" dur="1" fill="hold">
                                          <p:stCondLst>
                                            <p:cond delay="1999"/>
                                          </p:stCondLst>
                                        </p:cTn>
                                        <p:tgtEl>
                                          <p:spTgt spid="35"/>
                                        </p:tgtEl>
                                        <p:attrNameLst>
                                          <p:attrName>style.visibility</p:attrName>
                                        </p:attrNameLst>
                                      </p:cBhvr>
                                      <p:to>
                                        <p:strVal val="hidden"/>
                                      </p:to>
                                    </p:set>
                                  </p:childTnLst>
                                </p:cTn>
                              </p:par>
                              <p:par>
                                <p:cTn id="348" presetID="2" presetClass="exit" presetSubtype="4" fill="hold" grpId="2" nodeType="withEffect">
                                  <p:stCondLst>
                                    <p:cond delay="0"/>
                                  </p:stCondLst>
                                  <p:childTnLst>
                                    <p:anim calcmode="lin" valueType="num">
                                      <p:cBhvr additive="base">
                                        <p:cTn id="349" dur="2000"/>
                                        <p:tgtEl>
                                          <p:spTgt spid="36"/>
                                        </p:tgtEl>
                                        <p:attrNameLst>
                                          <p:attrName>ppt_x</p:attrName>
                                        </p:attrNameLst>
                                      </p:cBhvr>
                                      <p:tavLst>
                                        <p:tav tm="0">
                                          <p:val>
                                            <p:strVal val="ppt_x"/>
                                          </p:val>
                                        </p:tav>
                                        <p:tav tm="100000">
                                          <p:val>
                                            <p:strVal val="ppt_x"/>
                                          </p:val>
                                        </p:tav>
                                      </p:tavLst>
                                    </p:anim>
                                    <p:anim calcmode="lin" valueType="num">
                                      <p:cBhvr additive="base">
                                        <p:cTn id="350" dur="2000"/>
                                        <p:tgtEl>
                                          <p:spTgt spid="36"/>
                                        </p:tgtEl>
                                        <p:attrNameLst>
                                          <p:attrName>ppt_y</p:attrName>
                                        </p:attrNameLst>
                                      </p:cBhvr>
                                      <p:tavLst>
                                        <p:tav tm="0">
                                          <p:val>
                                            <p:strVal val="ppt_y"/>
                                          </p:val>
                                        </p:tav>
                                        <p:tav tm="100000">
                                          <p:val>
                                            <p:strVal val="1+ppt_h/2"/>
                                          </p:val>
                                        </p:tav>
                                      </p:tavLst>
                                    </p:anim>
                                    <p:set>
                                      <p:cBhvr>
                                        <p:cTn id="351" dur="1" fill="hold">
                                          <p:stCondLst>
                                            <p:cond delay="1999"/>
                                          </p:stCondLst>
                                        </p:cTn>
                                        <p:tgtEl>
                                          <p:spTgt spid="36"/>
                                        </p:tgtEl>
                                        <p:attrNameLst>
                                          <p:attrName>style.visibility</p:attrName>
                                        </p:attrNameLst>
                                      </p:cBhvr>
                                      <p:to>
                                        <p:strVal val="hidden"/>
                                      </p:to>
                                    </p:set>
                                  </p:childTnLst>
                                </p:cTn>
                              </p:par>
                              <p:par>
                                <p:cTn id="352" presetID="2" presetClass="exit" presetSubtype="4" fill="hold" grpId="2" nodeType="withEffect">
                                  <p:stCondLst>
                                    <p:cond delay="0"/>
                                  </p:stCondLst>
                                  <p:childTnLst>
                                    <p:anim calcmode="lin" valueType="num">
                                      <p:cBhvr additive="base">
                                        <p:cTn id="353" dur="2000"/>
                                        <p:tgtEl>
                                          <p:spTgt spid="37"/>
                                        </p:tgtEl>
                                        <p:attrNameLst>
                                          <p:attrName>ppt_x</p:attrName>
                                        </p:attrNameLst>
                                      </p:cBhvr>
                                      <p:tavLst>
                                        <p:tav tm="0">
                                          <p:val>
                                            <p:strVal val="ppt_x"/>
                                          </p:val>
                                        </p:tav>
                                        <p:tav tm="100000">
                                          <p:val>
                                            <p:strVal val="ppt_x"/>
                                          </p:val>
                                        </p:tav>
                                      </p:tavLst>
                                    </p:anim>
                                    <p:anim calcmode="lin" valueType="num">
                                      <p:cBhvr additive="base">
                                        <p:cTn id="354" dur="2000"/>
                                        <p:tgtEl>
                                          <p:spTgt spid="37"/>
                                        </p:tgtEl>
                                        <p:attrNameLst>
                                          <p:attrName>ppt_y</p:attrName>
                                        </p:attrNameLst>
                                      </p:cBhvr>
                                      <p:tavLst>
                                        <p:tav tm="0">
                                          <p:val>
                                            <p:strVal val="ppt_y"/>
                                          </p:val>
                                        </p:tav>
                                        <p:tav tm="100000">
                                          <p:val>
                                            <p:strVal val="1+ppt_h/2"/>
                                          </p:val>
                                        </p:tav>
                                      </p:tavLst>
                                    </p:anim>
                                    <p:set>
                                      <p:cBhvr>
                                        <p:cTn id="355" dur="1" fill="hold">
                                          <p:stCondLst>
                                            <p:cond delay="1999"/>
                                          </p:stCondLst>
                                        </p:cTn>
                                        <p:tgtEl>
                                          <p:spTgt spid="37"/>
                                        </p:tgtEl>
                                        <p:attrNameLst>
                                          <p:attrName>style.visibility</p:attrName>
                                        </p:attrNameLst>
                                      </p:cBhvr>
                                      <p:to>
                                        <p:strVal val="hidden"/>
                                      </p:to>
                                    </p:set>
                                  </p:childTnLst>
                                </p:cTn>
                              </p:par>
                              <p:par>
                                <p:cTn id="356" presetID="2" presetClass="exit" presetSubtype="4" fill="hold" grpId="2" nodeType="withEffect">
                                  <p:stCondLst>
                                    <p:cond delay="0"/>
                                  </p:stCondLst>
                                  <p:childTnLst>
                                    <p:anim calcmode="lin" valueType="num">
                                      <p:cBhvr additive="base">
                                        <p:cTn id="357" dur="2000"/>
                                        <p:tgtEl>
                                          <p:spTgt spid="38"/>
                                        </p:tgtEl>
                                        <p:attrNameLst>
                                          <p:attrName>ppt_x</p:attrName>
                                        </p:attrNameLst>
                                      </p:cBhvr>
                                      <p:tavLst>
                                        <p:tav tm="0">
                                          <p:val>
                                            <p:strVal val="ppt_x"/>
                                          </p:val>
                                        </p:tav>
                                        <p:tav tm="100000">
                                          <p:val>
                                            <p:strVal val="ppt_x"/>
                                          </p:val>
                                        </p:tav>
                                      </p:tavLst>
                                    </p:anim>
                                    <p:anim calcmode="lin" valueType="num">
                                      <p:cBhvr additive="base">
                                        <p:cTn id="358" dur="2000"/>
                                        <p:tgtEl>
                                          <p:spTgt spid="38"/>
                                        </p:tgtEl>
                                        <p:attrNameLst>
                                          <p:attrName>ppt_y</p:attrName>
                                        </p:attrNameLst>
                                      </p:cBhvr>
                                      <p:tavLst>
                                        <p:tav tm="0">
                                          <p:val>
                                            <p:strVal val="ppt_y"/>
                                          </p:val>
                                        </p:tav>
                                        <p:tav tm="100000">
                                          <p:val>
                                            <p:strVal val="1+ppt_h/2"/>
                                          </p:val>
                                        </p:tav>
                                      </p:tavLst>
                                    </p:anim>
                                    <p:set>
                                      <p:cBhvr>
                                        <p:cTn id="359" dur="1" fill="hold">
                                          <p:stCondLst>
                                            <p:cond delay="1999"/>
                                          </p:stCondLst>
                                        </p:cTn>
                                        <p:tgtEl>
                                          <p:spTgt spid="38"/>
                                        </p:tgtEl>
                                        <p:attrNameLst>
                                          <p:attrName>style.visibility</p:attrName>
                                        </p:attrNameLst>
                                      </p:cBhvr>
                                      <p:to>
                                        <p:strVal val="hidden"/>
                                      </p:to>
                                    </p:set>
                                  </p:childTnLst>
                                </p:cTn>
                              </p:par>
                              <p:par>
                                <p:cTn id="360" presetID="2" presetClass="exit" presetSubtype="4" fill="hold" grpId="2" nodeType="withEffect">
                                  <p:stCondLst>
                                    <p:cond delay="0"/>
                                  </p:stCondLst>
                                  <p:childTnLst>
                                    <p:anim calcmode="lin" valueType="num">
                                      <p:cBhvr additive="base">
                                        <p:cTn id="361" dur="2000"/>
                                        <p:tgtEl>
                                          <p:spTgt spid="39"/>
                                        </p:tgtEl>
                                        <p:attrNameLst>
                                          <p:attrName>ppt_x</p:attrName>
                                        </p:attrNameLst>
                                      </p:cBhvr>
                                      <p:tavLst>
                                        <p:tav tm="0">
                                          <p:val>
                                            <p:strVal val="ppt_x"/>
                                          </p:val>
                                        </p:tav>
                                        <p:tav tm="100000">
                                          <p:val>
                                            <p:strVal val="ppt_x"/>
                                          </p:val>
                                        </p:tav>
                                      </p:tavLst>
                                    </p:anim>
                                    <p:anim calcmode="lin" valueType="num">
                                      <p:cBhvr additive="base">
                                        <p:cTn id="362" dur="2000"/>
                                        <p:tgtEl>
                                          <p:spTgt spid="39"/>
                                        </p:tgtEl>
                                        <p:attrNameLst>
                                          <p:attrName>ppt_y</p:attrName>
                                        </p:attrNameLst>
                                      </p:cBhvr>
                                      <p:tavLst>
                                        <p:tav tm="0">
                                          <p:val>
                                            <p:strVal val="ppt_y"/>
                                          </p:val>
                                        </p:tav>
                                        <p:tav tm="100000">
                                          <p:val>
                                            <p:strVal val="1+ppt_h/2"/>
                                          </p:val>
                                        </p:tav>
                                      </p:tavLst>
                                    </p:anim>
                                    <p:set>
                                      <p:cBhvr>
                                        <p:cTn id="363" dur="1" fill="hold">
                                          <p:stCondLst>
                                            <p:cond delay="1999"/>
                                          </p:stCondLst>
                                        </p:cTn>
                                        <p:tgtEl>
                                          <p:spTgt spid="39"/>
                                        </p:tgtEl>
                                        <p:attrNameLst>
                                          <p:attrName>style.visibility</p:attrName>
                                        </p:attrNameLst>
                                      </p:cBhvr>
                                      <p:to>
                                        <p:strVal val="hidden"/>
                                      </p:to>
                                    </p:set>
                                  </p:childTnLst>
                                </p:cTn>
                              </p:par>
                              <p:par>
                                <p:cTn id="364" presetID="2" presetClass="exit" presetSubtype="4" fill="hold" grpId="2" nodeType="withEffect">
                                  <p:stCondLst>
                                    <p:cond delay="0"/>
                                  </p:stCondLst>
                                  <p:childTnLst>
                                    <p:anim calcmode="lin" valueType="num">
                                      <p:cBhvr additive="base">
                                        <p:cTn id="365" dur="2000"/>
                                        <p:tgtEl>
                                          <p:spTgt spid="40"/>
                                        </p:tgtEl>
                                        <p:attrNameLst>
                                          <p:attrName>ppt_x</p:attrName>
                                        </p:attrNameLst>
                                      </p:cBhvr>
                                      <p:tavLst>
                                        <p:tav tm="0">
                                          <p:val>
                                            <p:strVal val="ppt_x"/>
                                          </p:val>
                                        </p:tav>
                                        <p:tav tm="100000">
                                          <p:val>
                                            <p:strVal val="ppt_x"/>
                                          </p:val>
                                        </p:tav>
                                      </p:tavLst>
                                    </p:anim>
                                    <p:anim calcmode="lin" valueType="num">
                                      <p:cBhvr additive="base">
                                        <p:cTn id="366" dur="2000"/>
                                        <p:tgtEl>
                                          <p:spTgt spid="40"/>
                                        </p:tgtEl>
                                        <p:attrNameLst>
                                          <p:attrName>ppt_y</p:attrName>
                                        </p:attrNameLst>
                                      </p:cBhvr>
                                      <p:tavLst>
                                        <p:tav tm="0">
                                          <p:val>
                                            <p:strVal val="ppt_y"/>
                                          </p:val>
                                        </p:tav>
                                        <p:tav tm="100000">
                                          <p:val>
                                            <p:strVal val="1+ppt_h/2"/>
                                          </p:val>
                                        </p:tav>
                                      </p:tavLst>
                                    </p:anim>
                                    <p:set>
                                      <p:cBhvr>
                                        <p:cTn id="367" dur="1" fill="hold">
                                          <p:stCondLst>
                                            <p:cond delay="1999"/>
                                          </p:stCondLst>
                                        </p:cTn>
                                        <p:tgtEl>
                                          <p:spTgt spid="40"/>
                                        </p:tgtEl>
                                        <p:attrNameLst>
                                          <p:attrName>style.visibility</p:attrName>
                                        </p:attrNameLst>
                                      </p:cBhvr>
                                      <p:to>
                                        <p:strVal val="hidden"/>
                                      </p:to>
                                    </p:set>
                                  </p:childTnLst>
                                </p:cTn>
                              </p:par>
                              <p:par>
                                <p:cTn id="368" presetID="8" presetClass="emph" presetSubtype="0" fill="hold" grpId="3" nodeType="withEffect">
                                  <p:stCondLst>
                                    <p:cond delay="0"/>
                                  </p:stCondLst>
                                  <p:childTnLst>
                                    <p:animRot by="21600000">
                                      <p:cBhvr>
                                        <p:cTn id="369" dur="2000" fill="hold"/>
                                        <p:tgtEl>
                                          <p:spTgt spid="17"/>
                                        </p:tgtEl>
                                        <p:attrNameLst>
                                          <p:attrName>r</p:attrName>
                                        </p:attrNameLst>
                                      </p:cBhvr>
                                    </p:animRot>
                                  </p:childTnLst>
                                </p:cTn>
                              </p:par>
                              <p:par>
                                <p:cTn id="370" presetID="8" presetClass="emph" presetSubtype="0" fill="hold" grpId="3" nodeType="withEffect">
                                  <p:stCondLst>
                                    <p:cond delay="0"/>
                                  </p:stCondLst>
                                  <p:childTnLst>
                                    <p:animRot by="-21600000">
                                      <p:cBhvr>
                                        <p:cTn id="371" dur="2000" fill="hold"/>
                                        <p:tgtEl>
                                          <p:spTgt spid="18"/>
                                        </p:tgtEl>
                                        <p:attrNameLst>
                                          <p:attrName>r</p:attrName>
                                        </p:attrNameLst>
                                      </p:cBhvr>
                                    </p:animRot>
                                  </p:childTnLst>
                                </p:cTn>
                              </p:par>
                              <p:par>
                                <p:cTn id="372" presetID="8" presetClass="emph" presetSubtype="0" fill="hold" grpId="3" nodeType="withEffect">
                                  <p:stCondLst>
                                    <p:cond delay="0"/>
                                  </p:stCondLst>
                                  <p:childTnLst>
                                    <p:animRot by="21600000">
                                      <p:cBhvr>
                                        <p:cTn id="373" dur="2000" fill="hold"/>
                                        <p:tgtEl>
                                          <p:spTgt spid="19"/>
                                        </p:tgtEl>
                                        <p:attrNameLst>
                                          <p:attrName>r</p:attrName>
                                        </p:attrNameLst>
                                      </p:cBhvr>
                                    </p:animRot>
                                  </p:childTnLst>
                                </p:cTn>
                              </p:par>
                              <p:par>
                                <p:cTn id="374" presetID="8" presetClass="emph" presetSubtype="0" fill="hold" grpId="3" nodeType="withEffect">
                                  <p:stCondLst>
                                    <p:cond delay="0"/>
                                  </p:stCondLst>
                                  <p:childTnLst>
                                    <p:animRot by="-21600000">
                                      <p:cBhvr>
                                        <p:cTn id="375" dur="2000" fill="hold"/>
                                        <p:tgtEl>
                                          <p:spTgt spid="20"/>
                                        </p:tgtEl>
                                        <p:attrNameLst>
                                          <p:attrName>r</p:attrName>
                                        </p:attrNameLst>
                                      </p:cBhvr>
                                    </p:animRot>
                                  </p:childTnLst>
                                </p:cTn>
                              </p:par>
                              <p:par>
                                <p:cTn id="376" presetID="8" presetClass="emph" presetSubtype="0" fill="hold" grpId="3" nodeType="withEffect">
                                  <p:stCondLst>
                                    <p:cond delay="0"/>
                                  </p:stCondLst>
                                  <p:childTnLst>
                                    <p:animRot by="21600000">
                                      <p:cBhvr>
                                        <p:cTn id="377" dur="2000" fill="hold"/>
                                        <p:tgtEl>
                                          <p:spTgt spid="21"/>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22"/>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23"/>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24"/>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25"/>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26"/>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27"/>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28"/>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5"/>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6"/>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7"/>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8"/>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9"/>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10"/>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11"/>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12"/>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13"/>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14"/>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15"/>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16"/>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29"/>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30"/>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31"/>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32"/>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33"/>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34"/>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35"/>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36"/>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7"/>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8"/>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9"/>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40"/>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
                                          </p:val>
                                        </p:tav>
                                        <p:tav tm="100000">
                                          <p:val>
                                            <p:strVal val="#ppt_x"/>
                                          </p:val>
                                        </p:tav>
                                      </p:tavLst>
                                    </p:anim>
                                    <p:anim calcmode="lin" valueType="num">
                                      <p:cBhvr>
                                        <p:cTn id="443" dur="2000" fill="hold"/>
                                        <p:tgtEl>
                                          <p:spTgt spid="2"/>
                                        </p:tgtEl>
                                        <p:attrNameLst>
                                          <p:attrName>ppt_y</p:attrName>
                                        </p:attrNameLst>
                                      </p:cBhvr>
                                      <p:tavLst>
                                        <p:tav tm="0">
                                          <p:val>
                                            <p:strVal val="#ppt_y-#ppt_h/2"/>
                                          </p:val>
                                        </p:tav>
                                        <p:tav tm="100000">
                                          <p:val>
                                            <p:strVal val="#ppt_y"/>
                                          </p:val>
                                        </p:tav>
                                      </p:tavLst>
                                    </p:anim>
                                    <p:anim calcmode="lin" valueType="num">
                                      <p:cBhvr>
                                        <p:cTn id="444" dur="2000" fill="hold"/>
                                        <p:tgtEl>
                                          <p:spTgt spid="2"/>
                                        </p:tgtEl>
                                        <p:attrNameLst>
                                          <p:attrName>ppt_w</p:attrName>
                                        </p:attrNameLst>
                                      </p:cBhvr>
                                      <p:tavLst>
                                        <p:tav tm="0">
                                          <p:val>
                                            <p:strVal val="#ppt_w"/>
                                          </p:val>
                                        </p:tav>
                                        <p:tav tm="100000">
                                          <p:val>
                                            <p:strVal val="#ppt_w"/>
                                          </p:val>
                                        </p:tav>
                                      </p:tavLst>
                                    </p:anim>
                                    <p:anim calcmode="lin" valueType="num">
                                      <p:cBhvr>
                                        <p:cTn id="445"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2D050">
                <a:shade val="67500"/>
                <a:satMod val="115000"/>
              </a:srgbClr>
            </a:gs>
            <a:gs pos="100000">
              <a:srgbClr val="92D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452760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a:off x="2428860" y="0"/>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4500562" y="0"/>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2428860" y="214296"/>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4500562" y="214296"/>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2428860" y="428628"/>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4500562" y="428628"/>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2428860" y="642924"/>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4500562" y="642924"/>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2428860" y="857256"/>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4500562" y="857256"/>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2428860" y="1071552"/>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4500562" y="1071552"/>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2428860" y="1285884"/>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4500562" y="1285884"/>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2428860" y="1500180"/>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4500562" y="1500180"/>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a:off x="2428860" y="1714512"/>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a:off x="4500562" y="1714512"/>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a:off x="2428860" y="1928808"/>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a:off x="4500562" y="1928808"/>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a:off x="2428860" y="2143140"/>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a:off x="4500562" y="2143140"/>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2428860" y="2357436"/>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a:off x="4500562" y="2357436"/>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a:off x="2428860" y="2571768"/>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a:off x="4500562" y="2571768"/>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a:off x="2428860" y="2786064"/>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a:off x="4500562" y="2786064"/>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a:off x="2428860" y="3000396"/>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a:off x="4500562" y="3000396"/>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2428860" y="3214692"/>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a:off x="4500562" y="3214692"/>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a:off x="2428860" y="3375427"/>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a:off x="4500562" y="3375427"/>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a:off x="2428860" y="3589723"/>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a:off x="4500562" y="3589723"/>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a:off x="2428860" y="3804055"/>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a:off x="4500562" y="3804055"/>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a:off x="2428860" y="4018351"/>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a:off x="4500562" y="4018351"/>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a:off x="2428860" y="4232683"/>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a:off x="4500562" y="4232683"/>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a:off x="2428860" y="4446979"/>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a:off x="4500562" y="4446979"/>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a:off x="2428860" y="4661311"/>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a:off x="4500562" y="4661311"/>
            <a:ext cx="2071702" cy="482189"/>
          </a:xfrm>
          <a:prstGeom prst="triangle">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0" name="49 Imagen" descr="Cool Text - Raquel 303997133859790.png"/>
          <p:cNvPicPr>
            <a:picLocks noChangeAspect="1"/>
          </p:cNvPicPr>
          <p:nvPr/>
        </p:nvPicPr>
        <p:blipFill>
          <a:blip r:embed="rId4">
            <a:lum contrast="20000"/>
          </a:blip>
          <a:stretch>
            <a:fillRect/>
          </a:stretch>
        </p:blipFill>
        <p:spPr>
          <a:xfrm rot="20368019">
            <a:off x="5596808" y="3161194"/>
            <a:ext cx="2155496" cy="1405758"/>
          </a:xfrm>
          <a:prstGeom prst="rect">
            <a:avLst/>
          </a:prstGeom>
        </p:spPr>
      </p:pic>
      <p:sp>
        <p:nvSpPr>
          <p:cNvPr id="51" name="50 Rectángulo"/>
          <p:cNvSpPr/>
          <p:nvPr/>
        </p:nvSpPr>
        <p:spPr>
          <a:xfrm>
            <a:off x="-357222" y="-500084"/>
            <a:ext cx="9787006" cy="6000792"/>
          </a:xfrm>
          <a:prstGeom prst="rect">
            <a:avLst/>
          </a:prstGeom>
          <a:gradFill flip="none" rotWithShape="1">
            <a:gsLst>
              <a:gs pos="3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1"/>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plus(in)">
                                      <p:cBhvr>
                                        <p:cTn id="9" dur="2000"/>
                                        <p:tgtEl>
                                          <p:spTgt spid="4"/>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plus(in)">
                                      <p:cBhvr>
                                        <p:cTn id="18" dur="2000"/>
                                        <p:tgtEl>
                                          <p:spTgt spid="7"/>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plus(in)">
                                      <p:cBhvr>
                                        <p:cTn id="21" dur="2000"/>
                                        <p:tgtEl>
                                          <p:spTgt spid="8"/>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plus(in)">
                                      <p:cBhvr>
                                        <p:cTn id="24" dur="2000"/>
                                        <p:tgtEl>
                                          <p:spTgt spid="9"/>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plus(in)">
                                      <p:cBhvr>
                                        <p:cTn id="27" dur="2000"/>
                                        <p:tgtEl>
                                          <p:spTgt spid="10"/>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plus(in)">
                                      <p:cBhvr>
                                        <p:cTn id="30" dur="2000"/>
                                        <p:tgtEl>
                                          <p:spTgt spid="11"/>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plus(in)">
                                      <p:cBhvr>
                                        <p:cTn id="33" dur="2000"/>
                                        <p:tgtEl>
                                          <p:spTgt spid="12"/>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plus(in)">
                                      <p:cBhvr>
                                        <p:cTn id="36" dur="2000"/>
                                        <p:tgtEl>
                                          <p:spTgt spid="13"/>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plus(in)">
                                      <p:cBhvr>
                                        <p:cTn id="39" dur="2000"/>
                                        <p:tgtEl>
                                          <p:spTgt spid="14"/>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plus(in)">
                                      <p:cBhvr>
                                        <p:cTn id="42" dur="2000"/>
                                        <p:tgtEl>
                                          <p:spTgt spid="15"/>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plus(in)">
                                      <p:cBhvr>
                                        <p:cTn id="45" dur="2000"/>
                                        <p:tgtEl>
                                          <p:spTgt spid="16"/>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plus(in)">
                                      <p:cBhvr>
                                        <p:cTn id="48" dur="2000"/>
                                        <p:tgtEl>
                                          <p:spTgt spid="17"/>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plus(in)">
                                      <p:cBhvr>
                                        <p:cTn id="51" dur="2000"/>
                                        <p:tgtEl>
                                          <p:spTgt spid="18"/>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plus(in)">
                                      <p:cBhvr>
                                        <p:cTn id="54" dur="2000"/>
                                        <p:tgtEl>
                                          <p:spTgt spid="19"/>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plus(in)">
                                      <p:cBhvr>
                                        <p:cTn id="57" dur="2000"/>
                                        <p:tgtEl>
                                          <p:spTgt spid="20"/>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plus(in)">
                                      <p:cBhvr>
                                        <p:cTn id="60" dur="2000"/>
                                        <p:tgtEl>
                                          <p:spTgt spid="21"/>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plus(in)">
                                      <p:cBhvr>
                                        <p:cTn id="63" dur="2000"/>
                                        <p:tgtEl>
                                          <p:spTgt spid="22"/>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plus(in)">
                                      <p:cBhvr>
                                        <p:cTn id="66" dur="2000"/>
                                        <p:tgtEl>
                                          <p:spTgt spid="23"/>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plus(in)">
                                      <p:cBhvr>
                                        <p:cTn id="69" dur="2000"/>
                                        <p:tgtEl>
                                          <p:spTgt spid="24"/>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plus(in)">
                                      <p:cBhvr>
                                        <p:cTn id="72" dur="2000"/>
                                        <p:tgtEl>
                                          <p:spTgt spid="25"/>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plus(in)">
                                      <p:cBhvr>
                                        <p:cTn id="75" dur="2000"/>
                                        <p:tgtEl>
                                          <p:spTgt spid="26"/>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plus(in)">
                                      <p:cBhvr>
                                        <p:cTn id="78" dur="2000"/>
                                        <p:tgtEl>
                                          <p:spTgt spid="27"/>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plus(in)">
                                      <p:cBhvr>
                                        <p:cTn id="81" dur="2000"/>
                                        <p:tgtEl>
                                          <p:spTgt spid="28"/>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plus(in)">
                                      <p:cBhvr>
                                        <p:cTn id="84" dur="2000"/>
                                        <p:tgtEl>
                                          <p:spTgt spid="29"/>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plus(in)">
                                      <p:cBhvr>
                                        <p:cTn id="87" dur="2000"/>
                                        <p:tgtEl>
                                          <p:spTgt spid="30"/>
                                        </p:tgtEl>
                                      </p:cBhvr>
                                    </p:animEffect>
                                  </p:childTnLst>
                                </p:cTn>
                              </p:par>
                              <p:par>
                                <p:cTn id="88" presetID="13" presetClass="entr" presetSubtype="16"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plus(in)">
                                      <p:cBhvr>
                                        <p:cTn id="90" dur="2000"/>
                                        <p:tgtEl>
                                          <p:spTgt spid="31"/>
                                        </p:tgtEl>
                                      </p:cBhvr>
                                    </p:animEffect>
                                  </p:childTnLst>
                                </p:cTn>
                              </p:par>
                              <p:par>
                                <p:cTn id="91" presetID="13" presetClass="entr" presetSubtype="16" fill="hold" grpId="0" nodeType="withEffect">
                                  <p:stCondLst>
                                    <p:cond delay="0"/>
                                  </p:stCondLst>
                                  <p:childTnLst>
                                    <p:set>
                                      <p:cBhvr>
                                        <p:cTn id="92" dur="1" fill="hold">
                                          <p:stCondLst>
                                            <p:cond delay="0"/>
                                          </p:stCondLst>
                                        </p:cTn>
                                        <p:tgtEl>
                                          <p:spTgt spid="32"/>
                                        </p:tgtEl>
                                        <p:attrNameLst>
                                          <p:attrName>style.visibility</p:attrName>
                                        </p:attrNameLst>
                                      </p:cBhvr>
                                      <p:to>
                                        <p:strVal val="visible"/>
                                      </p:to>
                                    </p:set>
                                    <p:animEffect transition="in" filter="plus(in)">
                                      <p:cBhvr>
                                        <p:cTn id="93" dur="2000"/>
                                        <p:tgtEl>
                                          <p:spTgt spid="32"/>
                                        </p:tgtEl>
                                      </p:cBhvr>
                                    </p:animEffect>
                                  </p:childTnLst>
                                </p:cTn>
                              </p:par>
                              <p:par>
                                <p:cTn id="94" presetID="13" presetClass="entr" presetSubtype="16" fill="hold" grpId="0" nodeType="withEffect">
                                  <p:stCondLst>
                                    <p:cond delay="0"/>
                                  </p:stCondLst>
                                  <p:childTnLst>
                                    <p:set>
                                      <p:cBhvr>
                                        <p:cTn id="95" dur="1" fill="hold">
                                          <p:stCondLst>
                                            <p:cond delay="0"/>
                                          </p:stCondLst>
                                        </p:cTn>
                                        <p:tgtEl>
                                          <p:spTgt spid="33"/>
                                        </p:tgtEl>
                                        <p:attrNameLst>
                                          <p:attrName>style.visibility</p:attrName>
                                        </p:attrNameLst>
                                      </p:cBhvr>
                                      <p:to>
                                        <p:strVal val="visible"/>
                                      </p:to>
                                    </p:set>
                                    <p:animEffect transition="in" filter="plus(in)">
                                      <p:cBhvr>
                                        <p:cTn id="96" dur="2000"/>
                                        <p:tgtEl>
                                          <p:spTgt spid="33"/>
                                        </p:tgtEl>
                                      </p:cBhvr>
                                    </p:animEffect>
                                  </p:childTnLst>
                                </p:cTn>
                              </p:par>
                              <p:par>
                                <p:cTn id="97" presetID="13" presetClass="entr" presetSubtype="16" fill="hold" grpId="0" nodeType="withEffect">
                                  <p:stCondLst>
                                    <p:cond delay="0"/>
                                  </p:stCondLst>
                                  <p:childTnLst>
                                    <p:set>
                                      <p:cBhvr>
                                        <p:cTn id="98" dur="1" fill="hold">
                                          <p:stCondLst>
                                            <p:cond delay="0"/>
                                          </p:stCondLst>
                                        </p:cTn>
                                        <p:tgtEl>
                                          <p:spTgt spid="34"/>
                                        </p:tgtEl>
                                        <p:attrNameLst>
                                          <p:attrName>style.visibility</p:attrName>
                                        </p:attrNameLst>
                                      </p:cBhvr>
                                      <p:to>
                                        <p:strVal val="visible"/>
                                      </p:to>
                                    </p:set>
                                    <p:animEffect transition="in" filter="plus(in)">
                                      <p:cBhvr>
                                        <p:cTn id="99" dur="2000"/>
                                        <p:tgtEl>
                                          <p:spTgt spid="34"/>
                                        </p:tgtEl>
                                      </p:cBhvr>
                                    </p:animEffect>
                                  </p:childTnLst>
                                </p:cTn>
                              </p:par>
                              <p:par>
                                <p:cTn id="100" presetID="13" presetClass="entr" presetSubtype="16" fill="hold" grpId="0" nodeType="withEffect">
                                  <p:stCondLst>
                                    <p:cond delay="0"/>
                                  </p:stCondLst>
                                  <p:childTnLst>
                                    <p:set>
                                      <p:cBhvr>
                                        <p:cTn id="101" dur="1" fill="hold">
                                          <p:stCondLst>
                                            <p:cond delay="0"/>
                                          </p:stCondLst>
                                        </p:cTn>
                                        <p:tgtEl>
                                          <p:spTgt spid="35"/>
                                        </p:tgtEl>
                                        <p:attrNameLst>
                                          <p:attrName>style.visibility</p:attrName>
                                        </p:attrNameLst>
                                      </p:cBhvr>
                                      <p:to>
                                        <p:strVal val="visible"/>
                                      </p:to>
                                    </p:set>
                                    <p:animEffect transition="in" filter="plus(in)">
                                      <p:cBhvr>
                                        <p:cTn id="102" dur="2000"/>
                                        <p:tgtEl>
                                          <p:spTgt spid="35"/>
                                        </p:tgtEl>
                                      </p:cBhvr>
                                    </p:animEffect>
                                  </p:childTnLst>
                                </p:cTn>
                              </p:par>
                              <p:par>
                                <p:cTn id="103" presetID="13" presetClass="entr" presetSubtype="16" fill="hold" grpId="0" nodeType="withEffect">
                                  <p:stCondLst>
                                    <p:cond delay="0"/>
                                  </p:stCondLst>
                                  <p:childTnLst>
                                    <p:set>
                                      <p:cBhvr>
                                        <p:cTn id="104" dur="1" fill="hold">
                                          <p:stCondLst>
                                            <p:cond delay="0"/>
                                          </p:stCondLst>
                                        </p:cTn>
                                        <p:tgtEl>
                                          <p:spTgt spid="36"/>
                                        </p:tgtEl>
                                        <p:attrNameLst>
                                          <p:attrName>style.visibility</p:attrName>
                                        </p:attrNameLst>
                                      </p:cBhvr>
                                      <p:to>
                                        <p:strVal val="visible"/>
                                      </p:to>
                                    </p:set>
                                    <p:animEffect transition="in" filter="plus(in)">
                                      <p:cBhvr>
                                        <p:cTn id="105" dur="2000"/>
                                        <p:tgtEl>
                                          <p:spTgt spid="36"/>
                                        </p:tgtEl>
                                      </p:cBhvr>
                                    </p:animEffect>
                                  </p:childTnLst>
                                </p:cTn>
                              </p:par>
                              <p:par>
                                <p:cTn id="106" presetID="13" presetClass="entr" presetSubtype="16" fill="hold" grpId="0" nodeType="withEffect">
                                  <p:stCondLst>
                                    <p:cond delay="0"/>
                                  </p:stCondLst>
                                  <p:childTnLst>
                                    <p:set>
                                      <p:cBhvr>
                                        <p:cTn id="107" dur="1" fill="hold">
                                          <p:stCondLst>
                                            <p:cond delay="0"/>
                                          </p:stCondLst>
                                        </p:cTn>
                                        <p:tgtEl>
                                          <p:spTgt spid="37"/>
                                        </p:tgtEl>
                                        <p:attrNameLst>
                                          <p:attrName>style.visibility</p:attrName>
                                        </p:attrNameLst>
                                      </p:cBhvr>
                                      <p:to>
                                        <p:strVal val="visible"/>
                                      </p:to>
                                    </p:set>
                                    <p:animEffect transition="in" filter="plus(in)">
                                      <p:cBhvr>
                                        <p:cTn id="108" dur="2000"/>
                                        <p:tgtEl>
                                          <p:spTgt spid="37"/>
                                        </p:tgtEl>
                                      </p:cBhvr>
                                    </p:animEffect>
                                  </p:childTnLst>
                                </p:cTn>
                              </p:par>
                              <p:par>
                                <p:cTn id="109" presetID="13" presetClass="entr" presetSubtype="16" fill="hold" grpId="0" nodeType="withEffect">
                                  <p:stCondLst>
                                    <p:cond delay="0"/>
                                  </p:stCondLst>
                                  <p:childTnLst>
                                    <p:set>
                                      <p:cBhvr>
                                        <p:cTn id="110" dur="1" fill="hold">
                                          <p:stCondLst>
                                            <p:cond delay="0"/>
                                          </p:stCondLst>
                                        </p:cTn>
                                        <p:tgtEl>
                                          <p:spTgt spid="38"/>
                                        </p:tgtEl>
                                        <p:attrNameLst>
                                          <p:attrName>style.visibility</p:attrName>
                                        </p:attrNameLst>
                                      </p:cBhvr>
                                      <p:to>
                                        <p:strVal val="visible"/>
                                      </p:to>
                                    </p:set>
                                    <p:animEffect transition="in" filter="plus(in)">
                                      <p:cBhvr>
                                        <p:cTn id="111" dur="2000"/>
                                        <p:tgtEl>
                                          <p:spTgt spid="38"/>
                                        </p:tgtEl>
                                      </p:cBhvr>
                                    </p:animEffect>
                                  </p:childTnLst>
                                </p:cTn>
                              </p:par>
                              <p:par>
                                <p:cTn id="112" presetID="13" presetClass="entr" presetSubtype="16" fill="hold" grpId="0" nodeType="withEffect">
                                  <p:stCondLst>
                                    <p:cond delay="0"/>
                                  </p:stCondLst>
                                  <p:childTnLst>
                                    <p:set>
                                      <p:cBhvr>
                                        <p:cTn id="113" dur="1" fill="hold">
                                          <p:stCondLst>
                                            <p:cond delay="0"/>
                                          </p:stCondLst>
                                        </p:cTn>
                                        <p:tgtEl>
                                          <p:spTgt spid="39"/>
                                        </p:tgtEl>
                                        <p:attrNameLst>
                                          <p:attrName>style.visibility</p:attrName>
                                        </p:attrNameLst>
                                      </p:cBhvr>
                                      <p:to>
                                        <p:strVal val="visible"/>
                                      </p:to>
                                    </p:set>
                                    <p:animEffect transition="in" filter="plus(in)">
                                      <p:cBhvr>
                                        <p:cTn id="114" dur="2000"/>
                                        <p:tgtEl>
                                          <p:spTgt spid="39"/>
                                        </p:tgtEl>
                                      </p:cBhvr>
                                    </p:animEffect>
                                  </p:childTnLst>
                                </p:cTn>
                              </p:par>
                              <p:par>
                                <p:cTn id="115" presetID="13" presetClass="entr" presetSubtype="16"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Effect transition="in" filter="plus(in)">
                                      <p:cBhvr>
                                        <p:cTn id="117" dur="2000"/>
                                        <p:tgtEl>
                                          <p:spTgt spid="40"/>
                                        </p:tgtEl>
                                      </p:cBhvr>
                                    </p:animEffect>
                                  </p:childTnLst>
                                </p:cTn>
                              </p:par>
                              <p:par>
                                <p:cTn id="118" presetID="13" presetClass="entr" presetSubtype="16" fill="hold" grpId="0" nodeType="withEffect">
                                  <p:stCondLst>
                                    <p:cond delay="0"/>
                                  </p:stCondLst>
                                  <p:childTnLst>
                                    <p:set>
                                      <p:cBhvr>
                                        <p:cTn id="119" dur="1" fill="hold">
                                          <p:stCondLst>
                                            <p:cond delay="0"/>
                                          </p:stCondLst>
                                        </p:cTn>
                                        <p:tgtEl>
                                          <p:spTgt spid="41"/>
                                        </p:tgtEl>
                                        <p:attrNameLst>
                                          <p:attrName>style.visibility</p:attrName>
                                        </p:attrNameLst>
                                      </p:cBhvr>
                                      <p:to>
                                        <p:strVal val="visible"/>
                                      </p:to>
                                    </p:set>
                                    <p:animEffect transition="in" filter="plus(in)">
                                      <p:cBhvr>
                                        <p:cTn id="120" dur="2000"/>
                                        <p:tgtEl>
                                          <p:spTgt spid="41"/>
                                        </p:tgtEl>
                                      </p:cBhvr>
                                    </p:animEffect>
                                  </p:childTnLst>
                                </p:cTn>
                              </p:par>
                              <p:par>
                                <p:cTn id="121" presetID="13" presetClass="entr" presetSubtype="16" fill="hold" grpId="0" nodeType="with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plus(in)">
                                      <p:cBhvr>
                                        <p:cTn id="123" dur="2000"/>
                                        <p:tgtEl>
                                          <p:spTgt spid="42"/>
                                        </p:tgtEl>
                                      </p:cBhvr>
                                    </p:animEffect>
                                  </p:childTnLst>
                                </p:cTn>
                              </p:par>
                              <p:par>
                                <p:cTn id="124" presetID="13" presetClass="entr" presetSubtype="16" fill="hold" grpId="0" nodeType="withEffect">
                                  <p:stCondLst>
                                    <p:cond delay="0"/>
                                  </p:stCondLst>
                                  <p:childTnLst>
                                    <p:set>
                                      <p:cBhvr>
                                        <p:cTn id="125" dur="1" fill="hold">
                                          <p:stCondLst>
                                            <p:cond delay="0"/>
                                          </p:stCondLst>
                                        </p:cTn>
                                        <p:tgtEl>
                                          <p:spTgt spid="43"/>
                                        </p:tgtEl>
                                        <p:attrNameLst>
                                          <p:attrName>style.visibility</p:attrName>
                                        </p:attrNameLst>
                                      </p:cBhvr>
                                      <p:to>
                                        <p:strVal val="visible"/>
                                      </p:to>
                                    </p:set>
                                    <p:animEffect transition="in" filter="plus(in)">
                                      <p:cBhvr>
                                        <p:cTn id="126" dur="2000"/>
                                        <p:tgtEl>
                                          <p:spTgt spid="43"/>
                                        </p:tgtEl>
                                      </p:cBhvr>
                                    </p:animEffect>
                                  </p:childTnLst>
                                </p:cTn>
                              </p:par>
                              <p:par>
                                <p:cTn id="127" presetID="13" presetClass="entr" presetSubtype="16" fill="hold" grpId="0" nodeType="withEffect">
                                  <p:stCondLst>
                                    <p:cond delay="0"/>
                                  </p:stCondLst>
                                  <p:childTnLst>
                                    <p:set>
                                      <p:cBhvr>
                                        <p:cTn id="128" dur="1" fill="hold">
                                          <p:stCondLst>
                                            <p:cond delay="0"/>
                                          </p:stCondLst>
                                        </p:cTn>
                                        <p:tgtEl>
                                          <p:spTgt spid="44"/>
                                        </p:tgtEl>
                                        <p:attrNameLst>
                                          <p:attrName>style.visibility</p:attrName>
                                        </p:attrNameLst>
                                      </p:cBhvr>
                                      <p:to>
                                        <p:strVal val="visible"/>
                                      </p:to>
                                    </p:set>
                                    <p:animEffect transition="in" filter="plus(in)">
                                      <p:cBhvr>
                                        <p:cTn id="129" dur="2000"/>
                                        <p:tgtEl>
                                          <p:spTgt spid="44"/>
                                        </p:tgtEl>
                                      </p:cBhvr>
                                    </p:animEffect>
                                  </p:childTnLst>
                                </p:cTn>
                              </p:par>
                              <p:par>
                                <p:cTn id="130" presetID="13" presetClass="entr" presetSubtype="16" fill="hold" grpId="0" nodeType="withEffect">
                                  <p:stCondLst>
                                    <p:cond delay="0"/>
                                  </p:stCondLst>
                                  <p:childTnLst>
                                    <p:set>
                                      <p:cBhvr>
                                        <p:cTn id="131" dur="1" fill="hold">
                                          <p:stCondLst>
                                            <p:cond delay="0"/>
                                          </p:stCondLst>
                                        </p:cTn>
                                        <p:tgtEl>
                                          <p:spTgt spid="45"/>
                                        </p:tgtEl>
                                        <p:attrNameLst>
                                          <p:attrName>style.visibility</p:attrName>
                                        </p:attrNameLst>
                                      </p:cBhvr>
                                      <p:to>
                                        <p:strVal val="visible"/>
                                      </p:to>
                                    </p:set>
                                    <p:animEffect transition="in" filter="plus(in)">
                                      <p:cBhvr>
                                        <p:cTn id="132" dur="2000"/>
                                        <p:tgtEl>
                                          <p:spTgt spid="45"/>
                                        </p:tgtEl>
                                      </p:cBhvr>
                                    </p:animEffect>
                                  </p:childTnLst>
                                </p:cTn>
                              </p:par>
                              <p:par>
                                <p:cTn id="133" presetID="13" presetClass="entr" presetSubtype="16" fill="hold" grpId="0" nodeType="withEffect">
                                  <p:stCondLst>
                                    <p:cond delay="0"/>
                                  </p:stCondLst>
                                  <p:childTnLst>
                                    <p:set>
                                      <p:cBhvr>
                                        <p:cTn id="134" dur="1" fill="hold">
                                          <p:stCondLst>
                                            <p:cond delay="0"/>
                                          </p:stCondLst>
                                        </p:cTn>
                                        <p:tgtEl>
                                          <p:spTgt spid="46"/>
                                        </p:tgtEl>
                                        <p:attrNameLst>
                                          <p:attrName>style.visibility</p:attrName>
                                        </p:attrNameLst>
                                      </p:cBhvr>
                                      <p:to>
                                        <p:strVal val="visible"/>
                                      </p:to>
                                    </p:set>
                                    <p:animEffect transition="in" filter="plus(in)">
                                      <p:cBhvr>
                                        <p:cTn id="135" dur="2000"/>
                                        <p:tgtEl>
                                          <p:spTgt spid="46"/>
                                        </p:tgtEl>
                                      </p:cBhvr>
                                    </p:animEffect>
                                  </p:childTnLst>
                                </p:cTn>
                              </p:par>
                              <p:par>
                                <p:cTn id="136" presetID="13" presetClass="entr" presetSubtype="16" fill="hold" grpId="0" nodeType="withEffect">
                                  <p:stCondLst>
                                    <p:cond delay="0"/>
                                  </p:stCondLst>
                                  <p:childTnLst>
                                    <p:set>
                                      <p:cBhvr>
                                        <p:cTn id="137" dur="1" fill="hold">
                                          <p:stCondLst>
                                            <p:cond delay="0"/>
                                          </p:stCondLst>
                                        </p:cTn>
                                        <p:tgtEl>
                                          <p:spTgt spid="47"/>
                                        </p:tgtEl>
                                        <p:attrNameLst>
                                          <p:attrName>style.visibility</p:attrName>
                                        </p:attrNameLst>
                                      </p:cBhvr>
                                      <p:to>
                                        <p:strVal val="visible"/>
                                      </p:to>
                                    </p:set>
                                    <p:animEffect transition="in" filter="plus(in)">
                                      <p:cBhvr>
                                        <p:cTn id="138" dur="2000"/>
                                        <p:tgtEl>
                                          <p:spTgt spid="47"/>
                                        </p:tgtEl>
                                      </p:cBhvr>
                                    </p:animEffect>
                                  </p:childTnLst>
                                </p:cTn>
                              </p:par>
                              <p:par>
                                <p:cTn id="139" presetID="13" presetClass="entr" presetSubtype="16" fill="hold" grpId="0" nodeType="withEffect">
                                  <p:stCondLst>
                                    <p:cond delay="0"/>
                                  </p:stCondLst>
                                  <p:childTnLst>
                                    <p:set>
                                      <p:cBhvr>
                                        <p:cTn id="140" dur="1" fill="hold">
                                          <p:stCondLst>
                                            <p:cond delay="0"/>
                                          </p:stCondLst>
                                        </p:cTn>
                                        <p:tgtEl>
                                          <p:spTgt spid="48"/>
                                        </p:tgtEl>
                                        <p:attrNameLst>
                                          <p:attrName>style.visibility</p:attrName>
                                        </p:attrNameLst>
                                      </p:cBhvr>
                                      <p:to>
                                        <p:strVal val="visible"/>
                                      </p:to>
                                    </p:set>
                                    <p:animEffect transition="in" filter="plus(in)">
                                      <p:cBhvr>
                                        <p:cTn id="141" dur="2000"/>
                                        <p:tgtEl>
                                          <p:spTgt spid="48"/>
                                        </p:tgtEl>
                                      </p:cBhvr>
                                    </p:animEffect>
                                  </p:childTnLst>
                                </p:cTn>
                              </p:par>
                              <p:par>
                                <p:cTn id="142" presetID="13" presetClass="entr" presetSubtype="16" fill="hold" grpId="0" nodeType="withEffect">
                                  <p:stCondLst>
                                    <p:cond delay="0"/>
                                  </p:stCondLst>
                                  <p:childTnLst>
                                    <p:set>
                                      <p:cBhvr>
                                        <p:cTn id="143" dur="1" fill="hold">
                                          <p:stCondLst>
                                            <p:cond delay="0"/>
                                          </p:stCondLst>
                                        </p:cTn>
                                        <p:tgtEl>
                                          <p:spTgt spid="49"/>
                                        </p:tgtEl>
                                        <p:attrNameLst>
                                          <p:attrName>style.visibility</p:attrName>
                                        </p:attrNameLst>
                                      </p:cBhvr>
                                      <p:to>
                                        <p:strVal val="visible"/>
                                      </p:to>
                                    </p:set>
                                    <p:animEffect transition="in" filter="plus(in)">
                                      <p:cBhvr>
                                        <p:cTn id="144" dur="2000"/>
                                        <p:tgtEl>
                                          <p:spTgt spid="49"/>
                                        </p:tgtEl>
                                      </p:cBhvr>
                                    </p:animEffect>
                                  </p:childTnLst>
                                </p:cTn>
                              </p:par>
                              <p:par>
                                <p:cTn id="145" presetID="8" presetClass="emph" presetSubtype="0" fill="hold" grpId="1" nodeType="withEffect">
                                  <p:stCondLst>
                                    <p:cond delay="0"/>
                                  </p:stCondLst>
                                  <p:childTnLst>
                                    <p:animRot by="21600000">
                                      <p:cBhvr>
                                        <p:cTn id="146" dur="2000" fill="hold"/>
                                        <p:tgtEl>
                                          <p:spTgt spid="4"/>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6"/>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8"/>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10"/>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2"/>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4"/>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6"/>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8"/>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0"/>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2"/>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4"/>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6"/>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8"/>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2"/>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4"/>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6"/>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8"/>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40"/>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42"/>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44"/>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46"/>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4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7"/>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9"/>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3"/>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5"/>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7"/>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9"/>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21"/>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23"/>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25"/>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27"/>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1"/>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3"/>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5"/>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7"/>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9"/>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1"/>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43"/>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45"/>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47"/>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49"/>
                                        </p:tgtEl>
                                        <p:attrNameLst>
                                          <p:attrName>r</p:attrName>
                                        </p:attrNameLst>
                                      </p:cBhvr>
                                    </p:animRot>
                                  </p:childTnLst>
                                </p:cTn>
                              </p:par>
                              <p:par>
                                <p:cTn id="237" presetID="2" presetClass="entr" presetSubtype="12" fill="hold" grpId="2" nodeType="withEffect">
                                  <p:stCondLst>
                                    <p:cond delay="0"/>
                                  </p:stCondLst>
                                  <p:childTnLst>
                                    <p:set>
                                      <p:cBhvr>
                                        <p:cTn id="238" dur="1" fill="hold">
                                          <p:stCondLst>
                                            <p:cond delay="0"/>
                                          </p:stCondLst>
                                        </p:cTn>
                                        <p:tgtEl>
                                          <p:spTgt spid="4"/>
                                        </p:tgtEl>
                                        <p:attrNameLst>
                                          <p:attrName>style.visibility</p:attrName>
                                        </p:attrNameLst>
                                      </p:cBhvr>
                                      <p:to>
                                        <p:strVal val="visible"/>
                                      </p:to>
                                    </p:set>
                                    <p:anim calcmode="lin" valueType="num">
                                      <p:cBhvr additive="base">
                                        <p:cTn id="239" dur="2000" fill="hold"/>
                                        <p:tgtEl>
                                          <p:spTgt spid="4"/>
                                        </p:tgtEl>
                                        <p:attrNameLst>
                                          <p:attrName>ppt_x</p:attrName>
                                        </p:attrNameLst>
                                      </p:cBhvr>
                                      <p:tavLst>
                                        <p:tav tm="0">
                                          <p:val>
                                            <p:strVal val="0-#ppt_w/2"/>
                                          </p:val>
                                        </p:tav>
                                        <p:tav tm="100000">
                                          <p:val>
                                            <p:strVal val="#ppt_x"/>
                                          </p:val>
                                        </p:tav>
                                      </p:tavLst>
                                    </p:anim>
                                    <p:anim calcmode="lin" valueType="num">
                                      <p:cBhvr additive="base">
                                        <p:cTn id="240" dur="2000" fill="hold"/>
                                        <p:tgtEl>
                                          <p:spTgt spid="4"/>
                                        </p:tgtEl>
                                        <p:attrNameLst>
                                          <p:attrName>ppt_y</p:attrName>
                                        </p:attrNameLst>
                                      </p:cBhvr>
                                      <p:tavLst>
                                        <p:tav tm="0">
                                          <p:val>
                                            <p:strVal val="1+#ppt_h/2"/>
                                          </p:val>
                                        </p:tav>
                                        <p:tav tm="100000">
                                          <p:val>
                                            <p:strVal val="#ppt_y"/>
                                          </p:val>
                                        </p:tav>
                                      </p:tavLst>
                                    </p:anim>
                                  </p:childTnLst>
                                </p:cTn>
                              </p:par>
                              <p:par>
                                <p:cTn id="241" presetID="2" presetClass="entr" presetSubtype="12" fill="hold" grpId="2" nodeType="withEffect">
                                  <p:stCondLst>
                                    <p:cond delay="0"/>
                                  </p:stCondLst>
                                  <p:childTnLst>
                                    <p:set>
                                      <p:cBhvr>
                                        <p:cTn id="242" dur="1" fill="hold">
                                          <p:stCondLst>
                                            <p:cond delay="0"/>
                                          </p:stCondLst>
                                        </p:cTn>
                                        <p:tgtEl>
                                          <p:spTgt spid="6"/>
                                        </p:tgtEl>
                                        <p:attrNameLst>
                                          <p:attrName>style.visibility</p:attrName>
                                        </p:attrNameLst>
                                      </p:cBhvr>
                                      <p:to>
                                        <p:strVal val="visible"/>
                                      </p:to>
                                    </p:set>
                                    <p:anim calcmode="lin" valueType="num">
                                      <p:cBhvr additive="base">
                                        <p:cTn id="243" dur="2000" fill="hold"/>
                                        <p:tgtEl>
                                          <p:spTgt spid="6"/>
                                        </p:tgtEl>
                                        <p:attrNameLst>
                                          <p:attrName>ppt_x</p:attrName>
                                        </p:attrNameLst>
                                      </p:cBhvr>
                                      <p:tavLst>
                                        <p:tav tm="0">
                                          <p:val>
                                            <p:strVal val="0-#ppt_w/2"/>
                                          </p:val>
                                        </p:tav>
                                        <p:tav tm="100000">
                                          <p:val>
                                            <p:strVal val="#ppt_x"/>
                                          </p:val>
                                        </p:tav>
                                      </p:tavLst>
                                    </p:anim>
                                    <p:anim calcmode="lin" valueType="num">
                                      <p:cBhvr additive="base">
                                        <p:cTn id="244" dur="2000" fill="hold"/>
                                        <p:tgtEl>
                                          <p:spTgt spid="6"/>
                                        </p:tgtEl>
                                        <p:attrNameLst>
                                          <p:attrName>ppt_y</p:attrName>
                                        </p:attrNameLst>
                                      </p:cBhvr>
                                      <p:tavLst>
                                        <p:tav tm="0">
                                          <p:val>
                                            <p:strVal val="1+#ppt_h/2"/>
                                          </p:val>
                                        </p:tav>
                                        <p:tav tm="100000">
                                          <p:val>
                                            <p:strVal val="#ppt_y"/>
                                          </p:val>
                                        </p:tav>
                                      </p:tavLst>
                                    </p:anim>
                                  </p:childTnLst>
                                </p:cTn>
                              </p:par>
                              <p:par>
                                <p:cTn id="245" presetID="2" presetClass="entr" presetSubtype="12" fill="hold" grpId="2" nodeType="withEffect">
                                  <p:stCondLst>
                                    <p:cond delay="0"/>
                                  </p:stCondLst>
                                  <p:childTnLst>
                                    <p:set>
                                      <p:cBhvr>
                                        <p:cTn id="246" dur="1" fill="hold">
                                          <p:stCondLst>
                                            <p:cond delay="0"/>
                                          </p:stCondLst>
                                        </p:cTn>
                                        <p:tgtEl>
                                          <p:spTgt spid="8"/>
                                        </p:tgtEl>
                                        <p:attrNameLst>
                                          <p:attrName>style.visibility</p:attrName>
                                        </p:attrNameLst>
                                      </p:cBhvr>
                                      <p:to>
                                        <p:strVal val="visible"/>
                                      </p:to>
                                    </p:set>
                                    <p:anim calcmode="lin" valueType="num">
                                      <p:cBhvr additive="base">
                                        <p:cTn id="247" dur="2000" fill="hold"/>
                                        <p:tgtEl>
                                          <p:spTgt spid="8"/>
                                        </p:tgtEl>
                                        <p:attrNameLst>
                                          <p:attrName>ppt_x</p:attrName>
                                        </p:attrNameLst>
                                      </p:cBhvr>
                                      <p:tavLst>
                                        <p:tav tm="0">
                                          <p:val>
                                            <p:strVal val="0-#ppt_w/2"/>
                                          </p:val>
                                        </p:tav>
                                        <p:tav tm="100000">
                                          <p:val>
                                            <p:strVal val="#ppt_x"/>
                                          </p:val>
                                        </p:tav>
                                      </p:tavLst>
                                    </p:anim>
                                    <p:anim calcmode="lin" valueType="num">
                                      <p:cBhvr additive="base">
                                        <p:cTn id="248" dur="2000" fill="hold"/>
                                        <p:tgtEl>
                                          <p:spTgt spid="8"/>
                                        </p:tgtEl>
                                        <p:attrNameLst>
                                          <p:attrName>ppt_y</p:attrName>
                                        </p:attrNameLst>
                                      </p:cBhvr>
                                      <p:tavLst>
                                        <p:tav tm="0">
                                          <p:val>
                                            <p:strVal val="1+#ppt_h/2"/>
                                          </p:val>
                                        </p:tav>
                                        <p:tav tm="100000">
                                          <p:val>
                                            <p:strVal val="#ppt_y"/>
                                          </p:val>
                                        </p:tav>
                                      </p:tavLst>
                                    </p:anim>
                                  </p:childTnLst>
                                </p:cTn>
                              </p:par>
                              <p:par>
                                <p:cTn id="249" presetID="2" presetClass="entr" presetSubtype="12" fill="hold" grpId="2" nodeType="withEffect">
                                  <p:stCondLst>
                                    <p:cond delay="0"/>
                                  </p:stCondLst>
                                  <p:childTnLst>
                                    <p:set>
                                      <p:cBhvr>
                                        <p:cTn id="250" dur="1" fill="hold">
                                          <p:stCondLst>
                                            <p:cond delay="0"/>
                                          </p:stCondLst>
                                        </p:cTn>
                                        <p:tgtEl>
                                          <p:spTgt spid="10"/>
                                        </p:tgtEl>
                                        <p:attrNameLst>
                                          <p:attrName>style.visibility</p:attrName>
                                        </p:attrNameLst>
                                      </p:cBhvr>
                                      <p:to>
                                        <p:strVal val="visible"/>
                                      </p:to>
                                    </p:set>
                                    <p:anim calcmode="lin" valueType="num">
                                      <p:cBhvr additive="base">
                                        <p:cTn id="251" dur="2000" fill="hold"/>
                                        <p:tgtEl>
                                          <p:spTgt spid="10"/>
                                        </p:tgtEl>
                                        <p:attrNameLst>
                                          <p:attrName>ppt_x</p:attrName>
                                        </p:attrNameLst>
                                      </p:cBhvr>
                                      <p:tavLst>
                                        <p:tav tm="0">
                                          <p:val>
                                            <p:strVal val="0-#ppt_w/2"/>
                                          </p:val>
                                        </p:tav>
                                        <p:tav tm="100000">
                                          <p:val>
                                            <p:strVal val="#ppt_x"/>
                                          </p:val>
                                        </p:tav>
                                      </p:tavLst>
                                    </p:anim>
                                    <p:anim calcmode="lin" valueType="num">
                                      <p:cBhvr additive="base">
                                        <p:cTn id="252" dur="2000" fill="hold"/>
                                        <p:tgtEl>
                                          <p:spTgt spid="10"/>
                                        </p:tgtEl>
                                        <p:attrNameLst>
                                          <p:attrName>ppt_y</p:attrName>
                                        </p:attrNameLst>
                                      </p:cBhvr>
                                      <p:tavLst>
                                        <p:tav tm="0">
                                          <p:val>
                                            <p:strVal val="1+#ppt_h/2"/>
                                          </p:val>
                                        </p:tav>
                                        <p:tav tm="100000">
                                          <p:val>
                                            <p:strVal val="#ppt_y"/>
                                          </p:val>
                                        </p:tav>
                                      </p:tavLst>
                                    </p:anim>
                                  </p:childTnLst>
                                </p:cTn>
                              </p:par>
                              <p:par>
                                <p:cTn id="253" presetID="2" presetClass="entr" presetSubtype="12"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 calcmode="lin" valueType="num">
                                      <p:cBhvr additive="base">
                                        <p:cTn id="255" dur="2000" fill="hold"/>
                                        <p:tgtEl>
                                          <p:spTgt spid="12"/>
                                        </p:tgtEl>
                                        <p:attrNameLst>
                                          <p:attrName>ppt_x</p:attrName>
                                        </p:attrNameLst>
                                      </p:cBhvr>
                                      <p:tavLst>
                                        <p:tav tm="0">
                                          <p:val>
                                            <p:strVal val="0-#ppt_w/2"/>
                                          </p:val>
                                        </p:tav>
                                        <p:tav tm="100000">
                                          <p:val>
                                            <p:strVal val="#ppt_x"/>
                                          </p:val>
                                        </p:tav>
                                      </p:tavLst>
                                    </p:anim>
                                    <p:anim calcmode="lin" valueType="num">
                                      <p:cBhvr additive="base">
                                        <p:cTn id="256" dur="2000" fill="hold"/>
                                        <p:tgtEl>
                                          <p:spTgt spid="12"/>
                                        </p:tgtEl>
                                        <p:attrNameLst>
                                          <p:attrName>ppt_y</p:attrName>
                                        </p:attrNameLst>
                                      </p:cBhvr>
                                      <p:tavLst>
                                        <p:tav tm="0">
                                          <p:val>
                                            <p:strVal val="1+#ppt_h/2"/>
                                          </p:val>
                                        </p:tav>
                                        <p:tav tm="100000">
                                          <p:val>
                                            <p:strVal val="#ppt_y"/>
                                          </p:val>
                                        </p:tav>
                                      </p:tavLst>
                                    </p:anim>
                                  </p:childTnLst>
                                </p:cTn>
                              </p:par>
                              <p:par>
                                <p:cTn id="257" presetID="2" presetClass="entr" presetSubtype="12"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 calcmode="lin" valueType="num">
                                      <p:cBhvr additive="base">
                                        <p:cTn id="259" dur="2000" fill="hold"/>
                                        <p:tgtEl>
                                          <p:spTgt spid="14"/>
                                        </p:tgtEl>
                                        <p:attrNameLst>
                                          <p:attrName>ppt_x</p:attrName>
                                        </p:attrNameLst>
                                      </p:cBhvr>
                                      <p:tavLst>
                                        <p:tav tm="0">
                                          <p:val>
                                            <p:strVal val="0-#ppt_w/2"/>
                                          </p:val>
                                        </p:tav>
                                        <p:tav tm="100000">
                                          <p:val>
                                            <p:strVal val="#ppt_x"/>
                                          </p:val>
                                        </p:tav>
                                      </p:tavLst>
                                    </p:anim>
                                    <p:anim calcmode="lin" valueType="num">
                                      <p:cBhvr additive="base">
                                        <p:cTn id="260" dur="2000" fill="hold"/>
                                        <p:tgtEl>
                                          <p:spTgt spid="14"/>
                                        </p:tgtEl>
                                        <p:attrNameLst>
                                          <p:attrName>ppt_y</p:attrName>
                                        </p:attrNameLst>
                                      </p:cBhvr>
                                      <p:tavLst>
                                        <p:tav tm="0">
                                          <p:val>
                                            <p:strVal val="1+#ppt_h/2"/>
                                          </p:val>
                                        </p:tav>
                                        <p:tav tm="100000">
                                          <p:val>
                                            <p:strVal val="#ppt_y"/>
                                          </p:val>
                                        </p:tav>
                                      </p:tavLst>
                                    </p:anim>
                                  </p:childTnLst>
                                </p:cTn>
                              </p:par>
                              <p:par>
                                <p:cTn id="261" presetID="2" presetClass="entr" presetSubtype="12" fill="hold" grpId="2" nodeType="withEffect">
                                  <p:stCondLst>
                                    <p:cond delay="0"/>
                                  </p:stCondLst>
                                  <p:childTnLst>
                                    <p:set>
                                      <p:cBhvr>
                                        <p:cTn id="262" dur="1" fill="hold">
                                          <p:stCondLst>
                                            <p:cond delay="0"/>
                                          </p:stCondLst>
                                        </p:cTn>
                                        <p:tgtEl>
                                          <p:spTgt spid="16"/>
                                        </p:tgtEl>
                                        <p:attrNameLst>
                                          <p:attrName>style.visibility</p:attrName>
                                        </p:attrNameLst>
                                      </p:cBhvr>
                                      <p:to>
                                        <p:strVal val="visible"/>
                                      </p:to>
                                    </p:set>
                                    <p:anim calcmode="lin" valueType="num">
                                      <p:cBhvr additive="base">
                                        <p:cTn id="263" dur="2000" fill="hold"/>
                                        <p:tgtEl>
                                          <p:spTgt spid="16"/>
                                        </p:tgtEl>
                                        <p:attrNameLst>
                                          <p:attrName>ppt_x</p:attrName>
                                        </p:attrNameLst>
                                      </p:cBhvr>
                                      <p:tavLst>
                                        <p:tav tm="0">
                                          <p:val>
                                            <p:strVal val="0-#ppt_w/2"/>
                                          </p:val>
                                        </p:tav>
                                        <p:tav tm="100000">
                                          <p:val>
                                            <p:strVal val="#ppt_x"/>
                                          </p:val>
                                        </p:tav>
                                      </p:tavLst>
                                    </p:anim>
                                    <p:anim calcmode="lin" valueType="num">
                                      <p:cBhvr additive="base">
                                        <p:cTn id="264" dur="2000" fill="hold"/>
                                        <p:tgtEl>
                                          <p:spTgt spid="16"/>
                                        </p:tgtEl>
                                        <p:attrNameLst>
                                          <p:attrName>ppt_y</p:attrName>
                                        </p:attrNameLst>
                                      </p:cBhvr>
                                      <p:tavLst>
                                        <p:tav tm="0">
                                          <p:val>
                                            <p:strVal val="1+#ppt_h/2"/>
                                          </p:val>
                                        </p:tav>
                                        <p:tav tm="100000">
                                          <p:val>
                                            <p:strVal val="#ppt_y"/>
                                          </p:val>
                                        </p:tav>
                                      </p:tavLst>
                                    </p:anim>
                                  </p:childTnLst>
                                </p:cTn>
                              </p:par>
                              <p:par>
                                <p:cTn id="265" presetID="2" presetClass="entr" presetSubtype="12" fill="hold" grpId="2" nodeType="withEffect">
                                  <p:stCondLst>
                                    <p:cond delay="0"/>
                                  </p:stCondLst>
                                  <p:childTnLst>
                                    <p:set>
                                      <p:cBhvr>
                                        <p:cTn id="266" dur="1" fill="hold">
                                          <p:stCondLst>
                                            <p:cond delay="0"/>
                                          </p:stCondLst>
                                        </p:cTn>
                                        <p:tgtEl>
                                          <p:spTgt spid="18"/>
                                        </p:tgtEl>
                                        <p:attrNameLst>
                                          <p:attrName>style.visibility</p:attrName>
                                        </p:attrNameLst>
                                      </p:cBhvr>
                                      <p:to>
                                        <p:strVal val="visible"/>
                                      </p:to>
                                    </p:set>
                                    <p:anim calcmode="lin" valueType="num">
                                      <p:cBhvr additive="base">
                                        <p:cTn id="267" dur="2000" fill="hold"/>
                                        <p:tgtEl>
                                          <p:spTgt spid="18"/>
                                        </p:tgtEl>
                                        <p:attrNameLst>
                                          <p:attrName>ppt_x</p:attrName>
                                        </p:attrNameLst>
                                      </p:cBhvr>
                                      <p:tavLst>
                                        <p:tav tm="0">
                                          <p:val>
                                            <p:strVal val="0-#ppt_w/2"/>
                                          </p:val>
                                        </p:tav>
                                        <p:tav tm="100000">
                                          <p:val>
                                            <p:strVal val="#ppt_x"/>
                                          </p:val>
                                        </p:tav>
                                      </p:tavLst>
                                    </p:anim>
                                    <p:anim calcmode="lin" valueType="num">
                                      <p:cBhvr additive="base">
                                        <p:cTn id="268" dur="2000" fill="hold"/>
                                        <p:tgtEl>
                                          <p:spTgt spid="18"/>
                                        </p:tgtEl>
                                        <p:attrNameLst>
                                          <p:attrName>ppt_y</p:attrName>
                                        </p:attrNameLst>
                                      </p:cBhvr>
                                      <p:tavLst>
                                        <p:tav tm="0">
                                          <p:val>
                                            <p:strVal val="1+#ppt_h/2"/>
                                          </p:val>
                                        </p:tav>
                                        <p:tav tm="100000">
                                          <p:val>
                                            <p:strVal val="#ppt_y"/>
                                          </p:val>
                                        </p:tav>
                                      </p:tavLst>
                                    </p:anim>
                                  </p:childTnLst>
                                </p:cTn>
                              </p:par>
                              <p:par>
                                <p:cTn id="269" presetID="2" presetClass="entr" presetSubtype="12" fill="hold" grpId="2" nodeType="withEffect">
                                  <p:stCondLst>
                                    <p:cond delay="0"/>
                                  </p:stCondLst>
                                  <p:childTnLst>
                                    <p:set>
                                      <p:cBhvr>
                                        <p:cTn id="270" dur="1" fill="hold">
                                          <p:stCondLst>
                                            <p:cond delay="0"/>
                                          </p:stCondLst>
                                        </p:cTn>
                                        <p:tgtEl>
                                          <p:spTgt spid="20"/>
                                        </p:tgtEl>
                                        <p:attrNameLst>
                                          <p:attrName>style.visibility</p:attrName>
                                        </p:attrNameLst>
                                      </p:cBhvr>
                                      <p:to>
                                        <p:strVal val="visible"/>
                                      </p:to>
                                    </p:set>
                                    <p:anim calcmode="lin" valueType="num">
                                      <p:cBhvr additive="base">
                                        <p:cTn id="271" dur="2000" fill="hold"/>
                                        <p:tgtEl>
                                          <p:spTgt spid="20"/>
                                        </p:tgtEl>
                                        <p:attrNameLst>
                                          <p:attrName>ppt_x</p:attrName>
                                        </p:attrNameLst>
                                      </p:cBhvr>
                                      <p:tavLst>
                                        <p:tav tm="0">
                                          <p:val>
                                            <p:strVal val="0-#ppt_w/2"/>
                                          </p:val>
                                        </p:tav>
                                        <p:tav tm="100000">
                                          <p:val>
                                            <p:strVal val="#ppt_x"/>
                                          </p:val>
                                        </p:tav>
                                      </p:tavLst>
                                    </p:anim>
                                    <p:anim calcmode="lin" valueType="num">
                                      <p:cBhvr additive="base">
                                        <p:cTn id="272" dur="2000" fill="hold"/>
                                        <p:tgtEl>
                                          <p:spTgt spid="20"/>
                                        </p:tgtEl>
                                        <p:attrNameLst>
                                          <p:attrName>ppt_y</p:attrName>
                                        </p:attrNameLst>
                                      </p:cBhvr>
                                      <p:tavLst>
                                        <p:tav tm="0">
                                          <p:val>
                                            <p:strVal val="1+#ppt_h/2"/>
                                          </p:val>
                                        </p:tav>
                                        <p:tav tm="100000">
                                          <p:val>
                                            <p:strVal val="#ppt_y"/>
                                          </p:val>
                                        </p:tav>
                                      </p:tavLst>
                                    </p:anim>
                                  </p:childTnLst>
                                </p:cTn>
                              </p:par>
                              <p:par>
                                <p:cTn id="273" presetID="2" presetClass="entr" presetSubtype="12" fill="hold" grpId="2" nodeType="withEffect">
                                  <p:stCondLst>
                                    <p:cond delay="0"/>
                                  </p:stCondLst>
                                  <p:childTnLst>
                                    <p:set>
                                      <p:cBhvr>
                                        <p:cTn id="274" dur="1" fill="hold">
                                          <p:stCondLst>
                                            <p:cond delay="0"/>
                                          </p:stCondLst>
                                        </p:cTn>
                                        <p:tgtEl>
                                          <p:spTgt spid="22"/>
                                        </p:tgtEl>
                                        <p:attrNameLst>
                                          <p:attrName>style.visibility</p:attrName>
                                        </p:attrNameLst>
                                      </p:cBhvr>
                                      <p:to>
                                        <p:strVal val="visible"/>
                                      </p:to>
                                    </p:set>
                                    <p:anim calcmode="lin" valueType="num">
                                      <p:cBhvr additive="base">
                                        <p:cTn id="275" dur="2000" fill="hold"/>
                                        <p:tgtEl>
                                          <p:spTgt spid="22"/>
                                        </p:tgtEl>
                                        <p:attrNameLst>
                                          <p:attrName>ppt_x</p:attrName>
                                        </p:attrNameLst>
                                      </p:cBhvr>
                                      <p:tavLst>
                                        <p:tav tm="0">
                                          <p:val>
                                            <p:strVal val="0-#ppt_w/2"/>
                                          </p:val>
                                        </p:tav>
                                        <p:tav tm="100000">
                                          <p:val>
                                            <p:strVal val="#ppt_x"/>
                                          </p:val>
                                        </p:tav>
                                      </p:tavLst>
                                    </p:anim>
                                    <p:anim calcmode="lin" valueType="num">
                                      <p:cBhvr additive="base">
                                        <p:cTn id="276" dur="2000" fill="hold"/>
                                        <p:tgtEl>
                                          <p:spTgt spid="22"/>
                                        </p:tgtEl>
                                        <p:attrNameLst>
                                          <p:attrName>ppt_y</p:attrName>
                                        </p:attrNameLst>
                                      </p:cBhvr>
                                      <p:tavLst>
                                        <p:tav tm="0">
                                          <p:val>
                                            <p:strVal val="1+#ppt_h/2"/>
                                          </p:val>
                                        </p:tav>
                                        <p:tav tm="100000">
                                          <p:val>
                                            <p:strVal val="#ppt_y"/>
                                          </p:val>
                                        </p:tav>
                                      </p:tavLst>
                                    </p:anim>
                                  </p:childTnLst>
                                </p:cTn>
                              </p:par>
                              <p:par>
                                <p:cTn id="277" presetID="2" presetClass="entr" presetSubtype="12" fill="hold" grpId="2" nodeType="withEffect">
                                  <p:stCondLst>
                                    <p:cond delay="0"/>
                                  </p:stCondLst>
                                  <p:childTnLst>
                                    <p:set>
                                      <p:cBhvr>
                                        <p:cTn id="278" dur="1" fill="hold">
                                          <p:stCondLst>
                                            <p:cond delay="0"/>
                                          </p:stCondLst>
                                        </p:cTn>
                                        <p:tgtEl>
                                          <p:spTgt spid="24"/>
                                        </p:tgtEl>
                                        <p:attrNameLst>
                                          <p:attrName>style.visibility</p:attrName>
                                        </p:attrNameLst>
                                      </p:cBhvr>
                                      <p:to>
                                        <p:strVal val="visible"/>
                                      </p:to>
                                    </p:set>
                                    <p:anim calcmode="lin" valueType="num">
                                      <p:cBhvr additive="base">
                                        <p:cTn id="279" dur="2000" fill="hold"/>
                                        <p:tgtEl>
                                          <p:spTgt spid="24"/>
                                        </p:tgtEl>
                                        <p:attrNameLst>
                                          <p:attrName>ppt_x</p:attrName>
                                        </p:attrNameLst>
                                      </p:cBhvr>
                                      <p:tavLst>
                                        <p:tav tm="0">
                                          <p:val>
                                            <p:strVal val="0-#ppt_w/2"/>
                                          </p:val>
                                        </p:tav>
                                        <p:tav tm="100000">
                                          <p:val>
                                            <p:strVal val="#ppt_x"/>
                                          </p:val>
                                        </p:tav>
                                      </p:tavLst>
                                    </p:anim>
                                    <p:anim calcmode="lin" valueType="num">
                                      <p:cBhvr additive="base">
                                        <p:cTn id="280" dur="2000" fill="hold"/>
                                        <p:tgtEl>
                                          <p:spTgt spid="24"/>
                                        </p:tgtEl>
                                        <p:attrNameLst>
                                          <p:attrName>ppt_y</p:attrName>
                                        </p:attrNameLst>
                                      </p:cBhvr>
                                      <p:tavLst>
                                        <p:tav tm="0">
                                          <p:val>
                                            <p:strVal val="1+#ppt_h/2"/>
                                          </p:val>
                                        </p:tav>
                                        <p:tav tm="100000">
                                          <p:val>
                                            <p:strVal val="#ppt_y"/>
                                          </p:val>
                                        </p:tav>
                                      </p:tavLst>
                                    </p:anim>
                                  </p:childTnLst>
                                </p:cTn>
                              </p:par>
                              <p:par>
                                <p:cTn id="281" presetID="2" presetClass="entr" presetSubtype="12" fill="hold" grpId="2" nodeType="withEffect">
                                  <p:stCondLst>
                                    <p:cond delay="0"/>
                                  </p:stCondLst>
                                  <p:childTnLst>
                                    <p:set>
                                      <p:cBhvr>
                                        <p:cTn id="282" dur="1" fill="hold">
                                          <p:stCondLst>
                                            <p:cond delay="0"/>
                                          </p:stCondLst>
                                        </p:cTn>
                                        <p:tgtEl>
                                          <p:spTgt spid="26"/>
                                        </p:tgtEl>
                                        <p:attrNameLst>
                                          <p:attrName>style.visibility</p:attrName>
                                        </p:attrNameLst>
                                      </p:cBhvr>
                                      <p:to>
                                        <p:strVal val="visible"/>
                                      </p:to>
                                    </p:set>
                                    <p:anim calcmode="lin" valueType="num">
                                      <p:cBhvr additive="base">
                                        <p:cTn id="283" dur="2000" fill="hold"/>
                                        <p:tgtEl>
                                          <p:spTgt spid="26"/>
                                        </p:tgtEl>
                                        <p:attrNameLst>
                                          <p:attrName>ppt_x</p:attrName>
                                        </p:attrNameLst>
                                      </p:cBhvr>
                                      <p:tavLst>
                                        <p:tav tm="0">
                                          <p:val>
                                            <p:strVal val="0-#ppt_w/2"/>
                                          </p:val>
                                        </p:tav>
                                        <p:tav tm="100000">
                                          <p:val>
                                            <p:strVal val="#ppt_x"/>
                                          </p:val>
                                        </p:tav>
                                      </p:tavLst>
                                    </p:anim>
                                    <p:anim calcmode="lin" valueType="num">
                                      <p:cBhvr additive="base">
                                        <p:cTn id="284" dur="2000" fill="hold"/>
                                        <p:tgtEl>
                                          <p:spTgt spid="26"/>
                                        </p:tgtEl>
                                        <p:attrNameLst>
                                          <p:attrName>ppt_y</p:attrName>
                                        </p:attrNameLst>
                                      </p:cBhvr>
                                      <p:tavLst>
                                        <p:tav tm="0">
                                          <p:val>
                                            <p:strVal val="1+#ppt_h/2"/>
                                          </p:val>
                                        </p:tav>
                                        <p:tav tm="100000">
                                          <p:val>
                                            <p:strVal val="#ppt_y"/>
                                          </p:val>
                                        </p:tav>
                                      </p:tavLst>
                                    </p:anim>
                                  </p:childTnLst>
                                </p:cTn>
                              </p:par>
                              <p:par>
                                <p:cTn id="285" presetID="2" presetClass="entr" presetSubtype="12" fill="hold" grpId="2" nodeType="withEffect">
                                  <p:stCondLst>
                                    <p:cond delay="0"/>
                                  </p:stCondLst>
                                  <p:childTnLst>
                                    <p:set>
                                      <p:cBhvr>
                                        <p:cTn id="286" dur="1" fill="hold">
                                          <p:stCondLst>
                                            <p:cond delay="0"/>
                                          </p:stCondLst>
                                        </p:cTn>
                                        <p:tgtEl>
                                          <p:spTgt spid="28"/>
                                        </p:tgtEl>
                                        <p:attrNameLst>
                                          <p:attrName>style.visibility</p:attrName>
                                        </p:attrNameLst>
                                      </p:cBhvr>
                                      <p:to>
                                        <p:strVal val="visible"/>
                                      </p:to>
                                    </p:set>
                                    <p:anim calcmode="lin" valueType="num">
                                      <p:cBhvr additive="base">
                                        <p:cTn id="287" dur="2000" fill="hold"/>
                                        <p:tgtEl>
                                          <p:spTgt spid="28"/>
                                        </p:tgtEl>
                                        <p:attrNameLst>
                                          <p:attrName>ppt_x</p:attrName>
                                        </p:attrNameLst>
                                      </p:cBhvr>
                                      <p:tavLst>
                                        <p:tav tm="0">
                                          <p:val>
                                            <p:strVal val="0-#ppt_w/2"/>
                                          </p:val>
                                        </p:tav>
                                        <p:tav tm="100000">
                                          <p:val>
                                            <p:strVal val="#ppt_x"/>
                                          </p:val>
                                        </p:tav>
                                      </p:tavLst>
                                    </p:anim>
                                    <p:anim calcmode="lin" valueType="num">
                                      <p:cBhvr additive="base">
                                        <p:cTn id="288" dur="2000" fill="hold"/>
                                        <p:tgtEl>
                                          <p:spTgt spid="28"/>
                                        </p:tgtEl>
                                        <p:attrNameLst>
                                          <p:attrName>ppt_y</p:attrName>
                                        </p:attrNameLst>
                                      </p:cBhvr>
                                      <p:tavLst>
                                        <p:tav tm="0">
                                          <p:val>
                                            <p:strVal val="1+#ppt_h/2"/>
                                          </p:val>
                                        </p:tav>
                                        <p:tav tm="100000">
                                          <p:val>
                                            <p:strVal val="#ppt_y"/>
                                          </p:val>
                                        </p:tav>
                                      </p:tavLst>
                                    </p:anim>
                                  </p:childTnLst>
                                </p:cTn>
                              </p:par>
                              <p:par>
                                <p:cTn id="289" presetID="2" presetClass="entr" presetSubtype="12" fill="hold" grpId="2" nodeType="withEffect">
                                  <p:stCondLst>
                                    <p:cond delay="0"/>
                                  </p:stCondLst>
                                  <p:childTnLst>
                                    <p:set>
                                      <p:cBhvr>
                                        <p:cTn id="290" dur="1" fill="hold">
                                          <p:stCondLst>
                                            <p:cond delay="0"/>
                                          </p:stCondLst>
                                        </p:cTn>
                                        <p:tgtEl>
                                          <p:spTgt spid="30"/>
                                        </p:tgtEl>
                                        <p:attrNameLst>
                                          <p:attrName>style.visibility</p:attrName>
                                        </p:attrNameLst>
                                      </p:cBhvr>
                                      <p:to>
                                        <p:strVal val="visible"/>
                                      </p:to>
                                    </p:set>
                                    <p:anim calcmode="lin" valueType="num">
                                      <p:cBhvr additive="base">
                                        <p:cTn id="291" dur="2000" fill="hold"/>
                                        <p:tgtEl>
                                          <p:spTgt spid="30"/>
                                        </p:tgtEl>
                                        <p:attrNameLst>
                                          <p:attrName>ppt_x</p:attrName>
                                        </p:attrNameLst>
                                      </p:cBhvr>
                                      <p:tavLst>
                                        <p:tav tm="0">
                                          <p:val>
                                            <p:strVal val="0-#ppt_w/2"/>
                                          </p:val>
                                        </p:tav>
                                        <p:tav tm="100000">
                                          <p:val>
                                            <p:strVal val="#ppt_x"/>
                                          </p:val>
                                        </p:tav>
                                      </p:tavLst>
                                    </p:anim>
                                    <p:anim calcmode="lin" valueType="num">
                                      <p:cBhvr additive="base">
                                        <p:cTn id="292" dur="2000" fill="hold"/>
                                        <p:tgtEl>
                                          <p:spTgt spid="30"/>
                                        </p:tgtEl>
                                        <p:attrNameLst>
                                          <p:attrName>ppt_y</p:attrName>
                                        </p:attrNameLst>
                                      </p:cBhvr>
                                      <p:tavLst>
                                        <p:tav tm="0">
                                          <p:val>
                                            <p:strVal val="1+#ppt_h/2"/>
                                          </p:val>
                                        </p:tav>
                                        <p:tav tm="100000">
                                          <p:val>
                                            <p:strVal val="#ppt_y"/>
                                          </p:val>
                                        </p:tav>
                                      </p:tavLst>
                                    </p:anim>
                                  </p:childTnLst>
                                </p:cTn>
                              </p:par>
                              <p:par>
                                <p:cTn id="293" presetID="2" presetClass="entr" presetSubtype="12" fill="hold" grpId="2" nodeType="withEffect">
                                  <p:stCondLst>
                                    <p:cond delay="0"/>
                                  </p:stCondLst>
                                  <p:childTnLst>
                                    <p:set>
                                      <p:cBhvr>
                                        <p:cTn id="294" dur="1" fill="hold">
                                          <p:stCondLst>
                                            <p:cond delay="0"/>
                                          </p:stCondLst>
                                        </p:cTn>
                                        <p:tgtEl>
                                          <p:spTgt spid="32"/>
                                        </p:tgtEl>
                                        <p:attrNameLst>
                                          <p:attrName>style.visibility</p:attrName>
                                        </p:attrNameLst>
                                      </p:cBhvr>
                                      <p:to>
                                        <p:strVal val="visible"/>
                                      </p:to>
                                    </p:set>
                                    <p:anim calcmode="lin" valueType="num">
                                      <p:cBhvr additive="base">
                                        <p:cTn id="295" dur="2000" fill="hold"/>
                                        <p:tgtEl>
                                          <p:spTgt spid="32"/>
                                        </p:tgtEl>
                                        <p:attrNameLst>
                                          <p:attrName>ppt_x</p:attrName>
                                        </p:attrNameLst>
                                      </p:cBhvr>
                                      <p:tavLst>
                                        <p:tav tm="0">
                                          <p:val>
                                            <p:strVal val="0-#ppt_w/2"/>
                                          </p:val>
                                        </p:tav>
                                        <p:tav tm="100000">
                                          <p:val>
                                            <p:strVal val="#ppt_x"/>
                                          </p:val>
                                        </p:tav>
                                      </p:tavLst>
                                    </p:anim>
                                    <p:anim calcmode="lin" valueType="num">
                                      <p:cBhvr additive="base">
                                        <p:cTn id="296" dur="2000" fill="hold"/>
                                        <p:tgtEl>
                                          <p:spTgt spid="32"/>
                                        </p:tgtEl>
                                        <p:attrNameLst>
                                          <p:attrName>ppt_y</p:attrName>
                                        </p:attrNameLst>
                                      </p:cBhvr>
                                      <p:tavLst>
                                        <p:tav tm="0">
                                          <p:val>
                                            <p:strVal val="1+#ppt_h/2"/>
                                          </p:val>
                                        </p:tav>
                                        <p:tav tm="100000">
                                          <p:val>
                                            <p:strVal val="#ppt_y"/>
                                          </p:val>
                                        </p:tav>
                                      </p:tavLst>
                                    </p:anim>
                                  </p:childTnLst>
                                </p:cTn>
                              </p:par>
                              <p:par>
                                <p:cTn id="297" presetID="2" presetClass="entr" presetSubtype="12" fill="hold" grpId="2" nodeType="withEffect">
                                  <p:stCondLst>
                                    <p:cond delay="0"/>
                                  </p:stCondLst>
                                  <p:childTnLst>
                                    <p:set>
                                      <p:cBhvr>
                                        <p:cTn id="298" dur="1" fill="hold">
                                          <p:stCondLst>
                                            <p:cond delay="0"/>
                                          </p:stCondLst>
                                        </p:cTn>
                                        <p:tgtEl>
                                          <p:spTgt spid="34"/>
                                        </p:tgtEl>
                                        <p:attrNameLst>
                                          <p:attrName>style.visibility</p:attrName>
                                        </p:attrNameLst>
                                      </p:cBhvr>
                                      <p:to>
                                        <p:strVal val="visible"/>
                                      </p:to>
                                    </p:set>
                                    <p:anim calcmode="lin" valueType="num">
                                      <p:cBhvr additive="base">
                                        <p:cTn id="299" dur="2000" fill="hold"/>
                                        <p:tgtEl>
                                          <p:spTgt spid="34"/>
                                        </p:tgtEl>
                                        <p:attrNameLst>
                                          <p:attrName>ppt_x</p:attrName>
                                        </p:attrNameLst>
                                      </p:cBhvr>
                                      <p:tavLst>
                                        <p:tav tm="0">
                                          <p:val>
                                            <p:strVal val="0-#ppt_w/2"/>
                                          </p:val>
                                        </p:tav>
                                        <p:tav tm="100000">
                                          <p:val>
                                            <p:strVal val="#ppt_x"/>
                                          </p:val>
                                        </p:tav>
                                      </p:tavLst>
                                    </p:anim>
                                    <p:anim calcmode="lin" valueType="num">
                                      <p:cBhvr additive="base">
                                        <p:cTn id="300" dur="2000" fill="hold"/>
                                        <p:tgtEl>
                                          <p:spTgt spid="34"/>
                                        </p:tgtEl>
                                        <p:attrNameLst>
                                          <p:attrName>ppt_y</p:attrName>
                                        </p:attrNameLst>
                                      </p:cBhvr>
                                      <p:tavLst>
                                        <p:tav tm="0">
                                          <p:val>
                                            <p:strVal val="1+#ppt_h/2"/>
                                          </p:val>
                                        </p:tav>
                                        <p:tav tm="100000">
                                          <p:val>
                                            <p:strVal val="#ppt_y"/>
                                          </p:val>
                                        </p:tav>
                                      </p:tavLst>
                                    </p:anim>
                                  </p:childTnLst>
                                </p:cTn>
                              </p:par>
                              <p:par>
                                <p:cTn id="301" presetID="2" presetClass="entr" presetSubtype="12" fill="hold" grpId="2" nodeType="withEffect">
                                  <p:stCondLst>
                                    <p:cond delay="0"/>
                                  </p:stCondLst>
                                  <p:childTnLst>
                                    <p:set>
                                      <p:cBhvr>
                                        <p:cTn id="302" dur="1" fill="hold">
                                          <p:stCondLst>
                                            <p:cond delay="0"/>
                                          </p:stCondLst>
                                        </p:cTn>
                                        <p:tgtEl>
                                          <p:spTgt spid="36"/>
                                        </p:tgtEl>
                                        <p:attrNameLst>
                                          <p:attrName>style.visibility</p:attrName>
                                        </p:attrNameLst>
                                      </p:cBhvr>
                                      <p:to>
                                        <p:strVal val="visible"/>
                                      </p:to>
                                    </p:set>
                                    <p:anim calcmode="lin" valueType="num">
                                      <p:cBhvr additive="base">
                                        <p:cTn id="303" dur="2000" fill="hold"/>
                                        <p:tgtEl>
                                          <p:spTgt spid="36"/>
                                        </p:tgtEl>
                                        <p:attrNameLst>
                                          <p:attrName>ppt_x</p:attrName>
                                        </p:attrNameLst>
                                      </p:cBhvr>
                                      <p:tavLst>
                                        <p:tav tm="0">
                                          <p:val>
                                            <p:strVal val="0-#ppt_w/2"/>
                                          </p:val>
                                        </p:tav>
                                        <p:tav tm="100000">
                                          <p:val>
                                            <p:strVal val="#ppt_x"/>
                                          </p:val>
                                        </p:tav>
                                      </p:tavLst>
                                    </p:anim>
                                    <p:anim calcmode="lin" valueType="num">
                                      <p:cBhvr additive="base">
                                        <p:cTn id="304" dur="2000" fill="hold"/>
                                        <p:tgtEl>
                                          <p:spTgt spid="36"/>
                                        </p:tgtEl>
                                        <p:attrNameLst>
                                          <p:attrName>ppt_y</p:attrName>
                                        </p:attrNameLst>
                                      </p:cBhvr>
                                      <p:tavLst>
                                        <p:tav tm="0">
                                          <p:val>
                                            <p:strVal val="1+#ppt_h/2"/>
                                          </p:val>
                                        </p:tav>
                                        <p:tav tm="100000">
                                          <p:val>
                                            <p:strVal val="#ppt_y"/>
                                          </p:val>
                                        </p:tav>
                                      </p:tavLst>
                                    </p:anim>
                                  </p:childTnLst>
                                </p:cTn>
                              </p:par>
                              <p:par>
                                <p:cTn id="305" presetID="2" presetClass="entr" presetSubtype="12" fill="hold" grpId="2" nodeType="withEffect">
                                  <p:stCondLst>
                                    <p:cond delay="0"/>
                                  </p:stCondLst>
                                  <p:childTnLst>
                                    <p:set>
                                      <p:cBhvr>
                                        <p:cTn id="306" dur="1" fill="hold">
                                          <p:stCondLst>
                                            <p:cond delay="0"/>
                                          </p:stCondLst>
                                        </p:cTn>
                                        <p:tgtEl>
                                          <p:spTgt spid="38"/>
                                        </p:tgtEl>
                                        <p:attrNameLst>
                                          <p:attrName>style.visibility</p:attrName>
                                        </p:attrNameLst>
                                      </p:cBhvr>
                                      <p:to>
                                        <p:strVal val="visible"/>
                                      </p:to>
                                    </p:set>
                                    <p:anim calcmode="lin" valueType="num">
                                      <p:cBhvr additive="base">
                                        <p:cTn id="307" dur="2000" fill="hold"/>
                                        <p:tgtEl>
                                          <p:spTgt spid="38"/>
                                        </p:tgtEl>
                                        <p:attrNameLst>
                                          <p:attrName>ppt_x</p:attrName>
                                        </p:attrNameLst>
                                      </p:cBhvr>
                                      <p:tavLst>
                                        <p:tav tm="0">
                                          <p:val>
                                            <p:strVal val="0-#ppt_w/2"/>
                                          </p:val>
                                        </p:tav>
                                        <p:tav tm="100000">
                                          <p:val>
                                            <p:strVal val="#ppt_x"/>
                                          </p:val>
                                        </p:tav>
                                      </p:tavLst>
                                    </p:anim>
                                    <p:anim calcmode="lin" valueType="num">
                                      <p:cBhvr additive="base">
                                        <p:cTn id="308" dur="2000" fill="hold"/>
                                        <p:tgtEl>
                                          <p:spTgt spid="38"/>
                                        </p:tgtEl>
                                        <p:attrNameLst>
                                          <p:attrName>ppt_y</p:attrName>
                                        </p:attrNameLst>
                                      </p:cBhvr>
                                      <p:tavLst>
                                        <p:tav tm="0">
                                          <p:val>
                                            <p:strVal val="1+#ppt_h/2"/>
                                          </p:val>
                                        </p:tav>
                                        <p:tav tm="100000">
                                          <p:val>
                                            <p:strVal val="#ppt_y"/>
                                          </p:val>
                                        </p:tav>
                                      </p:tavLst>
                                    </p:anim>
                                  </p:childTnLst>
                                </p:cTn>
                              </p:par>
                              <p:par>
                                <p:cTn id="309" presetID="2" presetClass="entr" presetSubtype="12" fill="hold" grpId="2" nodeType="withEffect">
                                  <p:stCondLst>
                                    <p:cond delay="0"/>
                                  </p:stCondLst>
                                  <p:childTnLst>
                                    <p:set>
                                      <p:cBhvr>
                                        <p:cTn id="310" dur="1" fill="hold">
                                          <p:stCondLst>
                                            <p:cond delay="0"/>
                                          </p:stCondLst>
                                        </p:cTn>
                                        <p:tgtEl>
                                          <p:spTgt spid="40"/>
                                        </p:tgtEl>
                                        <p:attrNameLst>
                                          <p:attrName>style.visibility</p:attrName>
                                        </p:attrNameLst>
                                      </p:cBhvr>
                                      <p:to>
                                        <p:strVal val="visible"/>
                                      </p:to>
                                    </p:set>
                                    <p:anim calcmode="lin" valueType="num">
                                      <p:cBhvr additive="base">
                                        <p:cTn id="311" dur="2000" fill="hold"/>
                                        <p:tgtEl>
                                          <p:spTgt spid="40"/>
                                        </p:tgtEl>
                                        <p:attrNameLst>
                                          <p:attrName>ppt_x</p:attrName>
                                        </p:attrNameLst>
                                      </p:cBhvr>
                                      <p:tavLst>
                                        <p:tav tm="0">
                                          <p:val>
                                            <p:strVal val="0-#ppt_w/2"/>
                                          </p:val>
                                        </p:tav>
                                        <p:tav tm="100000">
                                          <p:val>
                                            <p:strVal val="#ppt_x"/>
                                          </p:val>
                                        </p:tav>
                                      </p:tavLst>
                                    </p:anim>
                                    <p:anim calcmode="lin" valueType="num">
                                      <p:cBhvr additive="base">
                                        <p:cTn id="312" dur="2000" fill="hold"/>
                                        <p:tgtEl>
                                          <p:spTgt spid="40"/>
                                        </p:tgtEl>
                                        <p:attrNameLst>
                                          <p:attrName>ppt_y</p:attrName>
                                        </p:attrNameLst>
                                      </p:cBhvr>
                                      <p:tavLst>
                                        <p:tav tm="0">
                                          <p:val>
                                            <p:strVal val="1+#ppt_h/2"/>
                                          </p:val>
                                        </p:tav>
                                        <p:tav tm="100000">
                                          <p:val>
                                            <p:strVal val="#ppt_y"/>
                                          </p:val>
                                        </p:tav>
                                      </p:tavLst>
                                    </p:anim>
                                  </p:childTnLst>
                                </p:cTn>
                              </p:par>
                              <p:par>
                                <p:cTn id="313" presetID="2" presetClass="entr" presetSubtype="12" fill="hold" grpId="2" nodeType="withEffect">
                                  <p:stCondLst>
                                    <p:cond delay="0"/>
                                  </p:stCondLst>
                                  <p:childTnLst>
                                    <p:set>
                                      <p:cBhvr>
                                        <p:cTn id="314" dur="1" fill="hold">
                                          <p:stCondLst>
                                            <p:cond delay="0"/>
                                          </p:stCondLst>
                                        </p:cTn>
                                        <p:tgtEl>
                                          <p:spTgt spid="42"/>
                                        </p:tgtEl>
                                        <p:attrNameLst>
                                          <p:attrName>style.visibility</p:attrName>
                                        </p:attrNameLst>
                                      </p:cBhvr>
                                      <p:to>
                                        <p:strVal val="visible"/>
                                      </p:to>
                                    </p:set>
                                    <p:anim calcmode="lin" valueType="num">
                                      <p:cBhvr additive="base">
                                        <p:cTn id="315" dur="2000" fill="hold"/>
                                        <p:tgtEl>
                                          <p:spTgt spid="42"/>
                                        </p:tgtEl>
                                        <p:attrNameLst>
                                          <p:attrName>ppt_x</p:attrName>
                                        </p:attrNameLst>
                                      </p:cBhvr>
                                      <p:tavLst>
                                        <p:tav tm="0">
                                          <p:val>
                                            <p:strVal val="0-#ppt_w/2"/>
                                          </p:val>
                                        </p:tav>
                                        <p:tav tm="100000">
                                          <p:val>
                                            <p:strVal val="#ppt_x"/>
                                          </p:val>
                                        </p:tav>
                                      </p:tavLst>
                                    </p:anim>
                                    <p:anim calcmode="lin" valueType="num">
                                      <p:cBhvr additive="base">
                                        <p:cTn id="316" dur="2000" fill="hold"/>
                                        <p:tgtEl>
                                          <p:spTgt spid="42"/>
                                        </p:tgtEl>
                                        <p:attrNameLst>
                                          <p:attrName>ppt_y</p:attrName>
                                        </p:attrNameLst>
                                      </p:cBhvr>
                                      <p:tavLst>
                                        <p:tav tm="0">
                                          <p:val>
                                            <p:strVal val="1+#ppt_h/2"/>
                                          </p:val>
                                        </p:tav>
                                        <p:tav tm="100000">
                                          <p:val>
                                            <p:strVal val="#ppt_y"/>
                                          </p:val>
                                        </p:tav>
                                      </p:tavLst>
                                    </p:anim>
                                  </p:childTnLst>
                                </p:cTn>
                              </p:par>
                              <p:par>
                                <p:cTn id="317" presetID="2" presetClass="entr" presetSubtype="12" fill="hold" grpId="2" nodeType="withEffect">
                                  <p:stCondLst>
                                    <p:cond delay="0"/>
                                  </p:stCondLst>
                                  <p:childTnLst>
                                    <p:set>
                                      <p:cBhvr>
                                        <p:cTn id="318" dur="1" fill="hold">
                                          <p:stCondLst>
                                            <p:cond delay="0"/>
                                          </p:stCondLst>
                                        </p:cTn>
                                        <p:tgtEl>
                                          <p:spTgt spid="44"/>
                                        </p:tgtEl>
                                        <p:attrNameLst>
                                          <p:attrName>style.visibility</p:attrName>
                                        </p:attrNameLst>
                                      </p:cBhvr>
                                      <p:to>
                                        <p:strVal val="visible"/>
                                      </p:to>
                                    </p:set>
                                    <p:anim calcmode="lin" valueType="num">
                                      <p:cBhvr additive="base">
                                        <p:cTn id="319" dur="2000" fill="hold"/>
                                        <p:tgtEl>
                                          <p:spTgt spid="44"/>
                                        </p:tgtEl>
                                        <p:attrNameLst>
                                          <p:attrName>ppt_x</p:attrName>
                                        </p:attrNameLst>
                                      </p:cBhvr>
                                      <p:tavLst>
                                        <p:tav tm="0">
                                          <p:val>
                                            <p:strVal val="0-#ppt_w/2"/>
                                          </p:val>
                                        </p:tav>
                                        <p:tav tm="100000">
                                          <p:val>
                                            <p:strVal val="#ppt_x"/>
                                          </p:val>
                                        </p:tav>
                                      </p:tavLst>
                                    </p:anim>
                                    <p:anim calcmode="lin" valueType="num">
                                      <p:cBhvr additive="base">
                                        <p:cTn id="320" dur="2000" fill="hold"/>
                                        <p:tgtEl>
                                          <p:spTgt spid="44"/>
                                        </p:tgtEl>
                                        <p:attrNameLst>
                                          <p:attrName>ppt_y</p:attrName>
                                        </p:attrNameLst>
                                      </p:cBhvr>
                                      <p:tavLst>
                                        <p:tav tm="0">
                                          <p:val>
                                            <p:strVal val="1+#ppt_h/2"/>
                                          </p:val>
                                        </p:tav>
                                        <p:tav tm="100000">
                                          <p:val>
                                            <p:strVal val="#ppt_y"/>
                                          </p:val>
                                        </p:tav>
                                      </p:tavLst>
                                    </p:anim>
                                  </p:childTnLst>
                                </p:cTn>
                              </p:par>
                              <p:par>
                                <p:cTn id="321" presetID="2" presetClass="entr" presetSubtype="12" fill="hold" grpId="2" nodeType="withEffect">
                                  <p:stCondLst>
                                    <p:cond delay="0"/>
                                  </p:stCondLst>
                                  <p:childTnLst>
                                    <p:set>
                                      <p:cBhvr>
                                        <p:cTn id="322" dur="1" fill="hold">
                                          <p:stCondLst>
                                            <p:cond delay="0"/>
                                          </p:stCondLst>
                                        </p:cTn>
                                        <p:tgtEl>
                                          <p:spTgt spid="46"/>
                                        </p:tgtEl>
                                        <p:attrNameLst>
                                          <p:attrName>style.visibility</p:attrName>
                                        </p:attrNameLst>
                                      </p:cBhvr>
                                      <p:to>
                                        <p:strVal val="visible"/>
                                      </p:to>
                                    </p:set>
                                    <p:anim calcmode="lin" valueType="num">
                                      <p:cBhvr additive="base">
                                        <p:cTn id="323" dur="2000" fill="hold"/>
                                        <p:tgtEl>
                                          <p:spTgt spid="46"/>
                                        </p:tgtEl>
                                        <p:attrNameLst>
                                          <p:attrName>ppt_x</p:attrName>
                                        </p:attrNameLst>
                                      </p:cBhvr>
                                      <p:tavLst>
                                        <p:tav tm="0">
                                          <p:val>
                                            <p:strVal val="0-#ppt_w/2"/>
                                          </p:val>
                                        </p:tav>
                                        <p:tav tm="100000">
                                          <p:val>
                                            <p:strVal val="#ppt_x"/>
                                          </p:val>
                                        </p:tav>
                                      </p:tavLst>
                                    </p:anim>
                                    <p:anim calcmode="lin" valueType="num">
                                      <p:cBhvr additive="base">
                                        <p:cTn id="324" dur="2000" fill="hold"/>
                                        <p:tgtEl>
                                          <p:spTgt spid="46"/>
                                        </p:tgtEl>
                                        <p:attrNameLst>
                                          <p:attrName>ppt_y</p:attrName>
                                        </p:attrNameLst>
                                      </p:cBhvr>
                                      <p:tavLst>
                                        <p:tav tm="0">
                                          <p:val>
                                            <p:strVal val="1+#ppt_h/2"/>
                                          </p:val>
                                        </p:tav>
                                        <p:tav tm="100000">
                                          <p:val>
                                            <p:strVal val="#ppt_y"/>
                                          </p:val>
                                        </p:tav>
                                      </p:tavLst>
                                    </p:anim>
                                  </p:childTnLst>
                                </p:cTn>
                              </p:par>
                              <p:par>
                                <p:cTn id="325" presetID="2" presetClass="entr" presetSubtype="12" fill="hold" grpId="2" nodeType="withEffect">
                                  <p:stCondLst>
                                    <p:cond delay="0"/>
                                  </p:stCondLst>
                                  <p:childTnLst>
                                    <p:set>
                                      <p:cBhvr>
                                        <p:cTn id="326" dur="1" fill="hold">
                                          <p:stCondLst>
                                            <p:cond delay="0"/>
                                          </p:stCondLst>
                                        </p:cTn>
                                        <p:tgtEl>
                                          <p:spTgt spid="48"/>
                                        </p:tgtEl>
                                        <p:attrNameLst>
                                          <p:attrName>style.visibility</p:attrName>
                                        </p:attrNameLst>
                                      </p:cBhvr>
                                      <p:to>
                                        <p:strVal val="visible"/>
                                      </p:to>
                                    </p:set>
                                    <p:anim calcmode="lin" valueType="num">
                                      <p:cBhvr additive="base">
                                        <p:cTn id="327" dur="2000" fill="hold"/>
                                        <p:tgtEl>
                                          <p:spTgt spid="48"/>
                                        </p:tgtEl>
                                        <p:attrNameLst>
                                          <p:attrName>ppt_x</p:attrName>
                                        </p:attrNameLst>
                                      </p:cBhvr>
                                      <p:tavLst>
                                        <p:tav tm="0">
                                          <p:val>
                                            <p:strVal val="0-#ppt_w/2"/>
                                          </p:val>
                                        </p:tav>
                                        <p:tav tm="100000">
                                          <p:val>
                                            <p:strVal val="#ppt_x"/>
                                          </p:val>
                                        </p:tav>
                                      </p:tavLst>
                                    </p:anim>
                                    <p:anim calcmode="lin" valueType="num">
                                      <p:cBhvr additive="base">
                                        <p:cTn id="328" dur="2000" fill="hold"/>
                                        <p:tgtEl>
                                          <p:spTgt spid="48"/>
                                        </p:tgtEl>
                                        <p:attrNameLst>
                                          <p:attrName>ppt_y</p:attrName>
                                        </p:attrNameLst>
                                      </p:cBhvr>
                                      <p:tavLst>
                                        <p:tav tm="0">
                                          <p:val>
                                            <p:strVal val="1+#ppt_h/2"/>
                                          </p:val>
                                        </p:tav>
                                        <p:tav tm="100000">
                                          <p:val>
                                            <p:strVal val="#ppt_y"/>
                                          </p:val>
                                        </p:tav>
                                      </p:tavLst>
                                    </p:anim>
                                  </p:childTnLst>
                                </p:cTn>
                              </p:par>
                              <p:par>
                                <p:cTn id="329" presetID="2" presetClass="entr" presetSubtype="6" fill="hold" grpId="2" nodeType="withEffect">
                                  <p:stCondLst>
                                    <p:cond delay="0"/>
                                  </p:stCondLst>
                                  <p:childTnLst>
                                    <p:set>
                                      <p:cBhvr>
                                        <p:cTn id="330" dur="1" fill="hold">
                                          <p:stCondLst>
                                            <p:cond delay="0"/>
                                          </p:stCondLst>
                                        </p:cTn>
                                        <p:tgtEl>
                                          <p:spTgt spid="5"/>
                                        </p:tgtEl>
                                        <p:attrNameLst>
                                          <p:attrName>style.visibility</p:attrName>
                                        </p:attrNameLst>
                                      </p:cBhvr>
                                      <p:to>
                                        <p:strVal val="visible"/>
                                      </p:to>
                                    </p:set>
                                    <p:anim calcmode="lin" valueType="num">
                                      <p:cBhvr additive="base">
                                        <p:cTn id="331" dur="2000" fill="hold"/>
                                        <p:tgtEl>
                                          <p:spTgt spid="5"/>
                                        </p:tgtEl>
                                        <p:attrNameLst>
                                          <p:attrName>ppt_x</p:attrName>
                                        </p:attrNameLst>
                                      </p:cBhvr>
                                      <p:tavLst>
                                        <p:tav tm="0">
                                          <p:val>
                                            <p:strVal val="1+#ppt_w/2"/>
                                          </p:val>
                                        </p:tav>
                                        <p:tav tm="100000">
                                          <p:val>
                                            <p:strVal val="#ppt_x"/>
                                          </p:val>
                                        </p:tav>
                                      </p:tavLst>
                                    </p:anim>
                                    <p:anim calcmode="lin" valueType="num">
                                      <p:cBhvr additive="base">
                                        <p:cTn id="332" dur="2000" fill="hold"/>
                                        <p:tgtEl>
                                          <p:spTgt spid="5"/>
                                        </p:tgtEl>
                                        <p:attrNameLst>
                                          <p:attrName>ppt_y</p:attrName>
                                        </p:attrNameLst>
                                      </p:cBhvr>
                                      <p:tavLst>
                                        <p:tav tm="0">
                                          <p:val>
                                            <p:strVal val="1+#ppt_h/2"/>
                                          </p:val>
                                        </p:tav>
                                        <p:tav tm="100000">
                                          <p:val>
                                            <p:strVal val="#ppt_y"/>
                                          </p:val>
                                        </p:tav>
                                      </p:tavLst>
                                    </p:anim>
                                  </p:childTnLst>
                                </p:cTn>
                              </p:par>
                              <p:par>
                                <p:cTn id="333" presetID="2" presetClass="entr" presetSubtype="6" fill="hold" grpId="2" nodeType="withEffect">
                                  <p:stCondLst>
                                    <p:cond delay="0"/>
                                  </p:stCondLst>
                                  <p:childTnLst>
                                    <p:set>
                                      <p:cBhvr>
                                        <p:cTn id="334" dur="1" fill="hold">
                                          <p:stCondLst>
                                            <p:cond delay="0"/>
                                          </p:stCondLst>
                                        </p:cTn>
                                        <p:tgtEl>
                                          <p:spTgt spid="7"/>
                                        </p:tgtEl>
                                        <p:attrNameLst>
                                          <p:attrName>style.visibility</p:attrName>
                                        </p:attrNameLst>
                                      </p:cBhvr>
                                      <p:to>
                                        <p:strVal val="visible"/>
                                      </p:to>
                                    </p:set>
                                    <p:anim calcmode="lin" valueType="num">
                                      <p:cBhvr additive="base">
                                        <p:cTn id="335" dur="2000" fill="hold"/>
                                        <p:tgtEl>
                                          <p:spTgt spid="7"/>
                                        </p:tgtEl>
                                        <p:attrNameLst>
                                          <p:attrName>ppt_x</p:attrName>
                                        </p:attrNameLst>
                                      </p:cBhvr>
                                      <p:tavLst>
                                        <p:tav tm="0">
                                          <p:val>
                                            <p:strVal val="1+#ppt_w/2"/>
                                          </p:val>
                                        </p:tav>
                                        <p:tav tm="100000">
                                          <p:val>
                                            <p:strVal val="#ppt_x"/>
                                          </p:val>
                                        </p:tav>
                                      </p:tavLst>
                                    </p:anim>
                                    <p:anim calcmode="lin" valueType="num">
                                      <p:cBhvr additive="base">
                                        <p:cTn id="336" dur="2000" fill="hold"/>
                                        <p:tgtEl>
                                          <p:spTgt spid="7"/>
                                        </p:tgtEl>
                                        <p:attrNameLst>
                                          <p:attrName>ppt_y</p:attrName>
                                        </p:attrNameLst>
                                      </p:cBhvr>
                                      <p:tavLst>
                                        <p:tav tm="0">
                                          <p:val>
                                            <p:strVal val="1+#ppt_h/2"/>
                                          </p:val>
                                        </p:tav>
                                        <p:tav tm="100000">
                                          <p:val>
                                            <p:strVal val="#ppt_y"/>
                                          </p:val>
                                        </p:tav>
                                      </p:tavLst>
                                    </p:anim>
                                  </p:childTnLst>
                                </p:cTn>
                              </p:par>
                              <p:par>
                                <p:cTn id="337" presetID="2" presetClass="entr" presetSubtype="6" fill="hold" grpId="2" nodeType="withEffect">
                                  <p:stCondLst>
                                    <p:cond delay="0"/>
                                  </p:stCondLst>
                                  <p:childTnLst>
                                    <p:set>
                                      <p:cBhvr>
                                        <p:cTn id="338" dur="1" fill="hold">
                                          <p:stCondLst>
                                            <p:cond delay="0"/>
                                          </p:stCondLst>
                                        </p:cTn>
                                        <p:tgtEl>
                                          <p:spTgt spid="9"/>
                                        </p:tgtEl>
                                        <p:attrNameLst>
                                          <p:attrName>style.visibility</p:attrName>
                                        </p:attrNameLst>
                                      </p:cBhvr>
                                      <p:to>
                                        <p:strVal val="visible"/>
                                      </p:to>
                                    </p:set>
                                    <p:anim calcmode="lin" valueType="num">
                                      <p:cBhvr additive="base">
                                        <p:cTn id="339" dur="2000" fill="hold"/>
                                        <p:tgtEl>
                                          <p:spTgt spid="9"/>
                                        </p:tgtEl>
                                        <p:attrNameLst>
                                          <p:attrName>ppt_x</p:attrName>
                                        </p:attrNameLst>
                                      </p:cBhvr>
                                      <p:tavLst>
                                        <p:tav tm="0">
                                          <p:val>
                                            <p:strVal val="1+#ppt_w/2"/>
                                          </p:val>
                                        </p:tav>
                                        <p:tav tm="100000">
                                          <p:val>
                                            <p:strVal val="#ppt_x"/>
                                          </p:val>
                                        </p:tav>
                                      </p:tavLst>
                                    </p:anim>
                                    <p:anim calcmode="lin" valueType="num">
                                      <p:cBhvr additive="base">
                                        <p:cTn id="340" dur="2000" fill="hold"/>
                                        <p:tgtEl>
                                          <p:spTgt spid="9"/>
                                        </p:tgtEl>
                                        <p:attrNameLst>
                                          <p:attrName>ppt_y</p:attrName>
                                        </p:attrNameLst>
                                      </p:cBhvr>
                                      <p:tavLst>
                                        <p:tav tm="0">
                                          <p:val>
                                            <p:strVal val="1+#ppt_h/2"/>
                                          </p:val>
                                        </p:tav>
                                        <p:tav tm="100000">
                                          <p:val>
                                            <p:strVal val="#ppt_y"/>
                                          </p:val>
                                        </p:tav>
                                      </p:tavLst>
                                    </p:anim>
                                  </p:childTnLst>
                                </p:cTn>
                              </p:par>
                              <p:par>
                                <p:cTn id="341" presetID="2" presetClass="entr" presetSubtype="6" fill="hold" grpId="2" nodeType="withEffect">
                                  <p:stCondLst>
                                    <p:cond delay="0"/>
                                  </p:stCondLst>
                                  <p:childTnLst>
                                    <p:set>
                                      <p:cBhvr>
                                        <p:cTn id="342" dur="1" fill="hold">
                                          <p:stCondLst>
                                            <p:cond delay="0"/>
                                          </p:stCondLst>
                                        </p:cTn>
                                        <p:tgtEl>
                                          <p:spTgt spid="11"/>
                                        </p:tgtEl>
                                        <p:attrNameLst>
                                          <p:attrName>style.visibility</p:attrName>
                                        </p:attrNameLst>
                                      </p:cBhvr>
                                      <p:to>
                                        <p:strVal val="visible"/>
                                      </p:to>
                                    </p:set>
                                    <p:anim calcmode="lin" valueType="num">
                                      <p:cBhvr additive="base">
                                        <p:cTn id="343" dur="2000" fill="hold"/>
                                        <p:tgtEl>
                                          <p:spTgt spid="11"/>
                                        </p:tgtEl>
                                        <p:attrNameLst>
                                          <p:attrName>ppt_x</p:attrName>
                                        </p:attrNameLst>
                                      </p:cBhvr>
                                      <p:tavLst>
                                        <p:tav tm="0">
                                          <p:val>
                                            <p:strVal val="1+#ppt_w/2"/>
                                          </p:val>
                                        </p:tav>
                                        <p:tav tm="100000">
                                          <p:val>
                                            <p:strVal val="#ppt_x"/>
                                          </p:val>
                                        </p:tav>
                                      </p:tavLst>
                                    </p:anim>
                                    <p:anim calcmode="lin" valueType="num">
                                      <p:cBhvr additive="base">
                                        <p:cTn id="344" dur="2000" fill="hold"/>
                                        <p:tgtEl>
                                          <p:spTgt spid="11"/>
                                        </p:tgtEl>
                                        <p:attrNameLst>
                                          <p:attrName>ppt_y</p:attrName>
                                        </p:attrNameLst>
                                      </p:cBhvr>
                                      <p:tavLst>
                                        <p:tav tm="0">
                                          <p:val>
                                            <p:strVal val="1+#ppt_h/2"/>
                                          </p:val>
                                        </p:tav>
                                        <p:tav tm="100000">
                                          <p:val>
                                            <p:strVal val="#ppt_y"/>
                                          </p:val>
                                        </p:tav>
                                      </p:tavLst>
                                    </p:anim>
                                  </p:childTnLst>
                                </p:cTn>
                              </p:par>
                              <p:par>
                                <p:cTn id="345" presetID="2" presetClass="entr" presetSubtype="6" fill="hold" grpId="2" nodeType="withEffect">
                                  <p:stCondLst>
                                    <p:cond delay="0"/>
                                  </p:stCondLst>
                                  <p:childTnLst>
                                    <p:set>
                                      <p:cBhvr>
                                        <p:cTn id="346" dur="1" fill="hold">
                                          <p:stCondLst>
                                            <p:cond delay="0"/>
                                          </p:stCondLst>
                                        </p:cTn>
                                        <p:tgtEl>
                                          <p:spTgt spid="13"/>
                                        </p:tgtEl>
                                        <p:attrNameLst>
                                          <p:attrName>style.visibility</p:attrName>
                                        </p:attrNameLst>
                                      </p:cBhvr>
                                      <p:to>
                                        <p:strVal val="visible"/>
                                      </p:to>
                                    </p:set>
                                    <p:anim calcmode="lin" valueType="num">
                                      <p:cBhvr additive="base">
                                        <p:cTn id="347" dur="2000" fill="hold"/>
                                        <p:tgtEl>
                                          <p:spTgt spid="13"/>
                                        </p:tgtEl>
                                        <p:attrNameLst>
                                          <p:attrName>ppt_x</p:attrName>
                                        </p:attrNameLst>
                                      </p:cBhvr>
                                      <p:tavLst>
                                        <p:tav tm="0">
                                          <p:val>
                                            <p:strVal val="1+#ppt_w/2"/>
                                          </p:val>
                                        </p:tav>
                                        <p:tav tm="100000">
                                          <p:val>
                                            <p:strVal val="#ppt_x"/>
                                          </p:val>
                                        </p:tav>
                                      </p:tavLst>
                                    </p:anim>
                                    <p:anim calcmode="lin" valueType="num">
                                      <p:cBhvr additive="base">
                                        <p:cTn id="348" dur="2000" fill="hold"/>
                                        <p:tgtEl>
                                          <p:spTgt spid="13"/>
                                        </p:tgtEl>
                                        <p:attrNameLst>
                                          <p:attrName>ppt_y</p:attrName>
                                        </p:attrNameLst>
                                      </p:cBhvr>
                                      <p:tavLst>
                                        <p:tav tm="0">
                                          <p:val>
                                            <p:strVal val="1+#ppt_h/2"/>
                                          </p:val>
                                        </p:tav>
                                        <p:tav tm="100000">
                                          <p:val>
                                            <p:strVal val="#ppt_y"/>
                                          </p:val>
                                        </p:tav>
                                      </p:tavLst>
                                    </p:anim>
                                  </p:childTnLst>
                                </p:cTn>
                              </p:par>
                              <p:par>
                                <p:cTn id="349" presetID="2" presetClass="entr" presetSubtype="6" fill="hold" grpId="2" nodeType="withEffect">
                                  <p:stCondLst>
                                    <p:cond delay="0"/>
                                  </p:stCondLst>
                                  <p:childTnLst>
                                    <p:set>
                                      <p:cBhvr>
                                        <p:cTn id="350" dur="1" fill="hold">
                                          <p:stCondLst>
                                            <p:cond delay="0"/>
                                          </p:stCondLst>
                                        </p:cTn>
                                        <p:tgtEl>
                                          <p:spTgt spid="15"/>
                                        </p:tgtEl>
                                        <p:attrNameLst>
                                          <p:attrName>style.visibility</p:attrName>
                                        </p:attrNameLst>
                                      </p:cBhvr>
                                      <p:to>
                                        <p:strVal val="visible"/>
                                      </p:to>
                                    </p:set>
                                    <p:anim calcmode="lin" valueType="num">
                                      <p:cBhvr additive="base">
                                        <p:cTn id="351" dur="2000" fill="hold"/>
                                        <p:tgtEl>
                                          <p:spTgt spid="15"/>
                                        </p:tgtEl>
                                        <p:attrNameLst>
                                          <p:attrName>ppt_x</p:attrName>
                                        </p:attrNameLst>
                                      </p:cBhvr>
                                      <p:tavLst>
                                        <p:tav tm="0">
                                          <p:val>
                                            <p:strVal val="1+#ppt_w/2"/>
                                          </p:val>
                                        </p:tav>
                                        <p:tav tm="100000">
                                          <p:val>
                                            <p:strVal val="#ppt_x"/>
                                          </p:val>
                                        </p:tav>
                                      </p:tavLst>
                                    </p:anim>
                                    <p:anim calcmode="lin" valueType="num">
                                      <p:cBhvr additive="base">
                                        <p:cTn id="352" dur="2000" fill="hold"/>
                                        <p:tgtEl>
                                          <p:spTgt spid="15"/>
                                        </p:tgtEl>
                                        <p:attrNameLst>
                                          <p:attrName>ppt_y</p:attrName>
                                        </p:attrNameLst>
                                      </p:cBhvr>
                                      <p:tavLst>
                                        <p:tav tm="0">
                                          <p:val>
                                            <p:strVal val="1+#ppt_h/2"/>
                                          </p:val>
                                        </p:tav>
                                        <p:tav tm="100000">
                                          <p:val>
                                            <p:strVal val="#ppt_y"/>
                                          </p:val>
                                        </p:tav>
                                      </p:tavLst>
                                    </p:anim>
                                  </p:childTnLst>
                                </p:cTn>
                              </p:par>
                              <p:par>
                                <p:cTn id="353" presetID="2" presetClass="entr" presetSubtype="6" fill="hold" grpId="2" nodeType="withEffect">
                                  <p:stCondLst>
                                    <p:cond delay="0"/>
                                  </p:stCondLst>
                                  <p:childTnLst>
                                    <p:set>
                                      <p:cBhvr>
                                        <p:cTn id="354" dur="1" fill="hold">
                                          <p:stCondLst>
                                            <p:cond delay="0"/>
                                          </p:stCondLst>
                                        </p:cTn>
                                        <p:tgtEl>
                                          <p:spTgt spid="17"/>
                                        </p:tgtEl>
                                        <p:attrNameLst>
                                          <p:attrName>style.visibility</p:attrName>
                                        </p:attrNameLst>
                                      </p:cBhvr>
                                      <p:to>
                                        <p:strVal val="visible"/>
                                      </p:to>
                                    </p:set>
                                    <p:anim calcmode="lin" valueType="num">
                                      <p:cBhvr additive="base">
                                        <p:cTn id="355" dur="2000" fill="hold"/>
                                        <p:tgtEl>
                                          <p:spTgt spid="17"/>
                                        </p:tgtEl>
                                        <p:attrNameLst>
                                          <p:attrName>ppt_x</p:attrName>
                                        </p:attrNameLst>
                                      </p:cBhvr>
                                      <p:tavLst>
                                        <p:tav tm="0">
                                          <p:val>
                                            <p:strVal val="1+#ppt_w/2"/>
                                          </p:val>
                                        </p:tav>
                                        <p:tav tm="100000">
                                          <p:val>
                                            <p:strVal val="#ppt_x"/>
                                          </p:val>
                                        </p:tav>
                                      </p:tavLst>
                                    </p:anim>
                                    <p:anim calcmode="lin" valueType="num">
                                      <p:cBhvr additive="base">
                                        <p:cTn id="356" dur="2000" fill="hold"/>
                                        <p:tgtEl>
                                          <p:spTgt spid="17"/>
                                        </p:tgtEl>
                                        <p:attrNameLst>
                                          <p:attrName>ppt_y</p:attrName>
                                        </p:attrNameLst>
                                      </p:cBhvr>
                                      <p:tavLst>
                                        <p:tav tm="0">
                                          <p:val>
                                            <p:strVal val="1+#ppt_h/2"/>
                                          </p:val>
                                        </p:tav>
                                        <p:tav tm="100000">
                                          <p:val>
                                            <p:strVal val="#ppt_y"/>
                                          </p:val>
                                        </p:tav>
                                      </p:tavLst>
                                    </p:anim>
                                  </p:childTnLst>
                                </p:cTn>
                              </p:par>
                              <p:par>
                                <p:cTn id="357" presetID="2" presetClass="entr" presetSubtype="6" fill="hold" grpId="2" nodeType="withEffect">
                                  <p:stCondLst>
                                    <p:cond delay="0"/>
                                  </p:stCondLst>
                                  <p:childTnLst>
                                    <p:set>
                                      <p:cBhvr>
                                        <p:cTn id="358" dur="1" fill="hold">
                                          <p:stCondLst>
                                            <p:cond delay="0"/>
                                          </p:stCondLst>
                                        </p:cTn>
                                        <p:tgtEl>
                                          <p:spTgt spid="19"/>
                                        </p:tgtEl>
                                        <p:attrNameLst>
                                          <p:attrName>style.visibility</p:attrName>
                                        </p:attrNameLst>
                                      </p:cBhvr>
                                      <p:to>
                                        <p:strVal val="visible"/>
                                      </p:to>
                                    </p:set>
                                    <p:anim calcmode="lin" valueType="num">
                                      <p:cBhvr additive="base">
                                        <p:cTn id="359" dur="2000" fill="hold"/>
                                        <p:tgtEl>
                                          <p:spTgt spid="19"/>
                                        </p:tgtEl>
                                        <p:attrNameLst>
                                          <p:attrName>ppt_x</p:attrName>
                                        </p:attrNameLst>
                                      </p:cBhvr>
                                      <p:tavLst>
                                        <p:tav tm="0">
                                          <p:val>
                                            <p:strVal val="1+#ppt_w/2"/>
                                          </p:val>
                                        </p:tav>
                                        <p:tav tm="100000">
                                          <p:val>
                                            <p:strVal val="#ppt_x"/>
                                          </p:val>
                                        </p:tav>
                                      </p:tavLst>
                                    </p:anim>
                                    <p:anim calcmode="lin" valueType="num">
                                      <p:cBhvr additive="base">
                                        <p:cTn id="360" dur="2000" fill="hold"/>
                                        <p:tgtEl>
                                          <p:spTgt spid="19"/>
                                        </p:tgtEl>
                                        <p:attrNameLst>
                                          <p:attrName>ppt_y</p:attrName>
                                        </p:attrNameLst>
                                      </p:cBhvr>
                                      <p:tavLst>
                                        <p:tav tm="0">
                                          <p:val>
                                            <p:strVal val="1+#ppt_h/2"/>
                                          </p:val>
                                        </p:tav>
                                        <p:tav tm="100000">
                                          <p:val>
                                            <p:strVal val="#ppt_y"/>
                                          </p:val>
                                        </p:tav>
                                      </p:tavLst>
                                    </p:anim>
                                  </p:childTnLst>
                                </p:cTn>
                              </p:par>
                              <p:par>
                                <p:cTn id="361" presetID="2" presetClass="entr" presetSubtype="6" fill="hold" grpId="2" nodeType="withEffect">
                                  <p:stCondLst>
                                    <p:cond delay="0"/>
                                  </p:stCondLst>
                                  <p:childTnLst>
                                    <p:set>
                                      <p:cBhvr>
                                        <p:cTn id="362" dur="1" fill="hold">
                                          <p:stCondLst>
                                            <p:cond delay="0"/>
                                          </p:stCondLst>
                                        </p:cTn>
                                        <p:tgtEl>
                                          <p:spTgt spid="21"/>
                                        </p:tgtEl>
                                        <p:attrNameLst>
                                          <p:attrName>style.visibility</p:attrName>
                                        </p:attrNameLst>
                                      </p:cBhvr>
                                      <p:to>
                                        <p:strVal val="visible"/>
                                      </p:to>
                                    </p:set>
                                    <p:anim calcmode="lin" valueType="num">
                                      <p:cBhvr additive="base">
                                        <p:cTn id="363" dur="2000" fill="hold"/>
                                        <p:tgtEl>
                                          <p:spTgt spid="21"/>
                                        </p:tgtEl>
                                        <p:attrNameLst>
                                          <p:attrName>ppt_x</p:attrName>
                                        </p:attrNameLst>
                                      </p:cBhvr>
                                      <p:tavLst>
                                        <p:tav tm="0">
                                          <p:val>
                                            <p:strVal val="1+#ppt_w/2"/>
                                          </p:val>
                                        </p:tav>
                                        <p:tav tm="100000">
                                          <p:val>
                                            <p:strVal val="#ppt_x"/>
                                          </p:val>
                                        </p:tav>
                                      </p:tavLst>
                                    </p:anim>
                                    <p:anim calcmode="lin" valueType="num">
                                      <p:cBhvr additive="base">
                                        <p:cTn id="364" dur="2000" fill="hold"/>
                                        <p:tgtEl>
                                          <p:spTgt spid="21"/>
                                        </p:tgtEl>
                                        <p:attrNameLst>
                                          <p:attrName>ppt_y</p:attrName>
                                        </p:attrNameLst>
                                      </p:cBhvr>
                                      <p:tavLst>
                                        <p:tav tm="0">
                                          <p:val>
                                            <p:strVal val="1+#ppt_h/2"/>
                                          </p:val>
                                        </p:tav>
                                        <p:tav tm="100000">
                                          <p:val>
                                            <p:strVal val="#ppt_y"/>
                                          </p:val>
                                        </p:tav>
                                      </p:tavLst>
                                    </p:anim>
                                  </p:childTnLst>
                                </p:cTn>
                              </p:par>
                              <p:par>
                                <p:cTn id="365" presetID="2" presetClass="entr" presetSubtype="6" fill="hold" grpId="2" nodeType="withEffect">
                                  <p:stCondLst>
                                    <p:cond delay="0"/>
                                  </p:stCondLst>
                                  <p:childTnLst>
                                    <p:set>
                                      <p:cBhvr>
                                        <p:cTn id="366" dur="1" fill="hold">
                                          <p:stCondLst>
                                            <p:cond delay="0"/>
                                          </p:stCondLst>
                                        </p:cTn>
                                        <p:tgtEl>
                                          <p:spTgt spid="23"/>
                                        </p:tgtEl>
                                        <p:attrNameLst>
                                          <p:attrName>style.visibility</p:attrName>
                                        </p:attrNameLst>
                                      </p:cBhvr>
                                      <p:to>
                                        <p:strVal val="visible"/>
                                      </p:to>
                                    </p:set>
                                    <p:anim calcmode="lin" valueType="num">
                                      <p:cBhvr additive="base">
                                        <p:cTn id="367" dur="2000" fill="hold"/>
                                        <p:tgtEl>
                                          <p:spTgt spid="23"/>
                                        </p:tgtEl>
                                        <p:attrNameLst>
                                          <p:attrName>ppt_x</p:attrName>
                                        </p:attrNameLst>
                                      </p:cBhvr>
                                      <p:tavLst>
                                        <p:tav tm="0">
                                          <p:val>
                                            <p:strVal val="1+#ppt_w/2"/>
                                          </p:val>
                                        </p:tav>
                                        <p:tav tm="100000">
                                          <p:val>
                                            <p:strVal val="#ppt_x"/>
                                          </p:val>
                                        </p:tav>
                                      </p:tavLst>
                                    </p:anim>
                                    <p:anim calcmode="lin" valueType="num">
                                      <p:cBhvr additive="base">
                                        <p:cTn id="368" dur="2000" fill="hold"/>
                                        <p:tgtEl>
                                          <p:spTgt spid="23"/>
                                        </p:tgtEl>
                                        <p:attrNameLst>
                                          <p:attrName>ppt_y</p:attrName>
                                        </p:attrNameLst>
                                      </p:cBhvr>
                                      <p:tavLst>
                                        <p:tav tm="0">
                                          <p:val>
                                            <p:strVal val="1+#ppt_h/2"/>
                                          </p:val>
                                        </p:tav>
                                        <p:tav tm="100000">
                                          <p:val>
                                            <p:strVal val="#ppt_y"/>
                                          </p:val>
                                        </p:tav>
                                      </p:tavLst>
                                    </p:anim>
                                  </p:childTnLst>
                                </p:cTn>
                              </p:par>
                              <p:par>
                                <p:cTn id="369" presetID="2" presetClass="entr" presetSubtype="6" fill="hold" grpId="2" nodeType="withEffect">
                                  <p:stCondLst>
                                    <p:cond delay="0"/>
                                  </p:stCondLst>
                                  <p:childTnLst>
                                    <p:set>
                                      <p:cBhvr>
                                        <p:cTn id="370" dur="1" fill="hold">
                                          <p:stCondLst>
                                            <p:cond delay="0"/>
                                          </p:stCondLst>
                                        </p:cTn>
                                        <p:tgtEl>
                                          <p:spTgt spid="25"/>
                                        </p:tgtEl>
                                        <p:attrNameLst>
                                          <p:attrName>style.visibility</p:attrName>
                                        </p:attrNameLst>
                                      </p:cBhvr>
                                      <p:to>
                                        <p:strVal val="visible"/>
                                      </p:to>
                                    </p:set>
                                    <p:anim calcmode="lin" valueType="num">
                                      <p:cBhvr additive="base">
                                        <p:cTn id="371" dur="2000" fill="hold"/>
                                        <p:tgtEl>
                                          <p:spTgt spid="25"/>
                                        </p:tgtEl>
                                        <p:attrNameLst>
                                          <p:attrName>ppt_x</p:attrName>
                                        </p:attrNameLst>
                                      </p:cBhvr>
                                      <p:tavLst>
                                        <p:tav tm="0">
                                          <p:val>
                                            <p:strVal val="1+#ppt_w/2"/>
                                          </p:val>
                                        </p:tav>
                                        <p:tav tm="100000">
                                          <p:val>
                                            <p:strVal val="#ppt_x"/>
                                          </p:val>
                                        </p:tav>
                                      </p:tavLst>
                                    </p:anim>
                                    <p:anim calcmode="lin" valueType="num">
                                      <p:cBhvr additive="base">
                                        <p:cTn id="372" dur="2000" fill="hold"/>
                                        <p:tgtEl>
                                          <p:spTgt spid="25"/>
                                        </p:tgtEl>
                                        <p:attrNameLst>
                                          <p:attrName>ppt_y</p:attrName>
                                        </p:attrNameLst>
                                      </p:cBhvr>
                                      <p:tavLst>
                                        <p:tav tm="0">
                                          <p:val>
                                            <p:strVal val="1+#ppt_h/2"/>
                                          </p:val>
                                        </p:tav>
                                        <p:tav tm="100000">
                                          <p:val>
                                            <p:strVal val="#ppt_y"/>
                                          </p:val>
                                        </p:tav>
                                      </p:tavLst>
                                    </p:anim>
                                  </p:childTnLst>
                                </p:cTn>
                              </p:par>
                              <p:par>
                                <p:cTn id="373" presetID="2" presetClass="entr" presetSubtype="6" fill="hold" grpId="2" nodeType="withEffect">
                                  <p:stCondLst>
                                    <p:cond delay="0"/>
                                  </p:stCondLst>
                                  <p:childTnLst>
                                    <p:set>
                                      <p:cBhvr>
                                        <p:cTn id="374" dur="1" fill="hold">
                                          <p:stCondLst>
                                            <p:cond delay="0"/>
                                          </p:stCondLst>
                                        </p:cTn>
                                        <p:tgtEl>
                                          <p:spTgt spid="27"/>
                                        </p:tgtEl>
                                        <p:attrNameLst>
                                          <p:attrName>style.visibility</p:attrName>
                                        </p:attrNameLst>
                                      </p:cBhvr>
                                      <p:to>
                                        <p:strVal val="visible"/>
                                      </p:to>
                                    </p:set>
                                    <p:anim calcmode="lin" valueType="num">
                                      <p:cBhvr additive="base">
                                        <p:cTn id="375" dur="2000" fill="hold"/>
                                        <p:tgtEl>
                                          <p:spTgt spid="27"/>
                                        </p:tgtEl>
                                        <p:attrNameLst>
                                          <p:attrName>ppt_x</p:attrName>
                                        </p:attrNameLst>
                                      </p:cBhvr>
                                      <p:tavLst>
                                        <p:tav tm="0">
                                          <p:val>
                                            <p:strVal val="1+#ppt_w/2"/>
                                          </p:val>
                                        </p:tav>
                                        <p:tav tm="100000">
                                          <p:val>
                                            <p:strVal val="#ppt_x"/>
                                          </p:val>
                                        </p:tav>
                                      </p:tavLst>
                                    </p:anim>
                                    <p:anim calcmode="lin" valueType="num">
                                      <p:cBhvr additive="base">
                                        <p:cTn id="376" dur="2000" fill="hold"/>
                                        <p:tgtEl>
                                          <p:spTgt spid="27"/>
                                        </p:tgtEl>
                                        <p:attrNameLst>
                                          <p:attrName>ppt_y</p:attrName>
                                        </p:attrNameLst>
                                      </p:cBhvr>
                                      <p:tavLst>
                                        <p:tav tm="0">
                                          <p:val>
                                            <p:strVal val="1+#ppt_h/2"/>
                                          </p:val>
                                        </p:tav>
                                        <p:tav tm="100000">
                                          <p:val>
                                            <p:strVal val="#ppt_y"/>
                                          </p:val>
                                        </p:tav>
                                      </p:tavLst>
                                    </p:anim>
                                  </p:childTnLst>
                                </p:cTn>
                              </p:par>
                              <p:par>
                                <p:cTn id="377" presetID="2" presetClass="entr" presetSubtype="6" fill="hold" grpId="2" nodeType="withEffect">
                                  <p:stCondLst>
                                    <p:cond delay="0"/>
                                  </p:stCondLst>
                                  <p:childTnLst>
                                    <p:set>
                                      <p:cBhvr>
                                        <p:cTn id="378" dur="1" fill="hold">
                                          <p:stCondLst>
                                            <p:cond delay="0"/>
                                          </p:stCondLst>
                                        </p:cTn>
                                        <p:tgtEl>
                                          <p:spTgt spid="29"/>
                                        </p:tgtEl>
                                        <p:attrNameLst>
                                          <p:attrName>style.visibility</p:attrName>
                                        </p:attrNameLst>
                                      </p:cBhvr>
                                      <p:to>
                                        <p:strVal val="visible"/>
                                      </p:to>
                                    </p:set>
                                    <p:anim calcmode="lin" valueType="num">
                                      <p:cBhvr additive="base">
                                        <p:cTn id="379" dur="2000" fill="hold"/>
                                        <p:tgtEl>
                                          <p:spTgt spid="29"/>
                                        </p:tgtEl>
                                        <p:attrNameLst>
                                          <p:attrName>ppt_x</p:attrName>
                                        </p:attrNameLst>
                                      </p:cBhvr>
                                      <p:tavLst>
                                        <p:tav tm="0">
                                          <p:val>
                                            <p:strVal val="1+#ppt_w/2"/>
                                          </p:val>
                                        </p:tav>
                                        <p:tav tm="100000">
                                          <p:val>
                                            <p:strVal val="#ppt_x"/>
                                          </p:val>
                                        </p:tav>
                                      </p:tavLst>
                                    </p:anim>
                                    <p:anim calcmode="lin" valueType="num">
                                      <p:cBhvr additive="base">
                                        <p:cTn id="380" dur="2000" fill="hold"/>
                                        <p:tgtEl>
                                          <p:spTgt spid="29"/>
                                        </p:tgtEl>
                                        <p:attrNameLst>
                                          <p:attrName>ppt_y</p:attrName>
                                        </p:attrNameLst>
                                      </p:cBhvr>
                                      <p:tavLst>
                                        <p:tav tm="0">
                                          <p:val>
                                            <p:strVal val="1+#ppt_h/2"/>
                                          </p:val>
                                        </p:tav>
                                        <p:tav tm="100000">
                                          <p:val>
                                            <p:strVal val="#ppt_y"/>
                                          </p:val>
                                        </p:tav>
                                      </p:tavLst>
                                    </p:anim>
                                  </p:childTnLst>
                                </p:cTn>
                              </p:par>
                              <p:par>
                                <p:cTn id="381" presetID="2" presetClass="entr" presetSubtype="6" fill="hold" grpId="2" nodeType="withEffect">
                                  <p:stCondLst>
                                    <p:cond delay="0"/>
                                  </p:stCondLst>
                                  <p:childTnLst>
                                    <p:set>
                                      <p:cBhvr>
                                        <p:cTn id="382" dur="1" fill="hold">
                                          <p:stCondLst>
                                            <p:cond delay="0"/>
                                          </p:stCondLst>
                                        </p:cTn>
                                        <p:tgtEl>
                                          <p:spTgt spid="31"/>
                                        </p:tgtEl>
                                        <p:attrNameLst>
                                          <p:attrName>style.visibility</p:attrName>
                                        </p:attrNameLst>
                                      </p:cBhvr>
                                      <p:to>
                                        <p:strVal val="visible"/>
                                      </p:to>
                                    </p:set>
                                    <p:anim calcmode="lin" valueType="num">
                                      <p:cBhvr additive="base">
                                        <p:cTn id="383" dur="2000" fill="hold"/>
                                        <p:tgtEl>
                                          <p:spTgt spid="31"/>
                                        </p:tgtEl>
                                        <p:attrNameLst>
                                          <p:attrName>ppt_x</p:attrName>
                                        </p:attrNameLst>
                                      </p:cBhvr>
                                      <p:tavLst>
                                        <p:tav tm="0">
                                          <p:val>
                                            <p:strVal val="1+#ppt_w/2"/>
                                          </p:val>
                                        </p:tav>
                                        <p:tav tm="100000">
                                          <p:val>
                                            <p:strVal val="#ppt_x"/>
                                          </p:val>
                                        </p:tav>
                                      </p:tavLst>
                                    </p:anim>
                                    <p:anim calcmode="lin" valueType="num">
                                      <p:cBhvr additive="base">
                                        <p:cTn id="384" dur="2000" fill="hold"/>
                                        <p:tgtEl>
                                          <p:spTgt spid="31"/>
                                        </p:tgtEl>
                                        <p:attrNameLst>
                                          <p:attrName>ppt_y</p:attrName>
                                        </p:attrNameLst>
                                      </p:cBhvr>
                                      <p:tavLst>
                                        <p:tav tm="0">
                                          <p:val>
                                            <p:strVal val="1+#ppt_h/2"/>
                                          </p:val>
                                        </p:tav>
                                        <p:tav tm="100000">
                                          <p:val>
                                            <p:strVal val="#ppt_y"/>
                                          </p:val>
                                        </p:tav>
                                      </p:tavLst>
                                    </p:anim>
                                  </p:childTnLst>
                                </p:cTn>
                              </p:par>
                              <p:par>
                                <p:cTn id="385" presetID="2" presetClass="entr" presetSubtype="6" fill="hold" grpId="2" nodeType="withEffect">
                                  <p:stCondLst>
                                    <p:cond delay="0"/>
                                  </p:stCondLst>
                                  <p:childTnLst>
                                    <p:set>
                                      <p:cBhvr>
                                        <p:cTn id="386" dur="1" fill="hold">
                                          <p:stCondLst>
                                            <p:cond delay="0"/>
                                          </p:stCondLst>
                                        </p:cTn>
                                        <p:tgtEl>
                                          <p:spTgt spid="33"/>
                                        </p:tgtEl>
                                        <p:attrNameLst>
                                          <p:attrName>style.visibility</p:attrName>
                                        </p:attrNameLst>
                                      </p:cBhvr>
                                      <p:to>
                                        <p:strVal val="visible"/>
                                      </p:to>
                                    </p:set>
                                    <p:anim calcmode="lin" valueType="num">
                                      <p:cBhvr additive="base">
                                        <p:cTn id="387" dur="2000" fill="hold"/>
                                        <p:tgtEl>
                                          <p:spTgt spid="33"/>
                                        </p:tgtEl>
                                        <p:attrNameLst>
                                          <p:attrName>ppt_x</p:attrName>
                                        </p:attrNameLst>
                                      </p:cBhvr>
                                      <p:tavLst>
                                        <p:tav tm="0">
                                          <p:val>
                                            <p:strVal val="1+#ppt_w/2"/>
                                          </p:val>
                                        </p:tav>
                                        <p:tav tm="100000">
                                          <p:val>
                                            <p:strVal val="#ppt_x"/>
                                          </p:val>
                                        </p:tav>
                                      </p:tavLst>
                                    </p:anim>
                                    <p:anim calcmode="lin" valueType="num">
                                      <p:cBhvr additive="base">
                                        <p:cTn id="388" dur="2000" fill="hold"/>
                                        <p:tgtEl>
                                          <p:spTgt spid="33"/>
                                        </p:tgtEl>
                                        <p:attrNameLst>
                                          <p:attrName>ppt_y</p:attrName>
                                        </p:attrNameLst>
                                      </p:cBhvr>
                                      <p:tavLst>
                                        <p:tav tm="0">
                                          <p:val>
                                            <p:strVal val="1+#ppt_h/2"/>
                                          </p:val>
                                        </p:tav>
                                        <p:tav tm="100000">
                                          <p:val>
                                            <p:strVal val="#ppt_y"/>
                                          </p:val>
                                        </p:tav>
                                      </p:tavLst>
                                    </p:anim>
                                  </p:childTnLst>
                                </p:cTn>
                              </p:par>
                              <p:par>
                                <p:cTn id="389" presetID="2" presetClass="entr" presetSubtype="6" fill="hold" grpId="2" nodeType="withEffect">
                                  <p:stCondLst>
                                    <p:cond delay="0"/>
                                  </p:stCondLst>
                                  <p:childTnLst>
                                    <p:set>
                                      <p:cBhvr>
                                        <p:cTn id="390" dur="1" fill="hold">
                                          <p:stCondLst>
                                            <p:cond delay="0"/>
                                          </p:stCondLst>
                                        </p:cTn>
                                        <p:tgtEl>
                                          <p:spTgt spid="35"/>
                                        </p:tgtEl>
                                        <p:attrNameLst>
                                          <p:attrName>style.visibility</p:attrName>
                                        </p:attrNameLst>
                                      </p:cBhvr>
                                      <p:to>
                                        <p:strVal val="visible"/>
                                      </p:to>
                                    </p:set>
                                    <p:anim calcmode="lin" valueType="num">
                                      <p:cBhvr additive="base">
                                        <p:cTn id="391" dur="2000" fill="hold"/>
                                        <p:tgtEl>
                                          <p:spTgt spid="35"/>
                                        </p:tgtEl>
                                        <p:attrNameLst>
                                          <p:attrName>ppt_x</p:attrName>
                                        </p:attrNameLst>
                                      </p:cBhvr>
                                      <p:tavLst>
                                        <p:tav tm="0">
                                          <p:val>
                                            <p:strVal val="1+#ppt_w/2"/>
                                          </p:val>
                                        </p:tav>
                                        <p:tav tm="100000">
                                          <p:val>
                                            <p:strVal val="#ppt_x"/>
                                          </p:val>
                                        </p:tav>
                                      </p:tavLst>
                                    </p:anim>
                                    <p:anim calcmode="lin" valueType="num">
                                      <p:cBhvr additive="base">
                                        <p:cTn id="392" dur="2000" fill="hold"/>
                                        <p:tgtEl>
                                          <p:spTgt spid="35"/>
                                        </p:tgtEl>
                                        <p:attrNameLst>
                                          <p:attrName>ppt_y</p:attrName>
                                        </p:attrNameLst>
                                      </p:cBhvr>
                                      <p:tavLst>
                                        <p:tav tm="0">
                                          <p:val>
                                            <p:strVal val="1+#ppt_h/2"/>
                                          </p:val>
                                        </p:tav>
                                        <p:tav tm="100000">
                                          <p:val>
                                            <p:strVal val="#ppt_y"/>
                                          </p:val>
                                        </p:tav>
                                      </p:tavLst>
                                    </p:anim>
                                  </p:childTnLst>
                                </p:cTn>
                              </p:par>
                              <p:par>
                                <p:cTn id="393" presetID="2" presetClass="entr" presetSubtype="6" fill="hold" grpId="2" nodeType="withEffect">
                                  <p:stCondLst>
                                    <p:cond delay="0"/>
                                  </p:stCondLst>
                                  <p:childTnLst>
                                    <p:set>
                                      <p:cBhvr>
                                        <p:cTn id="394" dur="1" fill="hold">
                                          <p:stCondLst>
                                            <p:cond delay="0"/>
                                          </p:stCondLst>
                                        </p:cTn>
                                        <p:tgtEl>
                                          <p:spTgt spid="37"/>
                                        </p:tgtEl>
                                        <p:attrNameLst>
                                          <p:attrName>style.visibility</p:attrName>
                                        </p:attrNameLst>
                                      </p:cBhvr>
                                      <p:to>
                                        <p:strVal val="visible"/>
                                      </p:to>
                                    </p:set>
                                    <p:anim calcmode="lin" valueType="num">
                                      <p:cBhvr additive="base">
                                        <p:cTn id="395" dur="2000" fill="hold"/>
                                        <p:tgtEl>
                                          <p:spTgt spid="37"/>
                                        </p:tgtEl>
                                        <p:attrNameLst>
                                          <p:attrName>ppt_x</p:attrName>
                                        </p:attrNameLst>
                                      </p:cBhvr>
                                      <p:tavLst>
                                        <p:tav tm="0">
                                          <p:val>
                                            <p:strVal val="1+#ppt_w/2"/>
                                          </p:val>
                                        </p:tav>
                                        <p:tav tm="100000">
                                          <p:val>
                                            <p:strVal val="#ppt_x"/>
                                          </p:val>
                                        </p:tav>
                                      </p:tavLst>
                                    </p:anim>
                                    <p:anim calcmode="lin" valueType="num">
                                      <p:cBhvr additive="base">
                                        <p:cTn id="396" dur="2000" fill="hold"/>
                                        <p:tgtEl>
                                          <p:spTgt spid="37"/>
                                        </p:tgtEl>
                                        <p:attrNameLst>
                                          <p:attrName>ppt_y</p:attrName>
                                        </p:attrNameLst>
                                      </p:cBhvr>
                                      <p:tavLst>
                                        <p:tav tm="0">
                                          <p:val>
                                            <p:strVal val="1+#ppt_h/2"/>
                                          </p:val>
                                        </p:tav>
                                        <p:tav tm="100000">
                                          <p:val>
                                            <p:strVal val="#ppt_y"/>
                                          </p:val>
                                        </p:tav>
                                      </p:tavLst>
                                    </p:anim>
                                  </p:childTnLst>
                                </p:cTn>
                              </p:par>
                              <p:par>
                                <p:cTn id="397" presetID="2" presetClass="entr" presetSubtype="6" fill="hold" grpId="2" nodeType="withEffect">
                                  <p:stCondLst>
                                    <p:cond delay="0"/>
                                  </p:stCondLst>
                                  <p:childTnLst>
                                    <p:set>
                                      <p:cBhvr>
                                        <p:cTn id="398" dur="1" fill="hold">
                                          <p:stCondLst>
                                            <p:cond delay="0"/>
                                          </p:stCondLst>
                                        </p:cTn>
                                        <p:tgtEl>
                                          <p:spTgt spid="39"/>
                                        </p:tgtEl>
                                        <p:attrNameLst>
                                          <p:attrName>style.visibility</p:attrName>
                                        </p:attrNameLst>
                                      </p:cBhvr>
                                      <p:to>
                                        <p:strVal val="visible"/>
                                      </p:to>
                                    </p:set>
                                    <p:anim calcmode="lin" valueType="num">
                                      <p:cBhvr additive="base">
                                        <p:cTn id="399" dur="2000" fill="hold"/>
                                        <p:tgtEl>
                                          <p:spTgt spid="39"/>
                                        </p:tgtEl>
                                        <p:attrNameLst>
                                          <p:attrName>ppt_x</p:attrName>
                                        </p:attrNameLst>
                                      </p:cBhvr>
                                      <p:tavLst>
                                        <p:tav tm="0">
                                          <p:val>
                                            <p:strVal val="1+#ppt_w/2"/>
                                          </p:val>
                                        </p:tav>
                                        <p:tav tm="100000">
                                          <p:val>
                                            <p:strVal val="#ppt_x"/>
                                          </p:val>
                                        </p:tav>
                                      </p:tavLst>
                                    </p:anim>
                                    <p:anim calcmode="lin" valueType="num">
                                      <p:cBhvr additive="base">
                                        <p:cTn id="400" dur="2000" fill="hold"/>
                                        <p:tgtEl>
                                          <p:spTgt spid="39"/>
                                        </p:tgtEl>
                                        <p:attrNameLst>
                                          <p:attrName>ppt_y</p:attrName>
                                        </p:attrNameLst>
                                      </p:cBhvr>
                                      <p:tavLst>
                                        <p:tav tm="0">
                                          <p:val>
                                            <p:strVal val="1+#ppt_h/2"/>
                                          </p:val>
                                        </p:tav>
                                        <p:tav tm="100000">
                                          <p:val>
                                            <p:strVal val="#ppt_y"/>
                                          </p:val>
                                        </p:tav>
                                      </p:tavLst>
                                    </p:anim>
                                  </p:childTnLst>
                                </p:cTn>
                              </p:par>
                              <p:par>
                                <p:cTn id="401" presetID="2" presetClass="entr" presetSubtype="6" fill="hold" grpId="2" nodeType="withEffect">
                                  <p:stCondLst>
                                    <p:cond delay="0"/>
                                  </p:stCondLst>
                                  <p:childTnLst>
                                    <p:set>
                                      <p:cBhvr>
                                        <p:cTn id="402" dur="1" fill="hold">
                                          <p:stCondLst>
                                            <p:cond delay="0"/>
                                          </p:stCondLst>
                                        </p:cTn>
                                        <p:tgtEl>
                                          <p:spTgt spid="41"/>
                                        </p:tgtEl>
                                        <p:attrNameLst>
                                          <p:attrName>style.visibility</p:attrName>
                                        </p:attrNameLst>
                                      </p:cBhvr>
                                      <p:to>
                                        <p:strVal val="visible"/>
                                      </p:to>
                                    </p:set>
                                    <p:anim calcmode="lin" valueType="num">
                                      <p:cBhvr additive="base">
                                        <p:cTn id="403" dur="2000" fill="hold"/>
                                        <p:tgtEl>
                                          <p:spTgt spid="41"/>
                                        </p:tgtEl>
                                        <p:attrNameLst>
                                          <p:attrName>ppt_x</p:attrName>
                                        </p:attrNameLst>
                                      </p:cBhvr>
                                      <p:tavLst>
                                        <p:tav tm="0">
                                          <p:val>
                                            <p:strVal val="1+#ppt_w/2"/>
                                          </p:val>
                                        </p:tav>
                                        <p:tav tm="100000">
                                          <p:val>
                                            <p:strVal val="#ppt_x"/>
                                          </p:val>
                                        </p:tav>
                                      </p:tavLst>
                                    </p:anim>
                                    <p:anim calcmode="lin" valueType="num">
                                      <p:cBhvr additive="base">
                                        <p:cTn id="404" dur="2000" fill="hold"/>
                                        <p:tgtEl>
                                          <p:spTgt spid="41"/>
                                        </p:tgtEl>
                                        <p:attrNameLst>
                                          <p:attrName>ppt_y</p:attrName>
                                        </p:attrNameLst>
                                      </p:cBhvr>
                                      <p:tavLst>
                                        <p:tav tm="0">
                                          <p:val>
                                            <p:strVal val="1+#ppt_h/2"/>
                                          </p:val>
                                        </p:tav>
                                        <p:tav tm="100000">
                                          <p:val>
                                            <p:strVal val="#ppt_y"/>
                                          </p:val>
                                        </p:tav>
                                      </p:tavLst>
                                    </p:anim>
                                  </p:childTnLst>
                                </p:cTn>
                              </p:par>
                              <p:par>
                                <p:cTn id="405" presetID="2" presetClass="entr" presetSubtype="6" fill="hold" grpId="2" nodeType="withEffect">
                                  <p:stCondLst>
                                    <p:cond delay="0"/>
                                  </p:stCondLst>
                                  <p:childTnLst>
                                    <p:set>
                                      <p:cBhvr>
                                        <p:cTn id="406" dur="1" fill="hold">
                                          <p:stCondLst>
                                            <p:cond delay="0"/>
                                          </p:stCondLst>
                                        </p:cTn>
                                        <p:tgtEl>
                                          <p:spTgt spid="43"/>
                                        </p:tgtEl>
                                        <p:attrNameLst>
                                          <p:attrName>style.visibility</p:attrName>
                                        </p:attrNameLst>
                                      </p:cBhvr>
                                      <p:to>
                                        <p:strVal val="visible"/>
                                      </p:to>
                                    </p:set>
                                    <p:anim calcmode="lin" valueType="num">
                                      <p:cBhvr additive="base">
                                        <p:cTn id="407" dur="2000" fill="hold"/>
                                        <p:tgtEl>
                                          <p:spTgt spid="43"/>
                                        </p:tgtEl>
                                        <p:attrNameLst>
                                          <p:attrName>ppt_x</p:attrName>
                                        </p:attrNameLst>
                                      </p:cBhvr>
                                      <p:tavLst>
                                        <p:tav tm="0">
                                          <p:val>
                                            <p:strVal val="1+#ppt_w/2"/>
                                          </p:val>
                                        </p:tav>
                                        <p:tav tm="100000">
                                          <p:val>
                                            <p:strVal val="#ppt_x"/>
                                          </p:val>
                                        </p:tav>
                                      </p:tavLst>
                                    </p:anim>
                                    <p:anim calcmode="lin" valueType="num">
                                      <p:cBhvr additive="base">
                                        <p:cTn id="408" dur="2000" fill="hold"/>
                                        <p:tgtEl>
                                          <p:spTgt spid="43"/>
                                        </p:tgtEl>
                                        <p:attrNameLst>
                                          <p:attrName>ppt_y</p:attrName>
                                        </p:attrNameLst>
                                      </p:cBhvr>
                                      <p:tavLst>
                                        <p:tav tm="0">
                                          <p:val>
                                            <p:strVal val="1+#ppt_h/2"/>
                                          </p:val>
                                        </p:tav>
                                        <p:tav tm="100000">
                                          <p:val>
                                            <p:strVal val="#ppt_y"/>
                                          </p:val>
                                        </p:tav>
                                      </p:tavLst>
                                    </p:anim>
                                  </p:childTnLst>
                                </p:cTn>
                              </p:par>
                              <p:par>
                                <p:cTn id="409" presetID="2" presetClass="entr" presetSubtype="6" fill="hold" grpId="2" nodeType="withEffect">
                                  <p:stCondLst>
                                    <p:cond delay="0"/>
                                  </p:stCondLst>
                                  <p:childTnLst>
                                    <p:set>
                                      <p:cBhvr>
                                        <p:cTn id="410" dur="1" fill="hold">
                                          <p:stCondLst>
                                            <p:cond delay="0"/>
                                          </p:stCondLst>
                                        </p:cTn>
                                        <p:tgtEl>
                                          <p:spTgt spid="45"/>
                                        </p:tgtEl>
                                        <p:attrNameLst>
                                          <p:attrName>style.visibility</p:attrName>
                                        </p:attrNameLst>
                                      </p:cBhvr>
                                      <p:to>
                                        <p:strVal val="visible"/>
                                      </p:to>
                                    </p:set>
                                    <p:anim calcmode="lin" valueType="num">
                                      <p:cBhvr additive="base">
                                        <p:cTn id="411" dur="2000" fill="hold"/>
                                        <p:tgtEl>
                                          <p:spTgt spid="45"/>
                                        </p:tgtEl>
                                        <p:attrNameLst>
                                          <p:attrName>ppt_x</p:attrName>
                                        </p:attrNameLst>
                                      </p:cBhvr>
                                      <p:tavLst>
                                        <p:tav tm="0">
                                          <p:val>
                                            <p:strVal val="1+#ppt_w/2"/>
                                          </p:val>
                                        </p:tav>
                                        <p:tav tm="100000">
                                          <p:val>
                                            <p:strVal val="#ppt_x"/>
                                          </p:val>
                                        </p:tav>
                                      </p:tavLst>
                                    </p:anim>
                                    <p:anim calcmode="lin" valueType="num">
                                      <p:cBhvr additive="base">
                                        <p:cTn id="412" dur="2000" fill="hold"/>
                                        <p:tgtEl>
                                          <p:spTgt spid="45"/>
                                        </p:tgtEl>
                                        <p:attrNameLst>
                                          <p:attrName>ppt_y</p:attrName>
                                        </p:attrNameLst>
                                      </p:cBhvr>
                                      <p:tavLst>
                                        <p:tav tm="0">
                                          <p:val>
                                            <p:strVal val="1+#ppt_h/2"/>
                                          </p:val>
                                        </p:tav>
                                        <p:tav tm="100000">
                                          <p:val>
                                            <p:strVal val="#ppt_y"/>
                                          </p:val>
                                        </p:tav>
                                      </p:tavLst>
                                    </p:anim>
                                  </p:childTnLst>
                                </p:cTn>
                              </p:par>
                              <p:par>
                                <p:cTn id="413" presetID="2" presetClass="entr" presetSubtype="6" fill="hold" grpId="2" nodeType="withEffect">
                                  <p:stCondLst>
                                    <p:cond delay="0"/>
                                  </p:stCondLst>
                                  <p:childTnLst>
                                    <p:set>
                                      <p:cBhvr>
                                        <p:cTn id="414" dur="1" fill="hold">
                                          <p:stCondLst>
                                            <p:cond delay="0"/>
                                          </p:stCondLst>
                                        </p:cTn>
                                        <p:tgtEl>
                                          <p:spTgt spid="47"/>
                                        </p:tgtEl>
                                        <p:attrNameLst>
                                          <p:attrName>style.visibility</p:attrName>
                                        </p:attrNameLst>
                                      </p:cBhvr>
                                      <p:to>
                                        <p:strVal val="visible"/>
                                      </p:to>
                                    </p:set>
                                    <p:anim calcmode="lin" valueType="num">
                                      <p:cBhvr additive="base">
                                        <p:cTn id="415" dur="2000" fill="hold"/>
                                        <p:tgtEl>
                                          <p:spTgt spid="47"/>
                                        </p:tgtEl>
                                        <p:attrNameLst>
                                          <p:attrName>ppt_x</p:attrName>
                                        </p:attrNameLst>
                                      </p:cBhvr>
                                      <p:tavLst>
                                        <p:tav tm="0">
                                          <p:val>
                                            <p:strVal val="1+#ppt_w/2"/>
                                          </p:val>
                                        </p:tav>
                                        <p:tav tm="100000">
                                          <p:val>
                                            <p:strVal val="#ppt_x"/>
                                          </p:val>
                                        </p:tav>
                                      </p:tavLst>
                                    </p:anim>
                                    <p:anim calcmode="lin" valueType="num">
                                      <p:cBhvr additive="base">
                                        <p:cTn id="416" dur="2000" fill="hold"/>
                                        <p:tgtEl>
                                          <p:spTgt spid="47"/>
                                        </p:tgtEl>
                                        <p:attrNameLst>
                                          <p:attrName>ppt_y</p:attrName>
                                        </p:attrNameLst>
                                      </p:cBhvr>
                                      <p:tavLst>
                                        <p:tav tm="0">
                                          <p:val>
                                            <p:strVal val="1+#ppt_h/2"/>
                                          </p:val>
                                        </p:tav>
                                        <p:tav tm="100000">
                                          <p:val>
                                            <p:strVal val="#ppt_y"/>
                                          </p:val>
                                        </p:tav>
                                      </p:tavLst>
                                    </p:anim>
                                  </p:childTnLst>
                                </p:cTn>
                              </p:par>
                              <p:par>
                                <p:cTn id="417" presetID="2" presetClass="entr" presetSubtype="6" fill="hold" grpId="2" nodeType="withEffect">
                                  <p:stCondLst>
                                    <p:cond delay="0"/>
                                  </p:stCondLst>
                                  <p:childTnLst>
                                    <p:set>
                                      <p:cBhvr>
                                        <p:cTn id="418" dur="1" fill="hold">
                                          <p:stCondLst>
                                            <p:cond delay="0"/>
                                          </p:stCondLst>
                                        </p:cTn>
                                        <p:tgtEl>
                                          <p:spTgt spid="49"/>
                                        </p:tgtEl>
                                        <p:attrNameLst>
                                          <p:attrName>style.visibility</p:attrName>
                                        </p:attrNameLst>
                                      </p:cBhvr>
                                      <p:to>
                                        <p:strVal val="visible"/>
                                      </p:to>
                                    </p:set>
                                    <p:anim calcmode="lin" valueType="num">
                                      <p:cBhvr additive="base">
                                        <p:cTn id="419" dur="2000" fill="hold"/>
                                        <p:tgtEl>
                                          <p:spTgt spid="49"/>
                                        </p:tgtEl>
                                        <p:attrNameLst>
                                          <p:attrName>ppt_x</p:attrName>
                                        </p:attrNameLst>
                                      </p:cBhvr>
                                      <p:tavLst>
                                        <p:tav tm="0">
                                          <p:val>
                                            <p:strVal val="1+#ppt_w/2"/>
                                          </p:val>
                                        </p:tav>
                                        <p:tav tm="100000">
                                          <p:val>
                                            <p:strVal val="#ppt_x"/>
                                          </p:val>
                                        </p:tav>
                                      </p:tavLst>
                                    </p:anim>
                                    <p:anim calcmode="lin" valueType="num">
                                      <p:cBhvr additive="base">
                                        <p:cTn id="420" dur="2000" fill="hold"/>
                                        <p:tgtEl>
                                          <p:spTgt spid="49"/>
                                        </p:tgtEl>
                                        <p:attrNameLst>
                                          <p:attrName>ppt_y</p:attrName>
                                        </p:attrNameLst>
                                      </p:cBhvr>
                                      <p:tavLst>
                                        <p:tav tm="0">
                                          <p:val>
                                            <p:strVal val="1+#ppt_h/2"/>
                                          </p:val>
                                        </p:tav>
                                        <p:tav tm="100000">
                                          <p:val>
                                            <p:strVal val="#ppt_y"/>
                                          </p:val>
                                        </p:tav>
                                      </p:tavLst>
                                    </p:anim>
                                  </p:childTnLst>
                                </p:cTn>
                              </p:par>
                            </p:childTnLst>
                          </p:cTn>
                        </p:par>
                        <p:par>
                          <p:cTn id="421" fill="hold">
                            <p:stCondLst>
                              <p:cond delay="2000"/>
                            </p:stCondLst>
                            <p:childTnLst>
                              <p:par>
                                <p:cTn id="422" presetID="2" presetClass="exit" presetSubtype="2" fill="hold" grpId="3" nodeType="afterEffect">
                                  <p:stCondLst>
                                    <p:cond delay="0"/>
                                  </p:stCondLst>
                                  <p:childTnLst>
                                    <p:anim calcmode="lin" valueType="num">
                                      <p:cBhvr additive="base">
                                        <p:cTn id="423" dur="2000"/>
                                        <p:tgtEl>
                                          <p:spTgt spid="4"/>
                                        </p:tgtEl>
                                        <p:attrNameLst>
                                          <p:attrName>ppt_x</p:attrName>
                                        </p:attrNameLst>
                                      </p:cBhvr>
                                      <p:tavLst>
                                        <p:tav tm="0">
                                          <p:val>
                                            <p:strVal val="ppt_x"/>
                                          </p:val>
                                        </p:tav>
                                        <p:tav tm="100000">
                                          <p:val>
                                            <p:strVal val="1+ppt_w/2"/>
                                          </p:val>
                                        </p:tav>
                                      </p:tavLst>
                                    </p:anim>
                                    <p:anim calcmode="lin" valueType="num">
                                      <p:cBhvr additive="base">
                                        <p:cTn id="424" dur="2000"/>
                                        <p:tgtEl>
                                          <p:spTgt spid="4"/>
                                        </p:tgtEl>
                                        <p:attrNameLst>
                                          <p:attrName>ppt_y</p:attrName>
                                        </p:attrNameLst>
                                      </p:cBhvr>
                                      <p:tavLst>
                                        <p:tav tm="0">
                                          <p:val>
                                            <p:strVal val="ppt_y"/>
                                          </p:val>
                                        </p:tav>
                                        <p:tav tm="100000">
                                          <p:val>
                                            <p:strVal val="ppt_y"/>
                                          </p:val>
                                        </p:tav>
                                      </p:tavLst>
                                    </p:anim>
                                    <p:set>
                                      <p:cBhvr>
                                        <p:cTn id="425" dur="1" fill="hold">
                                          <p:stCondLst>
                                            <p:cond delay="1999"/>
                                          </p:stCondLst>
                                        </p:cTn>
                                        <p:tgtEl>
                                          <p:spTgt spid="4"/>
                                        </p:tgtEl>
                                        <p:attrNameLst>
                                          <p:attrName>style.visibility</p:attrName>
                                        </p:attrNameLst>
                                      </p:cBhvr>
                                      <p:to>
                                        <p:strVal val="hidden"/>
                                      </p:to>
                                    </p:set>
                                  </p:childTnLst>
                                </p:cTn>
                              </p:par>
                              <p:par>
                                <p:cTn id="426" presetID="2" presetClass="exit" presetSubtype="2" fill="hold" grpId="3" nodeType="withEffect">
                                  <p:stCondLst>
                                    <p:cond delay="0"/>
                                  </p:stCondLst>
                                  <p:childTnLst>
                                    <p:anim calcmode="lin" valueType="num">
                                      <p:cBhvr additive="base">
                                        <p:cTn id="427" dur="2000"/>
                                        <p:tgtEl>
                                          <p:spTgt spid="6"/>
                                        </p:tgtEl>
                                        <p:attrNameLst>
                                          <p:attrName>ppt_x</p:attrName>
                                        </p:attrNameLst>
                                      </p:cBhvr>
                                      <p:tavLst>
                                        <p:tav tm="0">
                                          <p:val>
                                            <p:strVal val="ppt_x"/>
                                          </p:val>
                                        </p:tav>
                                        <p:tav tm="100000">
                                          <p:val>
                                            <p:strVal val="1+ppt_w/2"/>
                                          </p:val>
                                        </p:tav>
                                      </p:tavLst>
                                    </p:anim>
                                    <p:anim calcmode="lin" valueType="num">
                                      <p:cBhvr additive="base">
                                        <p:cTn id="428" dur="2000"/>
                                        <p:tgtEl>
                                          <p:spTgt spid="6"/>
                                        </p:tgtEl>
                                        <p:attrNameLst>
                                          <p:attrName>ppt_y</p:attrName>
                                        </p:attrNameLst>
                                      </p:cBhvr>
                                      <p:tavLst>
                                        <p:tav tm="0">
                                          <p:val>
                                            <p:strVal val="ppt_y"/>
                                          </p:val>
                                        </p:tav>
                                        <p:tav tm="100000">
                                          <p:val>
                                            <p:strVal val="ppt_y"/>
                                          </p:val>
                                        </p:tav>
                                      </p:tavLst>
                                    </p:anim>
                                    <p:set>
                                      <p:cBhvr>
                                        <p:cTn id="429" dur="1" fill="hold">
                                          <p:stCondLst>
                                            <p:cond delay="1999"/>
                                          </p:stCondLst>
                                        </p:cTn>
                                        <p:tgtEl>
                                          <p:spTgt spid="6"/>
                                        </p:tgtEl>
                                        <p:attrNameLst>
                                          <p:attrName>style.visibility</p:attrName>
                                        </p:attrNameLst>
                                      </p:cBhvr>
                                      <p:to>
                                        <p:strVal val="hidden"/>
                                      </p:to>
                                    </p:set>
                                  </p:childTnLst>
                                </p:cTn>
                              </p:par>
                              <p:par>
                                <p:cTn id="430" presetID="2" presetClass="exit" presetSubtype="2" fill="hold" grpId="3" nodeType="withEffect">
                                  <p:stCondLst>
                                    <p:cond delay="0"/>
                                  </p:stCondLst>
                                  <p:childTnLst>
                                    <p:anim calcmode="lin" valueType="num">
                                      <p:cBhvr additive="base">
                                        <p:cTn id="431" dur="2000"/>
                                        <p:tgtEl>
                                          <p:spTgt spid="8"/>
                                        </p:tgtEl>
                                        <p:attrNameLst>
                                          <p:attrName>ppt_x</p:attrName>
                                        </p:attrNameLst>
                                      </p:cBhvr>
                                      <p:tavLst>
                                        <p:tav tm="0">
                                          <p:val>
                                            <p:strVal val="ppt_x"/>
                                          </p:val>
                                        </p:tav>
                                        <p:tav tm="100000">
                                          <p:val>
                                            <p:strVal val="1+ppt_w/2"/>
                                          </p:val>
                                        </p:tav>
                                      </p:tavLst>
                                    </p:anim>
                                    <p:anim calcmode="lin" valueType="num">
                                      <p:cBhvr additive="base">
                                        <p:cTn id="432" dur="2000"/>
                                        <p:tgtEl>
                                          <p:spTgt spid="8"/>
                                        </p:tgtEl>
                                        <p:attrNameLst>
                                          <p:attrName>ppt_y</p:attrName>
                                        </p:attrNameLst>
                                      </p:cBhvr>
                                      <p:tavLst>
                                        <p:tav tm="0">
                                          <p:val>
                                            <p:strVal val="ppt_y"/>
                                          </p:val>
                                        </p:tav>
                                        <p:tav tm="100000">
                                          <p:val>
                                            <p:strVal val="ppt_y"/>
                                          </p:val>
                                        </p:tav>
                                      </p:tavLst>
                                    </p:anim>
                                    <p:set>
                                      <p:cBhvr>
                                        <p:cTn id="433" dur="1" fill="hold">
                                          <p:stCondLst>
                                            <p:cond delay="1999"/>
                                          </p:stCondLst>
                                        </p:cTn>
                                        <p:tgtEl>
                                          <p:spTgt spid="8"/>
                                        </p:tgtEl>
                                        <p:attrNameLst>
                                          <p:attrName>style.visibility</p:attrName>
                                        </p:attrNameLst>
                                      </p:cBhvr>
                                      <p:to>
                                        <p:strVal val="hidden"/>
                                      </p:to>
                                    </p:set>
                                  </p:childTnLst>
                                </p:cTn>
                              </p:par>
                              <p:par>
                                <p:cTn id="434" presetID="2" presetClass="exit" presetSubtype="2" fill="hold" grpId="3" nodeType="withEffect">
                                  <p:stCondLst>
                                    <p:cond delay="0"/>
                                  </p:stCondLst>
                                  <p:childTnLst>
                                    <p:anim calcmode="lin" valueType="num">
                                      <p:cBhvr additive="base">
                                        <p:cTn id="435" dur="2000"/>
                                        <p:tgtEl>
                                          <p:spTgt spid="10"/>
                                        </p:tgtEl>
                                        <p:attrNameLst>
                                          <p:attrName>ppt_x</p:attrName>
                                        </p:attrNameLst>
                                      </p:cBhvr>
                                      <p:tavLst>
                                        <p:tav tm="0">
                                          <p:val>
                                            <p:strVal val="ppt_x"/>
                                          </p:val>
                                        </p:tav>
                                        <p:tav tm="100000">
                                          <p:val>
                                            <p:strVal val="1+ppt_w/2"/>
                                          </p:val>
                                        </p:tav>
                                      </p:tavLst>
                                    </p:anim>
                                    <p:anim calcmode="lin" valueType="num">
                                      <p:cBhvr additive="base">
                                        <p:cTn id="436" dur="2000"/>
                                        <p:tgtEl>
                                          <p:spTgt spid="10"/>
                                        </p:tgtEl>
                                        <p:attrNameLst>
                                          <p:attrName>ppt_y</p:attrName>
                                        </p:attrNameLst>
                                      </p:cBhvr>
                                      <p:tavLst>
                                        <p:tav tm="0">
                                          <p:val>
                                            <p:strVal val="ppt_y"/>
                                          </p:val>
                                        </p:tav>
                                        <p:tav tm="100000">
                                          <p:val>
                                            <p:strVal val="ppt_y"/>
                                          </p:val>
                                        </p:tav>
                                      </p:tavLst>
                                    </p:anim>
                                    <p:set>
                                      <p:cBhvr>
                                        <p:cTn id="437" dur="1" fill="hold">
                                          <p:stCondLst>
                                            <p:cond delay="1999"/>
                                          </p:stCondLst>
                                        </p:cTn>
                                        <p:tgtEl>
                                          <p:spTgt spid="10"/>
                                        </p:tgtEl>
                                        <p:attrNameLst>
                                          <p:attrName>style.visibility</p:attrName>
                                        </p:attrNameLst>
                                      </p:cBhvr>
                                      <p:to>
                                        <p:strVal val="hidden"/>
                                      </p:to>
                                    </p:set>
                                  </p:childTnLst>
                                </p:cTn>
                              </p:par>
                              <p:par>
                                <p:cTn id="438" presetID="2" presetClass="exit" presetSubtype="2" fill="hold" grpId="3" nodeType="withEffect">
                                  <p:stCondLst>
                                    <p:cond delay="0"/>
                                  </p:stCondLst>
                                  <p:childTnLst>
                                    <p:anim calcmode="lin" valueType="num">
                                      <p:cBhvr additive="base">
                                        <p:cTn id="439" dur="2000"/>
                                        <p:tgtEl>
                                          <p:spTgt spid="12"/>
                                        </p:tgtEl>
                                        <p:attrNameLst>
                                          <p:attrName>ppt_x</p:attrName>
                                        </p:attrNameLst>
                                      </p:cBhvr>
                                      <p:tavLst>
                                        <p:tav tm="0">
                                          <p:val>
                                            <p:strVal val="ppt_x"/>
                                          </p:val>
                                        </p:tav>
                                        <p:tav tm="100000">
                                          <p:val>
                                            <p:strVal val="1+ppt_w/2"/>
                                          </p:val>
                                        </p:tav>
                                      </p:tavLst>
                                    </p:anim>
                                    <p:anim calcmode="lin" valueType="num">
                                      <p:cBhvr additive="base">
                                        <p:cTn id="440" dur="2000"/>
                                        <p:tgtEl>
                                          <p:spTgt spid="12"/>
                                        </p:tgtEl>
                                        <p:attrNameLst>
                                          <p:attrName>ppt_y</p:attrName>
                                        </p:attrNameLst>
                                      </p:cBhvr>
                                      <p:tavLst>
                                        <p:tav tm="0">
                                          <p:val>
                                            <p:strVal val="ppt_y"/>
                                          </p:val>
                                        </p:tav>
                                        <p:tav tm="100000">
                                          <p:val>
                                            <p:strVal val="ppt_y"/>
                                          </p:val>
                                        </p:tav>
                                      </p:tavLst>
                                    </p:anim>
                                    <p:set>
                                      <p:cBhvr>
                                        <p:cTn id="441" dur="1" fill="hold">
                                          <p:stCondLst>
                                            <p:cond delay="1999"/>
                                          </p:stCondLst>
                                        </p:cTn>
                                        <p:tgtEl>
                                          <p:spTgt spid="12"/>
                                        </p:tgtEl>
                                        <p:attrNameLst>
                                          <p:attrName>style.visibility</p:attrName>
                                        </p:attrNameLst>
                                      </p:cBhvr>
                                      <p:to>
                                        <p:strVal val="hidden"/>
                                      </p:to>
                                    </p:set>
                                  </p:childTnLst>
                                </p:cTn>
                              </p:par>
                              <p:par>
                                <p:cTn id="442" presetID="2" presetClass="exit" presetSubtype="2" fill="hold" grpId="3" nodeType="withEffect">
                                  <p:stCondLst>
                                    <p:cond delay="0"/>
                                  </p:stCondLst>
                                  <p:childTnLst>
                                    <p:anim calcmode="lin" valueType="num">
                                      <p:cBhvr additive="base">
                                        <p:cTn id="443" dur="2000"/>
                                        <p:tgtEl>
                                          <p:spTgt spid="14"/>
                                        </p:tgtEl>
                                        <p:attrNameLst>
                                          <p:attrName>ppt_x</p:attrName>
                                        </p:attrNameLst>
                                      </p:cBhvr>
                                      <p:tavLst>
                                        <p:tav tm="0">
                                          <p:val>
                                            <p:strVal val="ppt_x"/>
                                          </p:val>
                                        </p:tav>
                                        <p:tav tm="100000">
                                          <p:val>
                                            <p:strVal val="1+ppt_w/2"/>
                                          </p:val>
                                        </p:tav>
                                      </p:tavLst>
                                    </p:anim>
                                    <p:anim calcmode="lin" valueType="num">
                                      <p:cBhvr additive="base">
                                        <p:cTn id="444" dur="2000"/>
                                        <p:tgtEl>
                                          <p:spTgt spid="14"/>
                                        </p:tgtEl>
                                        <p:attrNameLst>
                                          <p:attrName>ppt_y</p:attrName>
                                        </p:attrNameLst>
                                      </p:cBhvr>
                                      <p:tavLst>
                                        <p:tav tm="0">
                                          <p:val>
                                            <p:strVal val="ppt_y"/>
                                          </p:val>
                                        </p:tav>
                                        <p:tav tm="100000">
                                          <p:val>
                                            <p:strVal val="ppt_y"/>
                                          </p:val>
                                        </p:tav>
                                      </p:tavLst>
                                    </p:anim>
                                    <p:set>
                                      <p:cBhvr>
                                        <p:cTn id="445" dur="1" fill="hold">
                                          <p:stCondLst>
                                            <p:cond delay="1999"/>
                                          </p:stCondLst>
                                        </p:cTn>
                                        <p:tgtEl>
                                          <p:spTgt spid="14"/>
                                        </p:tgtEl>
                                        <p:attrNameLst>
                                          <p:attrName>style.visibility</p:attrName>
                                        </p:attrNameLst>
                                      </p:cBhvr>
                                      <p:to>
                                        <p:strVal val="hidden"/>
                                      </p:to>
                                    </p:set>
                                  </p:childTnLst>
                                </p:cTn>
                              </p:par>
                              <p:par>
                                <p:cTn id="446" presetID="2" presetClass="exit" presetSubtype="2" fill="hold" grpId="3" nodeType="withEffect">
                                  <p:stCondLst>
                                    <p:cond delay="0"/>
                                  </p:stCondLst>
                                  <p:childTnLst>
                                    <p:anim calcmode="lin" valueType="num">
                                      <p:cBhvr additive="base">
                                        <p:cTn id="447" dur="2000"/>
                                        <p:tgtEl>
                                          <p:spTgt spid="16"/>
                                        </p:tgtEl>
                                        <p:attrNameLst>
                                          <p:attrName>ppt_x</p:attrName>
                                        </p:attrNameLst>
                                      </p:cBhvr>
                                      <p:tavLst>
                                        <p:tav tm="0">
                                          <p:val>
                                            <p:strVal val="ppt_x"/>
                                          </p:val>
                                        </p:tav>
                                        <p:tav tm="100000">
                                          <p:val>
                                            <p:strVal val="1+ppt_w/2"/>
                                          </p:val>
                                        </p:tav>
                                      </p:tavLst>
                                    </p:anim>
                                    <p:anim calcmode="lin" valueType="num">
                                      <p:cBhvr additive="base">
                                        <p:cTn id="448" dur="2000"/>
                                        <p:tgtEl>
                                          <p:spTgt spid="16"/>
                                        </p:tgtEl>
                                        <p:attrNameLst>
                                          <p:attrName>ppt_y</p:attrName>
                                        </p:attrNameLst>
                                      </p:cBhvr>
                                      <p:tavLst>
                                        <p:tav tm="0">
                                          <p:val>
                                            <p:strVal val="ppt_y"/>
                                          </p:val>
                                        </p:tav>
                                        <p:tav tm="100000">
                                          <p:val>
                                            <p:strVal val="ppt_y"/>
                                          </p:val>
                                        </p:tav>
                                      </p:tavLst>
                                    </p:anim>
                                    <p:set>
                                      <p:cBhvr>
                                        <p:cTn id="449" dur="1" fill="hold">
                                          <p:stCondLst>
                                            <p:cond delay="1999"/>
                                          </p:stCondLst>
                                        </p:cTn>
                                        <p:tgtEl>
                                          <p:spTgt spid="16"/>
                                        </p:tgtEl>
                                        <p:attrNameLst>
                                          <p:attrName>style.visibility</p:attrName>
                                        </p:attrNameLst>
                                      </p:cBhvr>
                                      <p:to>
                                        <p:strVal val="hidden"/>
                                      </p:to>
                                    </p:set>
                                  </p:childTnLst>
                                </p:cTn>
                              </p:par>
                              <p:par>
                                <p:cTn id="450" presetID="2" presetClass="exit" presetSubtype="2" fill="hold" grpId="3" nodeType="withEffect">
                                  <p:stCondLst>
                                    <p:cond delay="0"/>
                                  </p:stCondLst>
                                  <p:childTnLst>
                                    <p:anim calcmode="lin" valueType="num">
                                      <p:cBhvr additive="base">
                                        <p:cTn id="451" dur="2000"/>
                                        <p:tgtEl>
                                          <p:spTgt spid="18"/>
                                        </p:tgtEl>
                                        <p:attrNameLst>
                                          <p:attrName>ppt_x</p:attrName>
                                        </p:attrNameLst>
                                      </p:cBhvr>
                                      <p:tavLst>
                                        <p:tav tm="0">
                                          <p:val>
                                            <p:strVal val="ppt_x"/>
                                          </p:val>
                                        </p:tav>
                                        <p:tav tm="100000">
                                          <p:val>
                                            <p:strVal val="1+ppt_w/2"/>
                                          </p:val>
                                        </p:tav>
                                      </p:tavLst>
                                    </p:anim>
                                    <p:anim calcmode="lin" valueType="num">
                                      <p:cBhvr additive="base">
                                        <p:cTn id="452" dur="2000"/>
                                        <p:tgtEl>
                                          <p:spTgt spid="18"/>
                                        </p:tgtEl>
                                        <p:attrNameLst>
                                          <p:attrName>ppt_y</p:attrName>
                                        </p:attrNameLst>
                                      </p:cBhvr>
                                      <p:tavLst>
                                        <p:tav tm="0">
                                          <p:val>
                                            <p:strVal val="ppt_y"/>
                                          </p:val>
                                        </p:tav>
                                        <p:tav tm="100000">
                                          <p:val>
                                            <p:strVal val="ppt_y"/>
                                          </p:val>
                                        </p:tav>
                                      </p:tavLst>
                                    </p:anim>
                                    <p:set>
                                      <p:cBhvr>
                                        <p:cTn id="453" dur="1" fill="hold">
                                          <p:stCondLst>
                                            <p:cond delay="1999"/>
                                          </p:stCondLst>
                                        </p:cTn>
                                        <p:tgtEl>
                                          <p:spTgt spid="18"/>
                                        </p:tgtEl>
                                        <p:attrNameLst>
                                          <p:attrName>style.visibility</p:attrName>
                                        </p:attrNameLst>
                                      </p:cBhvr>
                                      <p:to>
                                        <p:strVal val="hidden"/>
                                      </p:to>
                                    </p:set>
                                  </p:childTnLst>
                                </p:cTn>
                              </p:par>
                              <p:par>
                                <p:cTn id="454" presetID="2" presetClass="exit" presetSubtype="2" fill="hold" grpId="3" nodeType="withEffect">
                                  <p:stCondLst>
                                    <p:cond delay="0"/>
                                  </p:stCondLst>
                                  <p:childTnLst>
                                    <p:anim calcmode="lin" valueType="num">
                                      <p:cBhvr additive="base">
                                        <p:cTn id="455" dur="2000"/>
                                        <p:tgtEl>
                                          <p:spTgt spid="20"/>
                                        </p:tgtEl>
                                        <p:attrNameLst>
                                          <p:attrName>ppt_x</p:attrName>
                                        </p:attrNameLst>
                                      </p:cBhvr>
                                      <p:tavLst>
                                        <p:tav tm="0">
                                          <p:val>
                                            <p:strVal val="ppt_x"/>
                                          </p:val>
                                        </p:tav>
                                        <p:tav tm="100000">
                                          <p:val>
                                            <p:strVal val="1+ppt_w/2"/>
                                          </p:val>
                                        </p:tav>
                                      </p:tavLst>
                                    </p:anim>
                                    <p:anim calcmode="lin" valueType="num">
                                      <p:cBhvr additive="base">
                                        <p:cTn id="456" dur="2000"/>
                                        <p:tgtEl>
                                          <p:spTgt spid="20"/>
                                        </p:tgtEl>
                                        <p:attrNameLst>
                                          <p:attrName>ppt_y</p:attrName>
                                        </p:attrNameLst>
                                      </p:cBhvr>
                                      <p:tavLst>
                                        <p:tav tm="0">
                                          <p:val>
                                            <p:strVal val="ppt_y"/>
                                          </p:val>
                                        </p:tav>
                                        <p:tav tm="100000">
                                          <p:val>
                                            <p:strVal val="ppt_y"/>
                                          </p:val>
                                        </p:tav>
                                      </p:tavLst>
                                    </p:anim>
                                    <p:set>
                                      <p:cBhvr>
                                        <p:cTn id="457" dur="1" fill="hold">
                                          <p:stCondLst>
                                            <p:cond delay="1999"/>
                                          </p:stCondLst>
                                        </p:cTn>
                                        <p:tgtEl>
                                          <p:spTgt spid="20"/>
                                        </p:tgtEl>
                                        <p:attrNameLst>
                                          <p:attrName>style.visibility</p:attrName>
                                        </p:attrNameLst>
                                      </p:cBhvr>
                                      <p:to>
                                        <p:strVal val="hidden"/>
                                      </p:to>
                                    </p:set>
                                  </p:childTnLst>
                                </p:cTn>
                              </p:par>
                              <p:par>
                                <p:cTn id="458" presetID="2" presetClass="exit" presetSubtype="2" fill="hold" grpId="3" nodeType="withEffect">
                                  <p:stCondLst>
                                    <p:cond delay="0"/>
                                  </p:stCondLst>
                                  <p:childTnLst>
                                    <p:anim calcmode="lin" valueType="num">
                                      <p:cBhvr additive="base">
                                        <p:cTn id="459" dur="2000"/>
                                        <p:tgtEl>
                                          <p:spTgt spid="22"/>
                                        </p:tgtEl>
                                        <p:attrNameLst>
                                          <p:attrName>ppt_x</p:attrName>
                                        </p:attrNameLst>
                                      </p:cBhvr>
                                      <p:tavLst>
                                        <p:tav tm="0">
                                          <p:val>
                                            <p:strVal val="ppt_x"/>
                                          </p:val>
                                        </p:tav>
                                        <p:tav tm="100000">
                                          <p:val>
                                            <p:strVal val="1+ppt_w/2"/>
                                          </p:val>
                                        </p:tav>
                                      </p:tavLst>
                                    </p:anim>
                                    <p:anim calcmode="lin" valueType="num">
                                      <p:cBhvr additive="base">
                                        <p:cTn id="460" dur="2000"/>
                                        <p:tgtEl>
                                          <p:spTgt spid="22"/>
                                        </p:tgtEl>
                                        <p:attrNameLst>
                                          <p:attrName>ppt_y</p:attrName>
                                        </p:attrNameLst>
                                      </p:cBhvr>
                                      <p:tavLst>
                                        <p:tav tm="0">
                                          <p:val>
                                            <p:strVal val="ppt_y"/>
                                          </p:val>
                                        </p:tav>
                                        <p:tav tm="100000">
                                          <p:val>
                                            <p:strVal val="ppt_y"/>
                                          </p:val>
                                        </p:tav>
                                      </p:tavLst>
                                    </p:anim>
                                    <p:set>
                                      <p:cBhvr>
                                        <p:cTn id="461" dur="1" fill="hold">
                                          <p:stCondLst>
                                            <p:cond delay="1999"/>
                                          </p:stCondLst>
                                        </p:cTn>
                                        <p:tgtEl>
                                          <p:spTgt spid="22"/>
                                        </p:tgtEl>
                                        <p:attrNameLst>
                                          <p:attrName>style.visibility</p:attrName>
                                        </p:attrNameLst>
                                      </p:cBhvr>
                                      <p:to>
                                        <p:strVal val="hidden"/>
                                      </p:to>
                                    </p:set>
                                  </p:childTnLst>
                                </p:cTn>
                              </p:par>
                              <p:par>
                                <p:cTn id="462" presetID="2" presetClass="exit" presetSubtype="2" fill="hold" grpId="3" nodeType="withEffect">
                                  <p:stCondLst>
                                    <p:cond delay="0"/>
                                  </p:stCondLst>
                                  <p:childTnLst>
                                    <p:anim calcmode="lin" valueType="num">
                                      <p:cBhvr additive="base">
                                        <p:cTn id="463" dur="2000"/>
                                        <p:tgtEl>
                                          <p:spTgt spid="24"/>
                                        </p:tgtEl>
                                        <p:attrNameLst>
                                          <p:attrName>ppt_x</p:attrName>
                                        </p:attrNameLst>
                                      </p:cBhvr>
                                      <p:tavLst>
                                        <p:tav tm="0">
                                          <p:val>
                                            <p:strVal val="ppt_x"/>
                                          </p:val>
                                        </p:tav>
                                        <p:tav tm="100000">
                                          <p:val>
                                            <p:strVal val="1+ppt_w/2"/>
                                          </p:val>
                                        </p:tav>
                                      </p:tavLst>
                                    </p:anim>
                                    <p:anim calcmode="lin" valueType="num">
                                      <p:cBhvr additive="base">
                                        <p:cTn id="464" dur="2000"/>
                                        <p:tgtEl>
                                          <p:spTgt spid="24"/>
                                        </p:tgtEl>
                                        <p:attrNameLst>
                                          <p:attrName>ppt_y</p:attrName>
                                        </p:attrNameLst>
                                      </p:cBhvr>
                                      <p:tavLst>
                                        <p:tav tm="0">
                                          <p:val>
                                            <p:strVal val="ppt_y"/>
                                          </p:val>
                                        </p:tav>
                                        <p:tav tm="100000">
                                          <p:val>
                                            <p:strVal val="ppt_y"/>
                                          </p:val>
                                        </p:tav>
                                      </p:tavLst>
                                    </p:anim>
                                    <p:set>
                                      <p:cBhvr>
                                        <p:cTn id="465" dur="1" fill="hold">
                                          <p:stCondLst>
                                            <p:cond delay="1999"/>
                                          </p:stCondLst>
                                        </p:cTn>
                                        <p:tgtEl>
                                          <p:spTgt spid="24"/>
                                        </p:tgtEl>
                                        <p:attrNameLst>
                                          <p:attrName>style.visibility</p:attrName>
                                        </p:attrNameLst>
                                      </p:cBhvr>
                                      <p:to>
                                        <p:strVal val="hidden"/>
                                      </p:to>
                                    </p:set>
                                  </p:childTnLst>
                                </p:cTn>
                              </p:par>
                              <p:par>
                                <p:cTn id="466" presetID="2" presetClass="exit" presetSubtype="2" fill="hold" grpId="3" nodeType="withEffect">
                                  <p:stCondLst>
                                    <p:cond delay="0"/>
                                  </p:stCondLst>
                                  <p:childTnLst>
                                    <p:anim calcmode="lin" valueType="num">
                                      <p:cBhvr additive="base">
                                        <p:cTn id="467" dur="2000"/>
                                        <p:tgtEl>
                                          <p:spTgt spid="26"/>
                                        </p:tgtEl>
                                        <p:attrNameLst>
                                          <p:attrName>ppt_x</p:attrName>
                                        </p:attrNameLst>
                                      </p:cBhvr>
                                      <p:tavLst>
                                        <p:tav tm="0">
                                          <p:val>
                                            <p:strVal val="ppt_x"/>
                                          </p:val>
                                        </p:tav>
                                        <p:tav tm="100000">
                                          <p:val>
                                            <p:strVal val="1+ppt_w/2"/>
                                          </p:val>
                                        </p:tav>
                                      </p:tavLst>
                                    </p:anim>
                                    <p:anim calcmode="lin" valueType="num">
                                      <p:cBhvr additive="base">
                                        <p:cTn id="468" dur="2000"/>
                                        <p:tgtEl>
                                          <p:spTgt spid="26"/>
                                        </p:tgtEl>
                                        <p:attrNameLst>
                                          <p:attrName>ppt_y</p:attrName>
                                        </p:attrNameLst>
                                      </p:cBhvr>
                                      <p:tavLst>
                                        <p:tav tm="0">
                                          <p:val>
                                            <p:strVal val="ppt_y"/>
                                          </p:val>
                                        </p:tav>
                                        <p:tav tm="100000">
                                          <p:val>
                                            <p:strVal val="ppt_y"/>
                                          </p:val>
                                        </p:tav>
                                      </p:tavLst>
                                    </p:anim>
                                    <p:set>
                                      <p:cBhvr>
                                        <p:cTn id="469" dur="1" fill="hold">
                                          <p:stCondLst>
                                            <p:cond delay="1999"/>
                                          </p:stCondLst>
                                        </p:cTn>
                                        <p:tgtEl>
                                          <p:spTgt spid="26"/>
                                        </p:tgtEl>
                                        <p:attrNameLst>
                                          <p:attrName>style.visibility</p:attrName>
                                        </p:attrNameLst>
                                      </p:cBhvr>
                                      <p:to>
                                        <p:strVal val="hidden"/>
                                      </p:to>
                                    </p:set>
                                  </p:childTnLst>
                                </p:cTn>
                              </p:par>
                              <p:par>
                                <p:cTn id="470" presetID="2" presetClass="exit" presetSubtype="2" fill="hold" grpId="3" nodeType="withEffect">
                                  <p:stCondLst>
                                    <p:cond delay="0"/>
                                  </p:stCondLst>
                                  <p:childTnLst>
                                    <p:anim calcmode="lin" valueType="num">
                                      <p:cBhvr additive="base">
                                        <p:cTn id="471" dur="2000"/>
                                        <p:tgtEl>
                                          <p:spTgt spid="28"/>
                                        </p:tgtEl>
                                        <p:attrNameLst>
                                          <p:attrName>ppt_x</p:attrName>
                                        </p:attrNameLst>
                                      </p:cBhvr>
                                      <p:tavLst>
                                        <p:tav tm="0">
                                          <p:val>
                                            <p:strVal val="ppt_x"/>
                                          </p:val>
                                        </p:tav>
                                        <p:tav tm="100000">
                                          <p:val>
                                            <p:strVal val="1+ppt_w/2"/>
                                          </p:val>
                                        </p:tav>
                                      </p:tavLst>
                                    </p:anim>
                                    <p:anim calcmode="lin" valueType="num">
                                      <p:cBhvr additive="base">
                                        <p:cTn id="472" dur="2000"/>
                                        <p:tgtEl>
                                          <p:spTgt spid="28"/>
                                        </p:tgtEl>
                                        <p:attrNameLst>
                                          <p:attrName>ppt_y</p:attrName>
                                        </p:attrNameLst>
                                      </p:cBhvr>
                                      <p:tavLst>
                                        <p:tav tm="0">
                                          <p:val>
                                            <p:strVal val="ppt_y"/>
                                          </p:val>
                                        </p:tav>
                                        <p:tav tm="100000">
                                          <p:val>
                                            <p:strVal val="ppt_y"/>
                                          </p:val>
                                        </p:tav>
                                      </p:tavLst>
                                    </p:anim>
                                    <p:set>
                                      <p:cBhvr>
                                        <p:cTn id="473" dur="1" fill="hold">
                                          <p:stCondLst>
                                            <p:cond delay="1999"/>
                                          </p:stCondLst>
                                        </p:cTn>
                                        <p:tgtEl>
                                          <p:spTgt spid="28"/>
                                        </p:tgtEl>
                                        <p:attrNameLst>
                                          <p:attrName>style.visibility</p:attrName>
                                        </p:attrNameLst>
                                      </p:cBhvr>
                                      <p:to>
                                        <p:strVal val="hidden"/>
                                      </p:to>
                                    </p:set>
                                  </p:childTnLst>
                                </p:cTn>
                              </p:par>
                              <p:par>
                                <p:cTn id="474" presetID="2" presetClass="exit" presetSubtype="2" fill="hold" grpId="3" nodeType="withEffect">
                                  <p:stCondLst>
                                    <p:cond delay="0"/>
                                  </p:stCondLst>
                                  <p:childTnLst>
                                    <p:anim calcmode="lin" valueType="num">
                                      <p:cBhvr additive="base">
                                        <p:cTn id="475" dur="2000"/>
                                        <p:tgtEl>
                                          <p:spTgt spid="30"/>
                                        </p:tgtEl>
                                        <p:attrNameLst>
                                          <p:attrName>ppt_x</p:attrName>
                                        </p:attrNameLst>
                                      </p:cBhvr>
                                      <p:tavLst>
                                        <p:tav tm="0">
                                          <p:val>
                                            <p:strVal val="ppt_x"/>
                                          </p:val>
                                        </p:tav>
                                        <p:tav tm="100000">
                                          <p:val>
                                            <p:strVal val="1+ppt_w/2"/>
                                          </p:val>
                                        </p:tav>
                                      </p:tavLst>
                                    </p:anim>
                                    <p:anim calcmode="lin" valueType="num">
                                      <p:cBhvr additive="base">
                                        <p:cTn id="476" dur="2000"/>
                                        <p:tgtEl>
                                          <p:spTgt spid="30"/>
                                        </p:tgtEl>
                                        <p:attrNameLst>
                                          <p:attrName>ppt_y</p:attrName>
                                        </p:attrNameLst>
                                      </p:cBhvr>
                                      <p:tavLst>
                                        <p:tav tm="0">
                                          <p:val>
                                            <p:strVal val="ppt_y"/>
                                          </p:val>
                                        </p:tav>
                                        <p:tav tm="100000">
                                          <p:val>
                                            <p:strVal val="ppt_y"/>
                                          </p:val>
                                        </p:tav>
                                      </p:tavLst>
                                    </p:anim>
                                    <p:set>
                                      <p:cBhvr>
                                        <p:cTn id="477" dur="1" fill="hold">
                                          <p:stCondLst>
                                            <p:cond delay="1999"/>
                                          </p:stCondLst>
                                        </p:cTn>
                                        <p:tgtEl>
                                          <p:spTgt spid="30"/>
                                        </p:tgtEl>
                                        <p:attrNameLst>
                                          <p:attrName>style.visibility</p:attrName>
                                        </p:attrNameLst>
                                      </p:cBhvr>
                                      <p:to>
                                        <p:strVal val="hidden"/>
                                      </p:to>
                                    </p:set>
                                  </p:childTnLst>
                                </p:cTn>
                              </p:par>
                              <p:par>
                                <p:cTn id="478" presetID="2" presetClass="exit" presetSubtype="2" fill="hold" grpId="3" nodeType="withEffect">
                                  <p:stCondLst>
                                    <p:cond delay="0"/>
                                  </p:stCondLst>
                                  <p:childTnLst>
                                    <p:anim calcmode="lin" valueType="num">
                                      <p:cBhvr additive="base">
                                        <p:cTn id="479" dur="2000"/>
                                        <p:tgtEl>
                                          <p:spTgt spid="32"/>
                                        </p:tgtEl>
                                        <p:attrNameLst>
                                          <p:attrName>ppt_x</p:attrName>
                                        </p:attrNameLst>
                                      </p:cBhvr>
                                      <p:tavLst>
                                        <p:tav tm="0">
                                          <p:val>
                                            <p:strVal val="ppt_x"/>
                                          </p:val>
                                        </p:tav>
                                        <p:tav tm="100000">
                                          <p:val>
                                            <p:strVal val="1+ppt_w/2"/>
                                          </p:val>
                                        </p:tav>
                                      </p:tavLst>
                                    </p:anim>
                                    <p:anim calcmode="lin" valueType="num">
                                      <p:cBhvr additive="base">
                                        <p:cTn id="480" dur="2000"/>
                                        <p:tgtEl>
                                          <p:spTgt spid="32"/>
                                        </p:tgtEl>
                                        <p:attrNameLst>
                                          <p:attrName>ppt_y</p:attrName>
                                        </p:attrNameLst>
                                      </p:cBhvr>
                                      <p:tavLst>
                                        <p:tav tm="0">
                                          <p:val>
                                            <p:strVal val="ppt_y"/>
                                          </p:val>
                                        </p:tav>
                                        <p:tav tm="100000">
                                          <p:val>
                                            <p:strVal val="ppt_y"/>
                                          </p:val>
                                        </p:tav>
                                      </p:tavLst>
                                    </p:anim>
                                    <p:set>
                                      <p:cBhvr>
                                        <p:cTn id="481" dur="1" fill="hold">
                                          <p:stCondLst>
                                            <p:cond delay="1999"/>
                                          </p:stCondLst>
                                        </p:cTn>
                                        <p:tgtEl>
                                          <p:spTgt spid="32"/>
                                        </p:tgtEl>
                                        <p:attrNameLst>
                                          <p:attrName>style.visibility</p:attrName>
                                        </p:attrNameLst>
                                      </p:cBhvr>
                                      <p:to>
                                        <p:strVal val="hidden"/>
                                      </p:to>
                                    </p:set>
                                  </p:childTnLst>
                                </p:cTn>
                              </p:par>
                              <p:par>
                                <p:cTn id="482" presetID="2" presetClass="exit" presetSubtype="2" fill="hold" grpId="3" nodeType="withEffect">
                                  <p:stCondLst>
                                    <p:cond delay="0"/>
                                  </p:stCondLst>
                                  <p:childTnLst>
                                    <p:anim calcmode="lin" valueType="num">
                                      <p:cBhvr additive="base">
                                        <p:cTn id="483" dur="2000"/>
                                        <p:tgtEl>
                                          <p:spTgt spid="34"/>
                                        </p:tgtEl>
                                        <p:attrNameLst>
                                          <p:attrName>ppt_x</p:attrName>
                                        </p:attrNameLst>
                                      </p:cBhvr>
                                      <p:tavLst>
                                        <p:tav tm="0">
                                          <p:val>
                                            <p:strVal val="ppt_x"/>
                                          </p:val>
                                        </p:tav>
                                        <p:tav tm="100000">
                                          <p:val>
                                            <p:strVal val="1+ppt_w/2"/>
                                          </p:val>
                                        </p:tav>
                                      </p:tavLst>
                                    </p:anim>
                                    <p:anim calcmode="lin" valueType="num">
                                      <p:cBhvr additive="base">
                                        <p:cTn id="484" dur="2000"/>
                                        <p:tgtEl>
                                          <p:spTgt spid="34"/>
                                        </p:tgtEl>
                                        <p:attrNameLst>
                                          <p:attrName>ppt_y</p:attrName>
                                        </p:attrNameLst>
                                      </p:cBhvr>
                                      <p:tavLst>
                                        <p:tav tm="0">
                                          <p:val>
                                            <p:strVal val="ppt_y"/>
                                          </p:val>
                                        </p:tav>
                                        <p:tav tm="100000">
                                          <p:val>
                                            <p:strVal val="ppt_y"/>
                                          </p:val>
                                        </p:tav>
                                      </p:tavLst>
                                    </p:anim>
                                    <p:set>
                                      <p:cBhvr>
                                        <p:cTn id="485" dur="1" fill="hold">
                                          <p:stCondLst>
                                            <p:cond delay="1999"/>
                                          </p:stCondLst>
                                        </p:cTn>
                                        <p:tgtEl>
                                          <p:spTgt spid="34"/>
                                        </p:tgtEl>
                                        <p:attrNameLst>
                                          <p:attrName>style.visibility</p:attrName>
                                        </p:attrNameLst>
                                      </p:cBhvr>
                                      <p:to>
                                        <p:strVal val="hidden"/>
                                      </p:to>
                                    </p:set>
                                  </p:childTnLst>
                                </p:cTn>
                              </p:par>
                              <p:par>
                                <p:cTn id="486" presetID="2" presetClass="exit" presetSubtype="2" fill="hold" grpId="3" nodeType="withEffect">
                                  <p:stCondLst>
                                    <p:cond delay="0"/>
                                  </p:stCondLst>
                                  <p:childTnLst>
                                    <p:anim calcmode="lin" valueType="num">
                                      <p:cBhvr additive="base">
                                        <p:cTn id="487" dur="2000"/>
                                        <p:tgtEl>
                                          <p:spTgt spid="36"/>
                                        </p:tgtEl>
                                        <p:attrNameLst>
                                          <p:attrName>ppt_x</p:attrName>
                                        </p:attrNameLst>
                                      </p:cBhvr>
                                      <p:tavLst>
                                        <p:tav tm="0">
                                          <p:val>
                                            <p:strVal val="ppt_x"/>
                                          </p:val>
                                        </p:tav>
                                        <p:tav tm="100000">
                                          <p:val>
                                            <p:strVal val="1+ppt_w/2"/>
                                          </p:val>
                                        </p:tav>
                                      </p:tavLst>
                                    </p:anim>
                                    <p:anim calcmode="lin" valueType="num">
                                      <p:cBhvr additive="base">
                                        <p:cTn id="488" dur="2000"/>
                                        <p:tgtEl>
                                          <p:spTgt spid="36"/>
                                        </p:tgtEl>
                                        <p:attrNameLst>
                                          <p:attrName>ppt_y</p:attrName>
                                        </p:attrNameLst>
                                      </p:cBhvr>
                                      <p:tavLst>
                                        <p:tav tm="0">
                                          <p:val>
                                            <p:strVal val="ppt_y"/>
                                          </p:val>
                                        </p:tav>
                                        <p:tav tm="100000">
                                          <p:val>
                                            <p:strVal val="ppt_y"/>
                                          </p:val>
                                        </p:tav>
                                      </p:tavLst>
                                    </p:anim>
                                    <p:set>
                                      <p:cBhvr>
                                        <p:cTn id="489" dur="1" fill="hold">
                                          <p:stCondLst>
                                            <p:cond delay="1999"/>
                                          </p:stCondLst>
                                        </p:cTn>
                                        <p:tgtEl>
                                          <p:spTgt spid="36"/>
                                        </p:tgtEl>
                                        <p:attrNameLst>
                                          <p:attrName>style.visibility</p:attrName>
                                        </p:attrNameLst>
                                      </p:cBhvr>
                                      <p:to>
                                        <p:strVal val="hidden"/>
                                      </p:to>
                                    </p:set>
                                  </p:childTnLst>
                                </p:cTn>
                              </p:par>
                              <p:par>
                                <p:cTn id="490" presetID="2" presetClass="exit" presetSubtype="2" fill="hold" grpId="3" nodeType="withEffect">
                                  <p:stCondLst>
                                    <p:cond delay="0"/>
                                  </p:stCondLst>
                                  <p:childTnLst>
                                    <p:anim calcmode="lin" valueType="num">
                                      <p:cBhvr additive="base">
                                        <p:cTn id="491" dur="2000"/>
                                        <p:tgtEl>
                                          <p:spTgt spid="38"/>
                                        </p:tgtEl>
                                        <p:attrNameLst>
                                          <p:attrName>ppt_x</p:attrName>
                                        </p:attrNameLst>
                                      </p:cBhvr>
                                      <p:tavLst>
                                        <p:tav tm="0">
                                          <p:val>
                                            <p:strVal val="ppt_x"/>
                                          </p:val>
                                        </p:tav>
                                        <p:tav tm="100000">
                                          <p:val>
                                            <p:strVal val="1+ppt_w/2"/>
                                          </p:val>
                                        </p:tav>
                                      </p:tavLst>
                                    </p:anim>
                                    <p:anim calcmode="lin" valueType="num">
                                      <p:cBhvr additive="base">
                                        <p:cTn id="492" dur="2000"/>
                                        <p:tgtEl>
                                          <p:spTgt spid="38"/>
                                        </p:tgtEl>
                                        <p:attrNameLst>
                                          <p:attrName>ppt_y</p:attrName>
                                        </p:attrNameLst>
                                      </p:cBhvr>
                                      <p:tavLst>
                                        <p:tav tm="0">
                                          <p:val>
                                            <p:strVal val="ppt_y"/>
                                          </p:val>
                                        </p:tav>
                                        <p:tav tm="100000">
                                          <p:val>
                                            <p:strVal val="ppt_y"/>
                                          </p:val>
                                        </p:tav>
                                      </p:tavLst>
                                    </p:anim>
                                    <p:set>
                                      <p:cBhvr>
                                        <p:cTn id="493" dur="1" fill="hold">
                                          <p:stCondLst>
                                            <p:cond delay="1999"/>
                                          </p:stCondLst>
                                        </p:cTn>
                                        <p:tgtEl>
                                          <p:spTgt spid="38"/>
                                        </p:tgtEl>
                                        <p:attrNameLst>
                                          <p:attrName>style.visibility</p:attrName>
                                        </p:attrNameLst>
                                      </p:cBhvr>
                                      <p:to>
                                        <p:strVal val="hidden"/>
                                      </p:to>
                                    </p:set>
                                  </p:childTnLst>
                                </p:cTn>
                              </p:par>
                              <p:par>
                                <p:cTn id="494" presetID="2" presetClass="exit" presetSubtype="2" fill="hold" grpId="3" nodeType="withEffect">
                                  <p:stCondLst>
                                    <p:cond delay="0"/>
                                  </p:stCondLst>
                                  <p:childTnLst>
                                    <p:anim calcmode="lin" valueType="num">
                                      <p:cBhvr additive="base">
                                        <p:cTn id="495" dur="2000"/>
                                        <p:tgtEl>
                                          <p:spTgt spid="40"/>
                                        </p:tgtEl>
                                        <p:attrNameLst>
                                          <p:attrName>ppt_x</p:attrName>
                                        </p:attrNameLst>
                                      </p:cBhvr>
                                      <p:tavLst>
                                        <p:tav tm="0">
                                          <p:val>
                                            <p:strVal val="ppt_x"/>
                                          </p:val>
                                        </p:tav>
                                        <p:tav tm="100000">
                                          <p:val>
                                            <p:strVal val="1+ppt_w/2"/>
                                          </p:val>
                                        </p:tav>
                                      </p:tavLst>
                                    </p:anim>
                                    <p:anim calcmode="lin" valueType="num">
                                      <p:cBhvr additive="base">
                                        <p:cTn id="496" dur="2000"/>
                                        <p:tgtEl>
                                          <p:spTgt spid="40"/>
                                        </p:tgtEl>
                                        <p:attrNameLst>
                                          <p:attrName>ppt_y</p:attrName>
                                        </p:attrNameLst>
                                      </p:cBhvr>
                                      <p:tavLst>
                                        <p:tav tm="0">
                                          <p:val>
                                            <p:strVal val="ppt_y"/>
                                          </p:val>
                                        </p:tav>
                                        <p:tav tm="100000">
                                          <p:val>
                                            <p:strVal val="ppt_y"/>
                                          </p:val>
                                        </p:tav>
                                      </p:tavLst>
                                    </p:anim>
                                    <p:set>
                                      <p:cBhvr>
                                        <p:cTn id="497" dur="1" fill="hold">
                                          <p:stCondLst>
                                            <p:cond delay="1999"/>
                                          </p:stCondLst>
                                        </p:cTn>
                                        <p:tgtEl>
                                          <p:spTgt spid="40"/>
                                        </p:tgtEl>
                                        <p:attrNameLst>
                                          <p:attrName>style.visibility</p:attrName>
                                        </p:attrNameLst>
                                      </p:cBhvr>
                                      <p:to>
                                        <p:strVal val="hidden"/>
                                      </p:to>
                                    </p:set>
                                  </p:childTnLst>
                                </p:cTn>
                              </p:par>
                              <p:par>
                                <p:cTn id="498" presetID="2" presetClass="exit" presetSubtype="2" fill="hold" grpId="3" nodeType="withEffect">
                                  <p:stCondLst>
                                    <p:cond delay="0"/>
                                  </p:stCondLst>
                                  <p:childTnLst>
                                    <p:anim calcmode="lin" valueType="num">
                                      <p:cBhvr additive="base">
                                        <p:cTn id="499" dur="2000"/>
                                        <p:tgtEl>
                                          <p:spTgt spid="42"/>
                                        </p:tgtEl>
                                        <p:attrNameLst>
                                          <p:attrName>ppt_x</p:attrName>
                                        </p:attrNameLst>
                                      </p:cBhvr>
                                      <p:tavLst>
                                        <p:tav tm="0">
                                          <p:val>
                                            <p:strVal val="ppt_x"/>
                                          </p:val>
                                        </p:tav>
                                        <p:tav tm="100000">
                                          <p:val>
                                            <p:strVal val="1+ppt_w/2"/>
                                          </p:val>
                                        </p:tav>
                                      </p:tavLst>
                                    </p:anim>
                                    <p:anim calcmode="lin" valueType="num">
                                      <p:cBhvr additive="base">
                                        <p:cTn id="500" dur="2000"/>
                                        <p:tgtEl>
                                          <p:spTgt spid="42"/>
                                        </p:tgtEl>
                                        <p:attrNameLst>
                                          <p:attrName>ppt_y</p:attrName>
                                        </p:attrNameLst>
                                      </p:cBhvr>
                                      <p:tavLst>
                                        <p:tav tm="0">
                                          <p:val>
                                            <p:strVal val="ppt_y"/>
                                          </p:val>
                                        </p:tav>
                                        <p:tav tm="100000">
                                          <p:val>
                                            <p:strVal val="ppt_y"/>
                                          </p:val>
                                        </p:tav>
                                      </p:tavLst>
                                    </p:anim>
                                    <p:set>
                                      <p:cBhvr>
                                        <p:cTn id="501" dur="1" fill="hold">
                                          <p:stCondLst>
                                            <p:cond delay="1999"/>
                                          </p:stCondLst>
                                        </p:cTn>
                                        <p:tgtEl>
                                          <p:spTgt spid="42"/>
                                        </p:tgtEl>
                                        <p:attrNameLst>
                                          <p:attrName>style.visibility</p:attrName>
                                        </p:attrNameLst>
                                      </p:cBhvr>
                                      <p:to>
                                        <p:strVal val="hidden"/>
                                      </p:to>
                                    </p:set>
                                  </p:childTnLst>
                                </p:cTn>
                              </p:par>
                              <p:par>
                                <p:cTn id="502" presetID="2" presetClass="exit" presetSubtype="2" fill="hold" grpId="3" nodeType="withEffect">
                                  <p:stCondLst>
                                    <p:cond delay="0"/>
                                  </p:stCondLst>
                                  <p:childTnLst>
                                    <p:anim calcmode="lin" valueType="num">
                                      <p:cBhvr additive="base">
                                        <p:cTn id="503" dur="2000"/>
                                        <p:tgtEl>
                                          <p:spTgt spid="44"/>
                                        </p:tgtEl>
                                        <p:attrNameLst>
                                          <p:attrName>ppt_x</p:attrName>
                                        </p:attrNameLst>
                                      </p:cBhvr>
                                      <p:tavLst>
                                        <p:tav tm="0">
                                          <p:val>
                                            <p:strVal val="ppt_x"/>
                                          </p:val>
                                        </p:tav>
                                        <p:tav tm="100000">
                                          <p:val>
                                            <p:strVal val="1+ppt_w/2"/>
                                          </p:val>
                                        </p:tav>
                                      </p:tavLst>
                                    </p:anim>
                                    <p:anim calcmode="lin" valueType="num">
                                      <p:cBhvr additive="base">
                                        <p:cTn id="504" dur="2000"/>
                                        <p:tgtEl>
                                          <p:spTgt spid="44"/>
                                        </p:tgtEl>
                                        <p:attrNameLst>
                                          <p:attrName>ppt_y</p:attrName>
                                        </p:attrNameLst>
                                      </p:cBhvr>
                                      <p:tavLst>
                                        <p:tav tm="0">
                                          <p:val>
                                            <p:strVal val="ppt_y"/>
                                          </p:val>
                                        </p:tav>
                                        <p:tav tm="100000">
                                          <p:val>
                                            <p:strVal val="ppt_y"/>
                                          </p:val>
                                        </p:tav>
                                      </p:tavLst>
                                    </p:anim>
                                    <p:set>
                                      <p:cBhvr>
                                        <p:cTn id="505" dur="1" fill="hold">
                                          <p:stCondLst>
                                            <p:cond delay="1999"/>
                                          </p:stCondLst>
                                        </p:cTn>
                                        <p:tgtEl>
                                          <p:spTgt spid="44"/>
                                        </p:tgtEl>
                                        <p:attrNameLst>
                                          <p:attrName>style.visibility</p:attrName>
                                        </p:attrNameLst>
                                      </p:cBhvr>
                                      <p:to>
                                        <p:strVal val="hidden"/>
                                      </p:to>
                                    </p:set>
                                  </p:childTnLst>
                                </p:cTn>
                              </p:par>
                              <p:par>
                                <p:cTn id="506" presetID="2" presetClass="exit" presetSubtype="2" fill="hold" grpId="3" nodeType="withEffect">
                                  <p:stCondLst>
                                    <p:cond delay="0"/>
                                  </p:stCondLst>
                                  <p:childTnLst>
                                    <p:anim calcmode="lin" valueType="num">
                                      <p:cBhvr additive="base">
                                        <p:cTn id="507" dur="2000"/>
                                        <p:tgtEl>
                                          <p:spTgt spid="46"/>
                                        </p:tgtEl>
                                        <p:attrNameLst>
                                          <p:attrName>ppt_x</p:attrName>
                                        </p:attrNameLst>
                                      </p:cBhvr>
                                      <p:tavLst>
                                        <p:tav tm="0">
                                          <p:val>
                                            <p:strVal val="ppt_x"/>
                                          </p:val>
                                        </p:tav>
                                        <p:tav tm="100000">
                                          <p:val>
                                            <p:strVal val="1+ppt_w/2"/>
                                          </p:val>
                                        </p:tav>
                                      </p:tavLst>
                                    </p:anim>
                                    <p:anim calcmode="lin" valueType="num">
                                      <p:cBhvr additive="base">
                                        <p:cTn id="508" dur="2000"/>
                                        <p:tgtEl>
                                          <p:spTgt spid="46"/>
                                        </p:tgtEl>
                                        <p:attrNameLst>
                                          <p:attrName>ppt_y</p:attrName>
                                        </p:attrNameLst>
                                      </p:cBhvr>
                                      <p:tavLst>
                                        <p:tav tm="0">
                                          <p:val>
                                            <p:strVal val="ppt_y"/>
                                          </p:val>
                                        </p:tav>
                                        <p:tav tm="100000">
                                          <p:val>
                                            <p:strVal val="ppt_y"/>
                                          </p:val>
                                        </p:tav>
                                      </p:tavLst>
                                    </p:anim>
                                    <p:set>
                                      <p:cBhvr>
                                        <p:cTn id="509" dur="1" fill="hold">
                                          <p:stCondLst>
                                            <p:cond delay="1999"/>
                                          </p:stCondLst>
                                        </p:cTn>
                                        <p:tgtEl>
                                          <p:spTgt spid="46"/>
                                        </p:tgtEl>
                                        <p:attrNameLst>
                                          <p:attrName>style.visibility</p:attrName>
                                        </p:attrNameLst>
                                      </p:cBhvr>
                                      <p:to>
                                        <p:strVal val="hidden"/>
                                      </p:to>
                                    </p:set>
                                  </p:childTnLst>
                                </p:cTn>
                              </p:par>
                              <p:par>
                                <p:cTn id="510" presetID="2" presetClass="exit" presetSubtype="2" fill="hold" grpId="3" nodeType="withEffect">
                                  <p:stCondLst>
                                    <p:cond delay="0"/>
                                  </p:stCondLst>
                                  <p:childTnLst>
                                    <p:anim calcmode="lin" valueType="num">
                                      <p:cBhvr additive="base">
                                        <p:cTn id="511" dur="2000"/>
                                        <p:tgtEl>
                                          <p:spTgt spid="48"/>
                                        </p:tgtEl>
                                        <p:attrNameLst>
                                          <p:attrName>ppt_x</p:attrName>
                                        </p:attrNameLst>
                                      </p:cBhvr>
                                      <p:tavLst>
                                        <p:tav tm="0">
                                          <p:val>
                                            <p:strVal val="ppt_x"/>
                                          </p:val>
                                        </p:tav>
                                        <p:tav tm="100000">
                                          <p:val>
                                            <p:strVal val="1+ppt_w/2"/>
                                          </p:val>
                                        </p:tav>
                                      </p:tavLst>
                                    </p:anim>
                                    <p:anim calcmode="lin" valueType="num">
                                      <p:cBhvr additive="base">
                                        <p:cTn id="512" dur="2000"/>
                                        <p:tgtEl>
                                          <p:spTgt spid="48"/>
                                        </p:tgtEl>
                                        <p:attrNameLst>
                                          <p:attrName>ppt_y</p:attrName>
                                        </p:attrNameLst>
                                      </p:cBhvr>
                                      <p:tavLst>
                                        <p:tav tm="0">
                                          <p:val>
                                            <p:strVal val="ppt_y"/>
                                          </p:val>
                                        </p:tav>
                                        <p:tav tm="100000">
                                          <p:val>
                                            <p:strVal val="ppt_y"/>
                                          </p:val>
                                        </p:tav>
                                      </p:tavLst>
                                    </p:anim>
                                    <p:set>
                                      <p:cBhvr>
                                        <p:cTn id="513" dur="1" fill="hold">
                                          <p:stCondLst>
                                            <p:cond delay="1999"/>
                                          </p:stCondLst>
                                        </p:cTn>
                                        <p:tgtEl>
                                          <p:spTgt spid="48"/>
                                        </p:tgtEl>
                                        <p:attrNameLst>
                                          <p:attrName>style.visibility</p:attrName>
                                        </p:attrNameLst>
                                      </p:cBhvr>
                                      <p:to>
                                        <p:strVal val="hidden"/>
                                      </p:to>
                                    </p:set>
                                  </p:childTnLst>
                                </p:cTn>
                              </p:par>
                              <p:par>
                                <p:cTn id="514" presetID="8" presetClass="emph" presetSubtype="0" fill="hold" grpId="4" nodeType="withEffect">
                                  <p:stCondLst>
                                    <p:cond delay="0"/>
                                  </p:stCondLst>
                                  <p:childTnLst>
                                    <p:animRot by="21600000">
                                      <p:cBhvr>
                                        <p:cTn id="515" dur="2000" fill="hold"/>
                                        <p:tgtEl>
                                          <p:spTgt spid="4"/>
                                        </p:tgtEl>
                                        <p:attrNameLst>
                                          <p:attrName>r</p:attrName>
                                        </p:attrNameLst>
                                      </p:cBhvr>
                                    </p:animRot>
                                  </p:childTnLst>
                                </p:cTn>
                              </p:par>
                              <p:par>
                                <p:cTn id="516" presetID="8" presetClass="emph" presetSubtype="0" fill="hold" grpId="4" nodeType="withEffect">
                                  <p:stCondLst>
                                    <p:cond delay="0"/>
                                  </p:stCondLst>
                                  <p:childTnLst>
                                    <p:animRot by="21600000">
                                      <p:cBhvr>
                                        <p:cTn id="517" dur="2000" fill="hold"/>
                                        <p:tgtEl>
                                          <p:spTgt spid="6"/>
                                        </p:tgtEl>
                                        <p:attrNameLst>
                                          <p:attrName>r</p:attrName>
                                        </p:attrNameLst>
                                      </p:cBhvr>
                                    </p:animRot>
                                  </p:childTnLst>
                                </p:cTn>
                              </p:par>
                              <p:par>
                                <p:cTn id="518" presetID="8" presetClass="emph" presetSubtype="0" fill="hold" grpId="4" nodeType="withEffect">
                                  <p:stCondLst>
                                    <p:cond delay="0"/>
                                  </p:stCondLst>
                                  <p:childTnLst>
                                    <p:animRot by="21600000">
                                      <p:cBhvr>
                                        <p:cTn id="519" dur="2000" fill="hold"/>
                                        <p:tgtEl>
                                          <p:spTgt spid="8"/>
                                        </p:tgtEl>
                                        <p:attrNameLst>
                                          <p:attrName>r</p:attrName>
                                        </p:attrNameLst>
                                      </p:cBhvr>
                                    </p:animRot>
                                  </p:childTnLst>
                                </p:cTn>
                              </p:par>
                              <p:par>
                                <p:cTn id="520" presetID="8" presetClass="emph" presetSubtype="0" fill="hold" grpId="4" nodeType="withEffect">
                                  <p:stCondLst>
                                    <p:cond delay="0"/>
                                  </p:stCondLst>
                                  <p:childTnLst>
                                    <p:animRot by="21600000">
                                      <p:cBhvr>
                                        <p:cTn id="521" dur="2000" fill="hold"/>
                                        <p:tgtEl>
                                          <p:spTgt spid="10"/>
                                        </p:tgtEl>
                                        <p:attrNameLst>
                                          <p:attrName>r</p:attrName>
                                        </p:attrNameLst>
                                      </p:cBhvr>
                                    </p:animRot>
                                  </p:childTnLst>
                                </p:cTn>
                              </p:par>
                              <p:par>
                                <p:cTn id="522" presetID="8" presetClass="emph" presetSubtype="0" fill="hold" grpId="4" nodeType="withEffect">
                                  <p:stCondLst>
                                    <p:cond delay="0"/>
                                  </p:stCondLst>
                                  <p:childTnLst>
                                    <p:animRot by="21600000">
                                      <p:cBhvr>
                                        <p:cTn id="523" dur="2000" fill="hold"/>
                                        <p:tgtEl>
                                          <p:spTgt spid="12"/>
                                        </p:tgtEl>
                                        <p:attrNameLst>
                                          <p:attrName>r</p:attrName>
                                        </p:attrNameLst>
                                      </p:cBhvr>
                                    </p:animRot>
                                  </p:childTnLst>
                                </p:cTn>
                              </p:par>
                              <p:par>
                                <p:cTn id="524" presetID="8" presetClass="emph" presetSubtype="0" fill="hold" grpId="4" nodeType="withEffect">
                                  <p:stCondLst>
                                    <p:cond delay="0"/>
                                  </p:stCondLst>
                                  <p:childTnLst>
                                    <p:animRot by="21600000">
                                      <p:cBhvr>
                                        <p:cTn id="525" dur="2000" fill="hold"/>
                                        <p:tgtEl>
                                          <p:spTgt spid="14"/>
                                        </p:tgtEl>
                                        <p:attrNameLst>
                                          <p:attrName>r</p:attrName>
                                        </p:attrNameLst>
                                      </p:cBhvr>
                                    </p:animRot>
                                  </p:childTnLst>
                                </p:cTn>
                              </p:par>
                              <p:par>
                                <p:cTn id="526" presetID="8" presetClass="emph" presetSubtype="0" fill="hold" grpId="4" nodeType="withEffect">
                                  <p:stCondLst>
                                    <p:cond delay="0"/>
                                  </p:stCondLst>
                                  <p:childTnLst>
                                    <p:animRot by="21600000">
                                      <p:cBhvr>
                                        <p:cTn id="527" dur="2000" fill="hold"/>
                                        <p:tgtEl>
                                          <p:spTgt spid="16"/>
                                        </p:tgtEl>
                                        <p:attrNameLst>
                                          <p:attrName>r</p:attrName>
                                        </p:attrNameLst>
                                      </p:cBhvr>
                                    </p:animRot>
                                  </p:childTnLst>
                                </p:cTn>
                              </p:par>
                              <p:par>
                                <p:cTn id="528" presetID="8" presetClass="emph" presetSubtype="0" fill="hold" grpId="4" nodeType="withEffect">
                                  <p:stCondLst>
                                    <p:cond delay="0"/>
                                  </p:stCondLst>
                                  <p:childTnLst>
                                    <p:animRot by="21600000">
                                      <p:cBhvr>
                                        <p:cTn id="529" dur="2000" fill="hold"/>
                                        <p:tgtEl>
                                          <p:spTgt spid="18"/>
                                        </p:tgtEl>
                                        <p:attrNameLst>
                                          <p:attrName>r</p:attrName>
                                        </p:attrNameLst>
                                      </p:cBhvr>
                                    </p:animRot>
                                  </p:childTnLst>
                                </p:cTn>
                              </p:par>
                              <p:par>
                                <p:cTn id="530" presetID="8" presetClass="emph" presetSubtype="0" fill="hold" grpId="4" nodeType="withEffect">
                                  <p:stCondLst>
                                    <p:cond delay="0"/>
                                  </p:stCondLst>
                                  <p:childTnLst>
                                    <p:animRot by="21600000">
                                      <p:cBhvr>
                                        <p:cTn id="531" dur="2000" fill="hold"/>
                                        <p:tgtEl>
                                          <p:spTgt spid="20"/>
                                        </p:tgtEl>
                                        <p:attrNameLst>
                                          <p:attrName>r</p:attrName>
                                        </p:attrNameLst>
                                      </p:cBhvr>
                                    </p:animRot>
                                  </p:childTnLst>
                                </p:cTn>
                              </p:par>
                              <p:par>
                                <p:cTn id="532" presetID="8" presetClass="emph" presetSubtype="0" fill="hold" grpId="4" nodeType="withEffect">
                                  <p:stCondLst>
                                    <p:cond delay="0"/>
                                  </p:stCondLst>
                                  <p:childTnLst>
                                    <p:animRot by="21600000">
                                      <p:cBhvr>
                                        <p:cTn id="533" dur="2000" fill="hold"/>
                                        <p:tgtEl>
                                          <p:spTgt spid="22"/>
                                        </p:tgtEl>
                                        <p:attrNameLst>
                                          <p:attrName>r</p:attrName>
                                        </p:attrNameLst>
                                      </p:cBhvr>
                                    </p:animRot>
                                  </p:childTnLst>
                                </p:cTn>
                              </p:par>
                              <p:par>
                                <p:cTn id="534" presetID="8" presetClass="emph" presetSubtype="0" fill="hold" grpId="4" nodeType="withEffect">
                                  <p:stCondLst>
                                    <p:cond delay="0"/>
                                  </p:stCondLst>
                                  <p:childTnLst>
                                    <p:animRot by="21600000">
                                      <p:cBhvr>
                                        <p:cTn id="535" dur="2000" fill="hold"/>
                                        <p:tgtEl>
                                          <p:spTgt spid="24"/>
                                        </p:tgtEl>
                                        <p:attrNameLst>
                                          <p:attrName>r</p:attrName>
                                        </p:attrNameLst>
                                      </p:cBhvr>
                                    </p:animRot>
                                  </p:childTnLst>
                                </p:cTn>
                              </p:par>
                              <p:par>
                                <p:cTn id="536" presetID="8" presetClass="emph" presetSubtype="0" fill="hold" grpId="4" nodeType="withEffect">
                                  <p:stCondLst>
                                    <p:cond delay="0"/>
                                  </p:stCondLst>
                                  <p:childTnLst>
                                    <p:animRot by="21600000">
                                      <p:cBhvr>
                                        <p:cTn id="537" dur="2000" fill="hold"/>
                                        <p:tgtEl>
                                          <p:spTgt spid="26"/>
                                        </p:tgtEl>
                                        <p:attrNameLst>
                                          <p:attrName>r</p:attrName>
                                        </p:attrNameLst>
                                      </p:cBhvr>
                                    </p:animRot>
                                  </p:childTnLst>
                                </p:cTn>
                              </p:par>
                              <p:par>
                                <p:cTn id="538" presetID="8" presetClass="emph" presetSubtype="0" fill="hold" grpId="4" nodeType="withEffect">
                                  <p:stCondLst>
                                    <p:cond delay="0"/>
                                  </p:stCondLst>
                                  <p:childTnLst>
                                    <p:animRot by="21600000">
                                      <p:cBhvr>
                                        <p:cTn id="539" dur="2000" fill="hold"/>
                                        <p:tgtEl>
                                          <p:spTgt spid="28"/>
                                        </p:tgtEl>
                                        <p:attrNameLst>
                                          <p:attrName>r</p:attrName>
                                        </p:attrNameLst>
                                      </p:cBhvr>
                                    </p:animRot>
                                  </p:childTnLst>
                                </p:cTn>
                              </p:par>
                              <p:par>
                                <p:cTn id="540" presetID="8" presetClass="emph" presetSubtype="0" fill="hold" grpId="4" nodeType="withEffect">
                                  <p:stCondLst>
                                    <p:cond delay="0"/>
                                  </p:stCondLst>
                                  <p:childTnLst>
                                    <p:animRot by="21600000">
                                      <p:cBhvr>
                                        <p:cTn id="541" dur="2000" fill="hold"/>
                                        <p:tgtEl>
                                          <p:spTgt spid="30"/>
                                        </p:tgtEl>
                                        <p:attrNameLst>
                                          <p:attrName>r</p:attrName>
                                        </p:attrNameLst>
                                      </p:cBhvr>
                                    </p:animRot>
                                  </p:childTnLst>
                                </p:cTn>
                              </p:par>
                              <p:par>
                                <p:cTn id="542" presetID="8" presetClass="emph" presetSubtype="0" fill="hold" grpId="4" nodeType="withEffect">
                                  <p:stCondLst>
                                    <p:cond delay="0"/>
                                  </p:stCondLst>
                                  <p:childTnLst>
                                    <p:animRot by="21600000">
                                      <p:cBhvr>
                                        <p:cTn id="543" dur="2000" fill="hold"/>
                                        <p:tgtEl>
                                          <p:spTgt spid="32"/>
                                        </p:tgtEl>
                                        <p:attrNameLst>
                                          <p:attrName>r</p:attrName>
                                        </p:attrNameLst>
                                      </p:cBhvr>
                                    </p:animRot>
                                  </p:childTnLst>
                                </p:cTn>
                              </p:par>
                              <p:par>
                                <p:cTn id="544" presetID="8" presetClass="emph" presetSubtype="0" fill="hold" grpId="4" nodeType="withEffect">
                                  <p:stCondLst>
                                    <p:cond delay="0"/>
                                  </p:stCondLst>
                                  <p:childTnLst>
                                    <p:animRot by="21600000">
                                      <p:cBhvr>
                                        <p:cTn id="545" dur="2000" fill="hold"/>
                                        <p:tgtEl>
                                          <p:spTgt spid="34"/>
                                        </p:tgtEl>
                                        <p:attrNameLst>
                                          <p:attrName>r</p:attrName>
                                        </p:attrNameLst>
                                      </p:cBhvr>
                                    </p:animRot>
                                  </p:childTnLst>
                                </p:cTn>
                              </p:par>
                              <p:par>
                                <p:cTn id="546" presetID="8" presetClass="emph" presetSubtype="0" fill="hold" grpId="4" nodeType="withEffect">
                                  <p:stCondLst>
                                    <p:cond delay="0"/>
                                  </p:stCondLst>
                                  <p:childTnLst>
                                    <p:animRot by="21600000">
                                      <p:cBhvr>
                                        <p:cTn id="547" dur="2000" fill="hold"/>
                                        <p:tgtEl>
                                          <p:spTgt spid="36"/>
                                        </p:tgtEl>
                                        <p:attrNameLst>
                                          <p:attrName>r</p:attrName>
                                        </p:attrNameLst>
                                      </p:cBhvr>
                                    </p:animRot>
                                  </p:childTnLst>
                                </p:cTn>
                              </p:par>
                              <p:par>
                                <p:cTn id="548" presetID="8" presetClass="emph" presetSubtype="0" fill="hold" grpId="4" nodeType="withEffect">
                                  <p:stCondLst>
                                    <p:cond delay="0"/>
                                  </p:stCondLst>
                                  <p:childTnLst>
                                    <p:animRot by="21600000">
                                      <p:cBhvr>
                                        <p:cTn id="549" dur="2000" fill="hold"/>
                                        <p:tgtEl>
                                          <p:spTgt spid="38"/>
                                        </p:tgtEl>
                                        <p:attrNameLst>
                                          <p:attrName>r</p:attrName>
                                        </p:attrNameLst>
                                      </p:cBhvr>
                                    </p:animRot>
                                  </p:childTnLst>
                                </p:cTn>
                              </p:par>
                              <p:par>
                                <p:cTn id="550" presetID="8" presetClass="emph" presetSubtype="0" fill="hold" grpId="4" nodeType="withEffect">
                                  <p:stCondLst>
                                    <p:cond delay="0"/>
                                  </p:stCondLst>
                                  <p:childTnLst>
                                    <p:animRot by="21600000">
                                      <p:cBhvr>
                                        <p:cTn id="551" dur="2000" fill="hold"/>
                                        <p:tgtEl>
                                          <p:spTgt spid="40"/>
                                        </p:tgtEl>
                                        <p:attrNameLst>
                                          <p:attrName>r</p:attrName>
                                        </p:attrNameLst>
                                      </p:cBhvr>
                                    </p:animRot>
                                  </p:childTnLst>
                                </p:cTn>
                              </p:par>
                              <p:par>
                                <p:cTn id="552" presetID="8" presetClass="emph" presetSubtype="0" fill="hold" grpId="4" nodeType="withEffect">
                                  <p:stCondLst>
                                    <p:cond delay="0"/>
                                  </p:stCondLst>
                                  <p:childTnLst>
                                    <p:animRot by="21600000">
                                      <p:cBhvr>
                                        <p:cTn id="553" dur="2000" fill="hold"/>
                                        <p:tgtEl>
                                          <p:spTgt spid="42"/>
                                        </p:tgtEl>
                                        <p:attrNameLst>
                                          <p:attrName>r</p:attrName>
                                        </p:attrNameLst>
                                      </p:cBhvr>
                                    </p:animRot>
                                  </p:childTnLst>
                                </p:cTn>
                              </p:par>
                              <p:par>
                                <p:cTn id="554" presetID="8" presetClass="emph" presetSubtype="0" fill="hold" grpId="4" nodeType="withEffect">
                                  <p:stCondLst>
                                    <p:cond delay="0"/>
                                  </p:stCondLst>
                                  <p:childTnLst>
                                    <p:animRot by="21600000">
                                      <p:cBhvr>
                                        <p:cTn id="555" dur="2000" fill="hold"/>
                                        <p:tgtEl>
                                          <p:spTgt spid="44"/>
                                        </p:tgtEl>
                                        <p:attrNameLst>
                                          <p:attrName>r</p:attrName>
                                        </p:attrNameLst>
                                      </p:cBhvr>
                                    </p:animRot>
                                  </p:childTnLst>
                                </p:cTn>
                              </p:par>
                              <p:par>
                                <p:cTn id="556" presetID="8" presetClass="emph" presetSubtype="0" fill="hold" grpId="4" nodeType="withEffect">
                                  <p:stCondLst>
                                    <p:cond delay="0"/>
                                  </p:stCondLst>
                                  <p:childTnLst>
                                    <p:animRot by="21600000">
                                      <p:cBhvr>
                                        <p:cTn id="557" dur="2000" fill="hold"/>
                                        <p:tgtEl>
                                          <p:spTgt spid="46"/>
                                        </p:tgtEl>
                                        <p:attrNameLst>
                                          <p:attrName>r</p:attrName>
                                        </p:attrNameLst>
                                      </p:cBhvr>
                                    </p:animRot>
                                  </p:childTnLst>
                                </p:cTn>
                              </p:par>
                              <p:par>
                                <p:cTn id="558" presetID="8" presetClass="emph" presetSubtype="0" fill="hold" grpId="4" nodeType="withEffect">
                                  <p:stCondLst>
                                    <p:cond delay="0"/>
                                  </p:stCondLst>
                                  <p:childTnLst>
                                    <p:animRot by="21600000">
                                      <p:cBhvr>
                                        <p:cTn id="559" dur="2000" fill="hold"/>
                                        <p:tgtEl>
                                          <p:spTgt spid="48"/>
                                        </p:tgtEl>
                                        <p:attrNameLst>
                                          <p:attrName>r</p:attrName>
                                        </p:attrNameLst>
                                      </p:cBhvr>
                                    </p:animRot>
                                  </p:childTnLst>
                                </p:cTn>
                              </p:par>
                              <p:par>
                                <p:cTn id="560" presetID="2" presetClass="exit" presetSubtype="8" fill="hold" grpId="3" nodeType="withEffect">
                                  <p:stCondLst>
                                    <p:cond delay="0"/>
                                  </p:stCondLst>
                                  <p:childTnLst>
                                    <p:anim calcmode="lin" valueType="num">
                                      <p:cBhvr additive="base">
                                        <p:cTn id="561" dur="2000"/>
                                        <p:tgtEl>
                                          <p:spTgt spid="5"/>
                                        </p:tgtEl>
                                        <p:attrNameLst>
                                          <p:attrName>ppt_x</p:attrName>
                                        </p:attrNameLst>
                                      </p:cBhvr>
                                      <p:tavLst>
                                        <p:tav tm="0">
                                          <p:val>
                                            <p:strVal val="ppt_x"/>
                                          </p:val>
                                        </p:tav>
                                        <p:tav tm="100000">
                                          <p:val>
                                            <p:strVal val="0-ppt_w/2"/>
                                          </p:val>
                                        </p:tav>
                                      </p:tavLst>
                                    </p:anim>
                                    <p:anim calcmode="lin" valueType="num">
                                      <p:cBhvr additive="base">
                                        <p:cTn id="562" dur="2000"/>
                                        <p:tgtEl>
                                          <p:spTgt spid="5"/>
                                        </p:tgtEl>
                                        <p:attrNameLst>
                                          <p:attrName>ppt_y</p:attrName>
                                        </p:attrNameLst>
                                      </p:cBhvr>
                                      <p:tavLst>
                                        <p:tav tm="0">
                                          <p:val>
                                            <p:strVal val="ppt_y"/>
                                          </p:val>
                                        </p:tav>
                                        <p:tav tm="100000">
                                          <p:val>
                                            <p:strVal val="ppt_y"/>
                                          </p:val>
                                        </p:tav>
                                      </p:tavLst>
                                    </p:anim>
                                    <p:set>
                                      <p:cBhvr>
                                        <p:cTn id="563" dur="1" fill="hold">
                                          <p:stCondLst>
                                            <p:cond delay="1999"/>
                                          </p:stCondLst>
                                        </p:cTn>
                                        <p:tgtEl>
                                          <p:spTgt spid="5"/>
                                        </p:tgtEl>
                                        <p:attrNameLst>
                                          <p:attrName>style.visibility</p:attrName>
                                        </p:attrNameLst>
                                      </p:cBhvr>
                                      <p:to>
                                        <p:strVal val="hidden"/>
                                      </p:to>
                                    </p:set>
                                  </p:childTnLst>
                                </p:cTn>
                              </p:par>
                              <p:par>
                                <p:cTn id="564" presetID="2" presetClass="exit" presetSubtype="8" fill="hold" grpId="3" nodeType="withEffect">
                                  <p:stCondLst>
                                    <p:cond delay="0"/>
                                  </p:stCondLst>
                                  <p:childTnLst>
                                    <p:anim calcmode="lin" valueType="num">
                                      <p:cBhvr additive="base">
                                        <p:cTn id="565" dur="2000"/>
                                        <p:tgtEl>
                                          <p:spTgt spid="7"/>
                                        </p:tgtEl>
                                        <p:attrNameLst>
                                          <p:attrName>ppt_x</p:attrName>
                                        </p:attrNameLst>
                                      </p:cBhvr>
                                      <p:tavLst>
                                        <p:tav tm="0">
                                          <p:val>
                                            <p:strVal val="ppt_x"/>
                                          </p:val>
                                        </p:tav>
                                        <p:tav tm="100000">
                                          <p:val>
                                            <p:strVal val="0-ppt_w/2"/>
                                          </p:val>
                                        </p:tav>
                                      </p:tavLst>
                                    </p:anim>
                                    <p:anim calcmode="lin" valueType="num">
                                      <p:cBhvr additive="base">
                                        <p:cTn id="566" dur="2000"/>
                                        <p:tgtEl>
                                          <p:spTgt spid="7"/>
                                        </p:tgtEl>
                                        <p:attrNameLst>
                                          <p:attrName>ppt_y</p:attrName>
                                        </p:attrNameLst>
                                      </p:cBhvr>
                                      <p:tavLst>
                                        <p:tav tm="0">
                                          <p:val>
                                            <p:strVal val="ppt_y"/>
                                          </p:val>
                                        </p:tav>
                                        <p:tav tm="100000">
                                          <p:val>
                                            <p:strVal val="ppt_y"/>
                                          </p:val>
                                        </p:tav>
                                      </p:tavLst>
                                    </p:anim>
                                    <p:set>
                                      <p:cBhvr>
                                        <p:cTn id="567" dur="1" fill="hold">
                                          <p:stCondLst>
                                            <p:cond delay="1999"/>
                                          </p:stCondLst>
                                        </p:cTn>
                                        <p:tgtEl>
                                          <p:spTgt spid="7"/>
                                        </p:tgtEl>
                                        <p:attrNameLst>
                                          <p:attrName>style.visibility</p:attrName>
                                        </p:attrNameLst>
                                      </p:cBhvr>
                                      <p:to>
                                        <p:strVal val="hidden"/>
                                      </p:to>
                                    </p:set>
                                  </p:childTnLst>
                                </p:cTn>
                              </p:par>
                              <p:par>
                                <p:cTn id="568" presetID="2" presetClass="exit" presetSubtype="8" fill="hold" grpId="3" nodeType="withEffect">
                                  <p:stCondLst>
                                    <p:cond delay="0"/>
                                  </p:stCondLst>
                                  <p:childTnLst>
                                    <p:anim calcmode="lin" valueType="num">
                                      <p:cBhvr additive="base">
                                        <p:cTn id="569" dur="2000"/>
                                        <p:tgtEl>
                                          <p:spTgt spid="9"/>
                                        </p:tgtEl>
                                        <p:attrNameLst>
                                          <p:attrName>ppt_x</p:attrName>
                                        </p:attrNameLst>
                                      </p:cBhvr>
                                      <p:tavLst>
                                        <p:tav tm="0">
                                          <p:val>
                                            <p:strVal val="ppt_x"/>
                                          </p:val>
                                        </p:tav>
                                        <p:tav tm="100000">
                                          <p:val>
                                            <p:strVal val="0-ppt_w/2"/>
                                          </p:val>
                                        </p:tav>
                                      </p:tavLst>
                                    </p:anim>
                                    <p:anim calcmode="lin" valueType="num">
                                      <p:cBhvr additive="base">
                                        <p:cTn id="570" dur="2000"/>
                                        <p:tgtEl>
                                          <p:spTgt spid="9"/>
                                        </p:tgtEl>
                                        <p:attrNameLst>
                                          <p:attrName>ppt_y</p:attrName>
                                        </p:attrNameLst>
                                      </p:cBhvr>
                                      <p:tavLst>
                                        <p:tav tm="0">
                                          <p:val>
                                            <p:strVal val="ppt_y"/>
                                          </p:val>
                                        </p:tav>
                                        <p:tav tm="100000">
                                          <p:val>
                                            <p:strVal val="ppt_y"/>
                                          </p:val>
                                        </p:tav>
                                      </p:tavLst>
                                    </p:anim>
                                    <p:set>
                                      <p:cBhvr>
                                        <p:cTn id="571" dur="1" fill="hold">
                                          <p:stCondLst>
                                            <p:cond delay="1999"/>
                                          </p:stCondLst>
                                        </p:cTn>
                                        <p:tgtEl>
                                          <p:spTgt spid="9"/>
                                        </p:tgtEl>
                                        <p:attrNameLst>
                                          <p:attrName>style.visibility</p:attrName>
                                        </p:attrNameLst>
                                      </p:cBhvr>
                                      <p:to>
                                        <p:strVal val="hidden"/>
                                      </p:to>
                                    </p:set>
                                  </p:childTnLst>
                                </p:cTn>
                              </p:par>
                              <p:par>
                                <p:cTn id="572" presetID="2" presetClass="exit" presetSubtype="8" fill="hold" grpId="3" nodeType="withEffect">
                                  <p:stCondLst>
                                    <p:cond delay="0"/>
                                  </p:stCondLst>
                                  <p:childTnLst>
                                    <p:anim calcmode="lin" valueType="num">
                                      <p:cBhvr additive="base">
                                        <p:cTn id="573" dur="2000"/>
                                        <p:tgtEl>
                                          <p:spTgt spid="11"/>
                                        </p:tgtEl>
                                        <p:attrNameLst>
                                          <p:attrName>ppt_x</p:attrName>
                                        </p:attrNameLst>
                                      </p:cBhvr>
                                      <p:tavLst>
                                        <p:tav tm="0">
                                          <p:val>
                                            <p:strVal val="ppt_x"/>
                                          </p:val>
                                        </p:tav>
                                        <p:tav tm="100000">
                                          <p:val>
                                            <p:strVal val="0-ppt_w/2"/>
                                          </p:val>
                                        </p:tav>
                                      </p:tavLst>
                                    </p:anim>
                                    <p:anim calcmode="lin" valueType="num">
                                      <p:cBhvr additive="base">
                                        <p:cTn id="574" dur="2000"/>
                                        <p:tgtEl>
                                          <p:spTgt spid="11"/>
                                        </p:tgtEl>
                                        <p:attrNameLst>
                                          <p:attrName>ppt_y</p:attrName>
                                        </p:attrNameLst>
                                      </p:cBhvr>
                                      <p:tavLst>
                                        <p:tav tm="0">
                                          <p:val>
                                            <p:strVal val="ppt_y"/>
                                          </p:val>
                                        </p:tav>
                                        <p:tav tm="100000">
                                          <p:val>
                                            <p:strVal val="ppt_y"/>
                                          </p:val>
                                        </p:tav>
                                      </p:tavLst>
                                    </p:anim>
                                    <p:set>
                                      <p:cBhvr>
                                        <p:cTn id="575" dur="1" fill="hold">
                                          <p:stCondLst>
                                            <p:cond delay="1999"/>
                                          </p:stCondLst>
                                        </p:cTn>
                                        <p:tgtEl>
                                          <p:spTgt spid="11"/>
                                        </p:tgtEl>
                                        <p:attrNameLst>
                                          <p:attrName>style.visibility</p:attrName>
                                        </p:attrNameLst>
                                      </p:cBhvr>
                                      <p:to>
                                        <p:strVal val="hidden"/>
                                      </p:to>
                                    </p:set>
                                  </p:childTnLst>
                                </p:cTn>
                              </p:par>
                              <p:par>
                                <p:cTn id="576" presetID="2" presetClass="exit" presetSubtype="8" fill="hold" grpId="3" nodeType="withEffect">
                                  <p:stCondLst>
                                    <p:cond delay="0"/>
                                  </p:stCondLst>
                                  <p:childTnLst>
                                    <p:anim calcmode="lin" valueType="num">
                                      <p:cBhvr additive="base">
                                        <p:cTn id="577" dur="2000"/>
                                        <p:tgtEl>
                                          <p:spTgt spid="13"/>
                                        </p:tgtEl>
                                        <p:attrNameLst>
                                          <p:attrName>ppt_x</p:attrName>
                                        </p:attrNameLst>
                                      </p:cBhvr>
                                      <p:tavLst>
                                        <p:tav tm="0">
                                          <p:val>
                                            <p:strVal val="ppt_x"/>
                                          </p:val>
                                        </p:tav>
                                        <p:tav tm="100000">
                                          <p:val>
                                            <p:strVal val="0-ppt_w/2"/>
                                          </p:val>
                                        </p:tav>
                                      </p:tavLst>
                                    </p:anim>
                                    <p:anim calcmode="lin" valueType="num">
                                      <p:cBhvr additive="base">
                                        <p:cTn id="578" dur="2000"/>
                                        <p:tgtEl>
                                          <p:spTgt spid="13"/>
                                        </p:tgtEl>
                                        <p:attrNameLst>
                                          <p:attrName>ppt_y</p:attrName>
                                        </p:attrNameLst>
                                      </p:cBhvr>
                                      <p:tavLst>
                                        <p:tav tm="0">
                                          <p:val>
                                            <p:strVal val="ppt_y"/>
                                          </p:val>
                                        </p:tav>
                                        <p:tav tm="100000">
                                          <p:val>
                                            <p:strVal val="ppt_y"/>
                                          </p:val>
                                        </p:tav>
                                      </p:tavLst>
                                    </p:anim>
                                    <p:set>
                                      <p:cBhvr>
                                        <p:cTn id="579" dur="1" fill="hold">
                                          <p:stCondLst>
                                            <p:cond delay="1999"/>
                                          </p:stCondLst>
                                        </p:cTn>
                                        <p:tgtEl>
                                          <p:spTgt spid="13"/>
                                        </p:tgtEl>
                                        <p:attrNameLst>
                                          <p:attrName>style.visibility</p:attrName>
                                        </p:attrNameLst>
                                      </p:cBhvr>
                                      <p:to>
                                        <p:strVal val="hidden"/>
                                      </p:to>
                                    </p:set>
                                  </p:childTnLst>
                                </p:cTn>
                              </p:par>
                              <p:par>
                                <p:cTn id="580" presetID="2" presetClass="exit" presetSubtype="8" fill="hold" grpId="3" nodeType="withEffect">
                                  <p:stCondLst>
                                    <p:cond delay="0"/>
                                  </p:stCondLst>
                                  <p:childTnLst>
                                    <p:anim calcmode="lin" valueType="num">
                                      <p:cBhvr additive="base">
                                        <p:cTn id="581" dur="2000"/>
                                        <p:tgtEl>
                                          <p:spTgt spid="15"/>
                                        </p:tgtEl>
                                        <p:attrNameLst>
                                          <p:attrName>ppt_x</p:attrName>
                                        </p:attrNameLst>
                                      </p:cBhvr>
                                      <p:tavLst>
                                        <p:tav tm="0">
                                          <p:val>
                                            <p:strVal val="ppt_x"/>
                                          </p:val>
                                        </p:tav>
                                        <p:tav tm="100000">
                                          <p:val>
                                            <p:strVal val="0-ppt_w/2"/>
                                          </p:val>
                                        </p:tav>
                                      </p:tavLst>
                                    </p:anim>
                                    <p:anim calcmode="lin" valueType="num">
                                      <p:cBhvr additive="base">
                                        <p:cTn id="582" dur="2000"/>
                                        <p:tgtEl>
                                          <p:spTgt spid="15"/>
                                        </p:tgtEl>
                                        <p:attrNameLst>
                                          <p:attrName>ppt_y</p:attrName>
                                        </p:attrNameLst>
                                      </p:cBhvr>
                                      <p:tavLst>
                                        <p:tav tm="0">
                                          <p:val>
                                            <p:strVal val="ppt_y"/>
                                          </p:val>
                                        </p:tav>
                                        <p:tav tm="100000">
                                          <p:val>
                                            <p:strVal val="ppt_y"/>
                                          </p:val>
                                        </p:tav>
                                      </p:tavLst>
                                    </p:anim>
                                    <p:set>
                                      <p:cBhvr>
                                        <p:cTn id="583" dur="1" fill="hold">
                                          <p:stCondLst>
                                            <p:cond delay="1999"/>
                                          </p:stCondLst>
                                        </p:cTn>
                                        <p:tgtEl>
                                          <p:spTgt spid="15"/>
                                        </p:tgtEl>
                                        <p:attrNameLst>
                                          <p:attrName>style.visibility</p:attrName>
                                        </p:attrNameLst>
                                      </p:cBhvr>
                                      <p:to>
                                        <p:strVal val="hidden"/>
                                      </p:to>
                                    </p:set>
                                  </p:childTnLst>
                                </p:cTn>
                              </p:par>
                              <p:par>
                                <p:cTn id="584" presetID="2" presetClass="exit" presetSubtype="8" fill="hold" grpId="3" nodeType="withEffect">
                                  <p:stCondLst>
                                    <p:cond delay="0"/>
                                  </p:stCondLst>
                                  <p:childTnLst>
                                    <p:anim calcmode="lin" valueType="num">
                                      <p:cBhvr additive="base">
                                        <p:cTn id="585" dur="2000"/>
                                        <p:tgtEl>
                                          <p:spTgt spid="17"/>
                                        </p:tgtEl>
                                        <p:attrNameLst>
                                          <p:attrName>ppt_x</p:attrName>
                                        </p:attrNameLst>
                                      </p:cBhvr>
                                      <p:tavLst>
                                        <p:tav tm="0">
                                          <p:val>
                                            <p:strVal val="ppt_x"/>
                                          </p:val>
                                        </p:tav>
                                        <p:tav tm="100000">
                                          <p:val>
                                            <p:strVal val="0-ppt_w/2"/>
                                          </p:val>
                                        </p:tav>
                                      </p:tavLst>
                                    </p:anim>
                                    <p:anim calcmode="lin" valueType="num">
                                      <p:cBhvr additive="base">
                                        <p:cTn id="586" dur="2000"/>
                                        <p:tgtEl>
                                          <p:spTgt spid="17"/>
                                        </p:tgtEl>
                                        <p:attrNameLst>
                                          <p:attrName>ppt_y</p:attrName>
                                        </p:attrNameLst>
                                      </p:cBhvr>
                                      <p:tavLst>
                                        <p:tav tm="0">
                                          <p:val>
                                            <p:strVal val="ppt_y"/>
                                          </p:val>
                                        </p:tav>
                                        <p:tav tm="100000">
                                          <p:val>
                                            <p:strVal val="ppt_y"/>
                                          </p:val>
                                        </p:tav>
                                      </p:tavLst>
                                    </p:anim>
                                    <p:set>
                                      <p:cBhvr>
                                        <p:cTn id="587" dur="1" fill="hold">
                                          <p:stCondLst>
                                            <p:cond delay="1999"/>
                                          </p:stCondLst>
                                        </p:cTn>
                                        <p:tgtEl>
                                          <p:spTgt spid="17"/>
                                        </p:tgtEl>
                                        <p:attrNameLst>
                                          <p:attrName>style.visibility</p:attrName>
                                        </p:attrNameLst>
                                      </p:cBhvr>
                                      <p:to>
                                        <p:strVal val="hidden"/>
                                      </p:to>
                                    </p:set>
                                  </p:childTnLst>
                                </p:cTn>
                              </p:par>
                              <p:par>
                                <p:cTn id="588" presetID="2" presetClass="exit" presetSubtype="8" fill="hold" grpId="3" nodeType="withEffect">
                                  <p:stCondLst>
                                    <p:cond delay="0"/>
                                  </p:stCondLst>
                                  <p:childTnLst>
                                    <p:anim calcmode="lin" valueType="num">
                                      <p:cBhvr additive="base">
                                        <p:cTn id="589" dur="2000"/>
                                        <p:tgtEl>
                                          <p:spTgt spid="19"/>
                                        </p:tgtEl>
                                        <p:attrNameLst>
                                          <p:attrName>ppt_x</p:attrName>
                                        </p:attrNameLst>
                                      </p:cBhvr>
                                      <p:tavLst>
                                        <p:tav tm="0">
                                          <p:val>
                                            <p:strVal val="ppt_x"/>
                                          </p:val>
                                        </p:tav>
                                        <p:tav tm="100000">
                                          <p:val>
                                            <p:strVal val="0-ppt_w/2"/>
                                          </p:val>
                                        </p:tav>
                                      </p:tavLst>
                                    </p:anim>
                                    <p:anim calcmode="lin" valueType="num">
                                      <p:cBhvr additive="base">
                                        <p:cTn id="590" dur="2000"/>
                                        <p:tgtEl>
                                          <p:spTgt spid="19"/>
                                        </p:tgtEl>
                                        <p:attrNameLst>
                                          <p:attrName>ppt_y</p:attrName>
                                        </p:attrNameLst>
                                      </p:cBhvr>
                                      <p:tavLst>
                                        <p:tav tm="0">
                                          <p:val>
                                            <p:strVal val="ppt_y"/>
                                          </p:val>
                                        </p:tav>
                                        <p:tav tm="100000">
                                          <p:val>
                                            <p:strVal val="ppt_y"/>
                                          </p:val>
                                        </p:tav>
                                      </p:tavLst>
                                    </p:anim>
                                    <p:set>
                                      <p:cBhvr>
                                        <p:cTn id="591" dur="1" fill="hold">
                                          <p:stCondLst>
                                            <p:cond delay="1999"/>
                                          </p:stCondLst>
                                        </p:cTn>
                                        <p:tgtEl>
                                          <p:spTgt spid="19"/>
                                        </p:tgtEl>
                                        <p:attrNameLst>
                                          <p:attrName>style.visibility</p:attrName>
                                        </p:attrNameLst>
                                      </p:cBhvr>
                                      <p:to>
                                        <p:strVal val="hidden"/>
                                      </p:to>
                                    </p:set>
                                  </p:childTnLst>
                                </p:cTn>
                              </p:par>
                              <p:par>
                                <p:cTn id="592" presetID="2" presetClass="exit" presetSubtype="8" fill="hold" grpId="3" nodeType="withEffect">
                                  <p:stCondLst>
                                    <p:cond delay="0"/>
                                  </p:stCondLst>
                                  <p:childTnLst>
                                    <p:anim calcmode="lin" valueType="num">
                                      <p:cBhvr additive="base">
                                        <p:cTn id="593" dur="2000"/>
                                        <p:tgtEl>
                                          <p:spTgt spid="21"/>
                                        </p:tgtEl>
                                        <p:attrNameLst>
                                          <p:attrName>ppt_x</p:attrName>
                                        </p:attrNameLst>
                                      </p:cBhvr>
                                      <p:tavLst>
                                        <p:tav tm="0">
                                          <p:val>
                                            <p:strVal val="ppt_x"/>
                                          </p:val>
                                        </p:tav>
                                        <p:tav tm="100000">
                                          <p:val>
                                            <p:strVal val="0-ppt_w/2"/>
                                          </p:val>
                                        </p:tav>
                                      </p:tavLst>
                                    </p:anim>
                                    <p:anim calcmode="lin" valueType="num">
                                      <p:cBhvr additive="base">
                                        <p:cTn id="594" dur="2000"/>
                                        <p:tgtEl>
                                          <p:spTgt spid="21"/>
                                        </p:tgtEl>
                                        <p:attrNameLst>
                                          <p:attrName>ppt_y</p:attrName>
                                        </p:attrNameLst>
                                      </p:cBhvr>
                                      <p:tavLst>
                                        <p:tav tm="0">
                                          <p:val>
                                            <p:strVal val="ppt_y"/>
                                          </p:val>
                                        </p:tav>
                                        <p:tav tm="100000">
                                          <p:val>
                                            <p:strVal val="ppt_y"/>
                                          </p:val>
                                        </p:tav>
                                      </p:tavLst>
                                    </p:anim>
                                    <p:set>
                                      <p:cBhvr>
                                        <p:cTn id="595" dur="1" fill="hold">
                                          <p:stCondLst>
                                            <p:cond delay="1999"/>
                                          </p:stCondLst>
                                        </p:cTn>
                                        <p:tgtEl>
                                          <p:spTgt spid="21"/>
                                        </p:tgtEl>
                                        <p:attrNameLst>
                                          <p:attrName>style.visibility</p:attrName>
                                        </p:attrNameLst>
                                      </p:cBhvr>
                                      <p:to>
                                        <p:strVal val="hidden"/>
                                      </p:to>
                                    </p:set>
                                  </p:childTnLst>
                                </p:cTn>
                              </p:par>
                              <p:par>
                                <p:cTn id="596" presetID="2" presetClass="exit" presetSubtype="8" fill="hold" grpId="3" nodeType="withEffect">
                                  <p:stCondLst>
                                    <p:cond delay="0"/>
                                  </p:stCondLst>
                                  <p:childTnLst>
                                    <p:anim calcmode="lin" valueType="num">
                                      <p:cBhvr additive="base">
                                        <p:cTn id="597" dur="2000"/>
                                        <p:tgtEl>
                                          <p:spTgt spid="23"/>
                                        </p:tgtEl>
                                        <p:attrNameLst>
                                          <p:attrName>ppt_x</p:attrName>
                                        </p:attrNameLst>
                                      </p:cBhvr>
                                      <p:tavLst>
                                        <p:tav tm="0">
                                          <p:val>
                                            <p:strVal val="ppt_x"/>
                                          </p:val>
                                        </p:tav>
                                        <p:tav tm="100000">
                                          <p:val>
                                            <p:strVal val="0-ppt_w/2"/>
                                          </p:val>
                                        </p:tav>
                                      </p:tavLst>
                                    </p:anim>
                                    <p:anim calcmode="lin" valueType="num">
                                      <p:cBhvr additive="base">
                                        <p:cTn id="598" dur="2000"/>
                                        <p:tgtEl>
                                          <p:spTgt spid="23"/>
                                        </p:tgtEl>
                                        <p:attrNameLst>
                                          <p:attrName>ppt_y</p:attrName>
                                        </p:attrNameLst>
                                      </p:cBhvr>
                                      <p:tavLst>
                                        <p:tav tm="0">
                                          <p:val>
                                            <p:strVal val="ppt_y"/>
                                          </p:val>
                                        </p:tav>
                                        <p:tav tm="100000">
                                          <p:val>
                                            <p:strVal val="ppt_y"/>
                                          </p:val>
                                        </p:tav>
                                      </p:tavLst>
                                    </p:anim>
                                    <p:set>
                                      <p:cBhvr>
                                        <p:cTn id="599" dur="1" fill="hold">
                                          <p:stCondLst>
                                            <p:cond delay="1999"/>
                                          </p:stCondLst>
                                        </p:cTn>
                                        <p:tgtEl>
                                          <p:spTgt spid="23"/>
                                        </p:tgtEl>
                                        <p:attrNameLst>
                                          <p:attrName>style.visibility</p:attrName>
                                        </p:attrNameLst>
                                      </p:cBhvr>
                                      <p:to>
                                        <p:strVal val="hidden"/>
                                      </p:to>
                                    </p:set>
                                  </p:childTnLst>
                                </p:cTn>
                              </p:par>
                              <p:par>
                                <p:cTn id="600" presetID="2" presetClass="exit" presetSubtype="8" fill="hold" grpId="3" nodeType="withEffect">
                                  <p:stCondLst>
                                    <p:cond delay="0"/>
                                  </p:stCondLst>
                                  <p:childTnLst>
                                    <p:anim calcmode="lin" valueType="num">
                                      <p:cBhvr additive="base">
                                        <p:cTn id="601" dur="2000"/>
                                        <p:tgtEl>
                                          <p:spTgt spid="25"/>
                                        </p:tgtEl>
                                        <p:attrNameLst>
                                          <p:attrName>ppt_x</p:attrName>
                                        </p:attrNameLst>
                                      </p:cBhvr>
                                      <p:tavLst>
                                        <p:tav tm="0">
                                          <p:val>
                                            <p:strVal val="ppt_x"/>
                                          </p:val>
                                        </p:tav>
                                        <p:tav tm="100000">
                                          <p:val>
                                            <p:strVal val="0-ppt_w/2"/>
                                          </p:val>
                                        </p:tav>
                                      </p:tavLst>
                                    </p:anim>
                                    <p:anim calcmode="lin" valueType="num">
                                      <p:cBhvr additive="base">
                                        <p:cTn id="602" dur="2000"/>
                                        <p:tgtEl>
                                          <p:spTgt spid="25"/>
                                        </p:tgtEl>
                                        <p:attrNameLst>
                                          <p:attrName>ppt_y</p:attrName>
                                        </p:attrNameLst>
                                      </p:cBhvr>
                                      <p:tavLst>
                                        <p:tav tm="0">
                                          <p:val>
                                            <p:strVal val="ppt_y"/>
                                          </p:val>
                                        </p:tav>
                                        <p:tav tm="100000">
                                          <p:val>
                                            <p:strVal val="ppt_y"/>
                                          </p:val>
                                        </p:tav>
                                      </p:tavLst>
                                    </p:anim>
                                    <p:set>
                                      <p:cBhvr>
                                        <p:cTn id="603" dur="1" fill="hold">
                                          <p:stCondLst>
                                            <p:cond delay="1999"/>
                                          </p:stCondLst>
                                        </p:cTn>
                                        <p:tgtEl>
                                          <p:spTgt spid="25"/>
                                        </p:tgtEl>
                                        <p:attrNameLst>
                                          <p:attrName>style.visibility</p:attrName>
                                        </p:attrNameLst>
                                      </p:cBhvr>
                                      <p:to>
                                        <p:strVal val="hidden"/>
                                      </p:to>
                                    </p:set>
                                  </p:childTnLst>
                                </p:cTn>
                              </p:par>
                              <p:par>
                                <p:cTn id="604" presetID="2" presetClass="exit" presetSubtype="8" fill="hold" grpId="3" nodeType="withEffect">
                                  <p:stCondLst>
                                    <p:cond delay="0"/>
                                  </p:stCondLst>
                                  <p:childTnLst>
                                    <p:anim calcmode="lin" valueType="num">
                                      <p:cBhvr additive="base">
                                        <p:cTn id="605" dur="2000"/>
                                        <p:tgtEl>
                                          <p:spTgt spid="27"/>
                                        </p:tgtEl>
                                        <p:attrNameLst>
                                          <p:attrName>ppt_x</p:attrName>
                                        </p:attrNameLst>
                                      </p:cBhvr>
                                      <p:tavLst>
                                        <p:tav tm="0">
                                          <p:val>
                                            <p:strVal val="ppt_x"/>
                                          </p:val>
                                        </p:tav>
                                        <p:tav tm="100000">
                                          <p:val>
                                            <p:strVal val="0-ppt_w/2"/>
                                          </p:val>
                                        </p:tav>
                                      </p:tavLst>
                                    </p:anim>
                                    <p:anim calcmode="lin" valueType="num">
                                      <p:cBhvr additive="base">
                                        <p:cTn id="606" dur="2000"/>
                                        <p:tgtEl>
                                          <p:spTgt spid="27"/>
                                        </p:tgtEl>
                                        <p:attrNameLst>
                                          <p:attrName>ppt_y</p:attrName>
                                        </p:attrNameLst>
                                      </p:cBhvr>
                                      <p:tavLst>
                                        <p:tav tm="0">
                                          <p:val>
                                            <p:strVal val="ppt_y"/>
                                          </p:val>
                                        </p:tav>
                                        <p:tav tm="100000">
                                          <p:val>
                                            <p:strVal val="ppt_y"/>
                                          </p:val>
                                        </p:tav>
                                      </p:tavLst>
                                    </p:anim>
                                    <p:set>
                                      <p:cBhvr>
                                        <p:cTn id="607" dur="1" fill="hold">
                                          <p:stCondLst>
                                            <p:cond delay="1999"/>
                                          </p:stCondLst>
                                        </p:cTn>
                                        <p:tgtEl>
                                          <p:spTgt spid="27"/>
                                        </p:tgtEl>
                                        <p:attrNameLst>
                                          <p:attrName>style.visibility</p:attrName>
                                        </p:attrNameLst>
                                      </p:cBhvr>
                                      <p:to>
                                        <p:strVal val="hidden"/>
                                      </p:to>
                                    </p:set>
                                  </p:childTnLst>
                                </p:cTn>
                              </p:par>
                              <p:par>
                                <p:cTn id="608" presetID="2" presetClass="exit" presetSubtype="8" fill="hold" grpId="3" nodeType="withEffect">
                                  <p:stCondLst>
                                    <p:cond delay="0"/>
                                  </p:stCondLst>
                                  <p:childTnLst>
                                    <p:anim calcmode="lin" valueType="num">
                                      <p:cBhvr additive="base">
                                        <p:cTn id="609" dur="2000"/>
                                        <p:tgtEl>
                                          <p:spTgt spid="29"/>
                                        </p:tgtEl>
                                        <p:attrNameLst>
                                          <p:attrName>ppt_x</p:attrName>
                                        </p:attrNameLst>
                                      </p:cBhvr>
                                      <p:tavLst>
                                        <p:tav tm="0">
                                          <p:val>
                                            <p:strVal val="ppt_x"/>
                                          </p:val>
                                        </p:tav>
                                        <p:tav tm="100000">
                                          <p:val>
                                            <p:strVal val="0-ppt_w/2"/>
                                          </p:val>
                                        </p:tav>
                                      </p:tavLst>
                                    </p:anim>
                                    <p:anim calcmode="lin" valueType="num">
                                      <p:cBhvr additive="base">
                                        <p:cTn id="610" dur="2000"/>
                                        <p:tgtEl>
                                          <p:spTgt spid="29"/>
                                        </p:tgtEl>
                                        <p:attrNameLst>
                                          <p:attrName>ppt_y</p:attrName>
                                        </p:attrNameLst>
                                      </p:cBhvr>
                                      <p:tavLst>
                                        <p:tav tm="0">
                                          <p:val>
                                            <p:strVal val="ppt_y"/>
                                          </p:val>
                                        </p:tav>
                                        <p:tav tm="100000">
                                          <p:val>
                                            <p:strVal val="ppt_y"/>
                                          </p:val>
                                        </p:tav>
                                      </p:tavLst>
                                    </p:anim>
                                    <p:set>
                                      <p:cBhvr>
                                        <p:cTn id="611" dur="1" fill="hold">
                                          <p:stCondLst>
                                            <p:cond delay="1999"/>
                                          </p:stCondLst>
                                        </p:cTn>
                                        <p:tgtEl>
                                          <p:spTgt spid="29"/>
                                        </p:tgtEl>
                                        <p:attrNameLst>
                                          <p:attrName>style.visibility</p:attrName>
                                        </p:attrNameLst>
                                      </p:cBhvr>
                                      <p:to>
                                        <p:strVal val="hidden"/>
                                      </p:to>
                                    </p:set>
                                  </p:childTnLst>
                                </p:cTn>
                              </p:par>
                              <p:par>
                                <p:cTn id="612" presetID="2" presetClass="exit" presetSubtype="8" fill="hold" grpId="3" nodeType="withEffect">
                                  <p:stCondLst>
                                    <p:cond delay="0"/>
                                  </p:stCondLst>
                                  <p:childTnLst>
                                    <p:anim calcmode="lin" valueType="num">
                                      <p:cBhvr additive="base">
                                        <p:cTn id="613" dur="2000"/>
                                        <p:tgtEl>
                                          <p:spTgt spid="31"/>
                                        </p:tgtEl>
                                        <p:attrNameLst>
                                          <p:attrName>ppt_x</p:attrName>
                                        </p:attrNameLst>
                                      </p:cBhvr>
                                      <p:tavLst>
                                        <p:tav tm="0">
                                          <p:val>
                                            <p:strVal val="ppt_x"/>
                                          </p:val>
                                        </p:tav>
                                        <p:tav tm="100000">
                                          <p:val>
                                            <p:strVal val="0-ppt_w/2"/>
                                          </p:val>
                                        </p:tav>
                                      </p:tavLst>
                                    </p:anim>
                                    <p:anim calcmode="lin" valueType="num">
                                      <p:cBhvr additive="base">
                                        <p:cTn id="614" dur="2000"/>
                                        <p:tgtEl>
                                          <p:spTgt spid="31"/>
                                        </p:tgtEl>
                                        <p:attrNameLst>
                                          <p:attrName>ppt_y</p:attrName>
                                        </p:attrNameLst>
                                      </p:cBhvr>
                                      <p:tavLst>
                                        <p:tav tm="0">
                                          <p:val>
                                            <p:strVal val="ppt_y"/>
                                          </p:val>
                                        </p:tav>
                                        <p:tav tm="100000">
                                          <p:val>
                                            <p:strVal val="ppt_y"/>
                                          </p:val>
                                        </p:tav>
                                      </p:tavLst>
                                    </p:anim>
                                    <p:set>
                                      <p:cBhvr>
                                        <p:cTn id="615" dur="1" fill="hold">
                                          <p:stCondLst>
                                            <p:cond delay="1999"/>
                                          </p:stCondLst>
                                        </p:cTn>
                                        <p:tgtEl>
                                          <p:spTgt spid="31"/>
                                        </p:tgtEl>
                                        <p:attrNameLst>
                                          <p:attrName>style.visibility</p:attrName>
                                        </p:attrNameLst>
                                      </p:cBhvr>
                                      <p:to>
                                        <p:strVal val="hidden"/>
                                      </p:to>
                                    </p:set>
                                  </p:childTnLst>
                                </p:cTn>
                              </p:par>
                              <p:par>
                                <p:cTn id="616" presetID="2" presetClass="exit" presetSubtype="8" fill="hold" grpId="3" nodeType="withEffect">
                                  <p:stCondLst>
                                    <p:cond delay="0"/>
                                  </p:stCondLst>
                                  <p:childTnLst>
                                    <p:anim calcmode="lin" valueType="num">
                                      <p:cBhvr additive="base">
                                        <p:cTn id="617" dur="2000"/>
                                        <p:tgtEl>
                                          <p:spTgt spid="33"/>
                                        </p:tgtEl>
                                        <p:attrNameLst>
                                          <p:attrName>ppt_x</p:attrName>
                                        </p:attrNameLst>
                                      </p:cBhvr>
                                      <p:tavLst>
                                        <p:tav tm="0">
                                          <p:val>
                                            <p:strVal val="ppt_x"/>
                                          </p:val>
                                        </p:tav>
                                        <p:tav tm="100000">
                                          <p:val>
                                            <p:strVal val="0-ppt_w/2"/>
                                          </p:val>
                                        </p:tav>
                                      </p:tavLst>
                                    </p:anim>
                                    <p:anim calcmode="lin" valueType="num">
                                      <p:cBhvr additive="base">
                                        <p:cTn id="618" dur="2000"/>
                                        <p:tgtEl>
                                          <p:spTgt spid="33"/>
                                        </p:tgtEl>
                                        <p:attrNameLst>
                                          <p:attrName>ppt_y</p:attrName>
                                        </p:attrNameLst>
                                      </p:cBhvr>
                                      <p:tavLst>
                                        <p:tav tm="0">
                                          <p:val>
                                            <p:strVal val="ppt_y"/>
                                          </p:val>
                                        </p:tav>
                                        <p:tav tm="100000">
                                          <p:val>
                                            <p:strVal val="ppt_y"/>
                                          </p:val>
                                        </p:tav>
                                      </p:tavLst>
                                    </p:anim>
                                    <p:set>
                                      <p:cBhvr>
                                        <p:cTn id="619" dur="1" fill="hold">
                                          <p:stCondLst>
                                            <p:cond delay="1999"/>
                                          </p:stCondLst>
                                        </p:cTn>
                                        <p:tgtEl>
                                          <p:spTgt spid="33"/>
                                        </p:tgtEl>
                                        <p:attrNameLst>
                                          <p:attrName>style.visibility</p:attrName>
                                        </p:attrNameLst>
                                      </p:cBhvr>
                                      <p:to>
                                        <p:strVal val="hidden"/>
                                      </p:to>
                                    </p:set>
                                  </p:childTnLst>
                                </p:cTn>
                              </p:par>
                              <p:par>
                                <p:cTn id="620" presetID="2" presetClass="exit" presetSubtype="8" fill="hold" grpId="3" nodeType="withEffect">
                                  <p:stCondLst>
                                    <p:cond delay="0"/>
                                  </p:stCondLst>
                                  <p:childTnLst>
                                    <p:anim calcmode="lin" valueType="num">
                                      <p:cBhvr additive="base">
                                        <p:cTn id="621" dur="2000"/>
                                        <p:tgtEl>
                                          <p:spTgt spid="35"/>
                                        </p:tgtEl>
                                        <p:attrNameLst>
                                          <p:attrName>ppt_x</p:attrName>
                                        </p:attrNameLst>
                                      </p:cBhvr>
                                      <p:tavLst>
                                        <p:tav tm="0">
                                          <p:val>
                                            <p:strVal val="ppt_x"/>
                                          </p:val>
                                        </p:tav>
                                        <p:tav tm="100000">
                                          <p:val>
                                            <p:strVal val="0-ppt_w/2"/>
                                          </p:val>
                                        </p:tav>
                                      </p:tavLst>
                                    </p:anim>
                                    <p:anim calcmode="lin" valueType="num">
                                      <p:cBhvr additive="base">
                                        <p:cTn id="622" dur="2000"/>
                                        <p:tgtEl>
                                          <p:spTgt spid="35"/>
                                        </p:tgtEl>
                                        <p:attrNameLst>
                                          <p:attrName>ppt_y</p:attrName>
                                        </p:attrNameLst>
                                      </p:cBhvr>
                                      <p:tavLst>
                                        <p:tav tm="0">
                                          <p:val>
                                            <p:strVal val="ppt_y"/>
                                          </p:val>
                                        </p:tav>
                                        <p:tav tm="100000">
                                          <p:val>
                                            <p:strVal val="ppt_y"/>
                                          </p:val>
                                        </p:tav>
                                      </p:tavLst>
                                    </p:anim>
                                    <p:set>
                                      <p:cBhvr>
                                        <p:cTn id="623" dur="1" fill="hold">
                                          <p:stCondLst>
                                            <p:cond delay="1999"/>
                                          </p:stCondLst>
                                        </p:cTn>
                                        <p:tgtEl>
                                          <p:spTgt spid="35"/>
                                        </p:tgtEl>
                                        <p:attrNameLst>
                                          <p:attrName>style.visibility</p:attrName>
                                        </p:attrNameLst>
                                      </p:cBhvr>
                                      <p:to>
                                        <p:strVal val="hidden"/>
                                      </p:to>
                                    </p:set>
                                  </p:childTnLst>
                                </p:cTn>
                              </p:par>
                              <p:par>
                                <p:cTn id="624" presetID="2" presetClass="exit" presetSubtype="8" fill="hold" grpId="3" nodeType="withEffect">
                                  <p:stCondLst>
                                    <p:cond delay="0"/>
                                  </p:stCondLst>
                                  <p:childTnLst>
                                    <p:anim calcmode="lin" valueType="num">
                                      <p:cBhvr additive="base">
                                        <p:cTn id="625" dur="2000"/>
                                        <p:tgtEl>
                                          <p:spTgt spid="37"/>
                                        </p:tgtEl>
                                        <p:attrNameLst>
                                          <p:attrName>ppt_x</p:attrName>
                                        </p:attrNameLst>
                                      </p:cBhvr>
                                      <p:tavLst>
                                        <p:tav tm="0">
                                          <p:val>
                                            <p:strVal val="ppt_x"/>
                                          </p:val>
                                        </p:tav>
                                        <p:tav tm="100000">
                                          <p:val>
                                            <p:strVal val="0-ppt_w/2"/>
                                          </p:val>
                                        </p:tav>
                                      </p:tavLst>
                                    </p:anim>
                                    <p:anim calcmode="lin" valueType="num">
                                      <p:cBhvr additive="base">
                                        <p:cTn id="626" dur="2000"/>
                                        <p:tgtEl>
                                          <p:spTgt spid="37"/>
                                        </p:tgtEl>
                                        <p:attrNameLst>
                                          <p:attrName>ppt_y</p:attrName>
                                        </p:attrNameLst>
                                      </p:cBhvr>
                                      <p:tavLst>
                                        <p:tav tm="0">
                                          <p:val>
                                            <p:strVal val="ppt_y"/>
                                          </p:val>
                                        </p:tav>
                                        <p:tav tm="100000">
                                          <p:val>
                                            <p:strVal val="ppt_y"/>
                                          </p:val>
                                        </p:tav>
                                      </p:tavLst>
                                    </p:anim>
                                    <p:set>
                                      <p:cBhvr>
                                        <p:cTn id="627" dur="1" fill="hold">
                                          <p:stCondLst>
                                            <p:cond delay="1999"/>
                                          </p:stCondLst>
                                        </p:cTn>
                                        <p:tgtEl>
                                          <p:spTgt spid="37"/>
                                        </p:tgtEl>
                                        <p:attrNameLst>
                                          <p:attrName>style.visibility</p:attrName>
                                        </p:attrNameLst>
                                      </p:cBhvr>
                                      <p:to>
                                        <p:strVal val="hidden"/>
                                      </p:to>
                                    </p:set>
                                  </p:childTnLst>
                                </p:cTn>
                              </p:par>
                              <p:par>
                                <p:cTn id="628" presetID="2" presetClass="exit" presetSubtype="8" fill="hold" grpId="3" nodeType="withEffect">
                                  <p:stCondLst>
                                    <p:cond delay="0"/>
                                  </p:stCondLst>
                                  <p:childTnLst>
                                    <p:anim calcmode="lin" valueType="num">
                                      <p:cBhvr additive="base">
                                        <p:cTn id="629" dur="2000"/>
                                        <p:tgtEl>
                                          <p:spTgt spid="39"/>
                                        </p:tgtEl>
                                        <p:attrNameLst>
                                          <p:attrName>ppt_x</p:attrName>
                                        </p:attrNameLst>
                                      </p:cBhvr>
                                      <p:tavLst>
                                        <p:tav tm="0">
                                          <p:val>
                                            <p:strVal val="ppt_x"/>
                                          </p:val>
                                        </p:tav>
                                        <p:tav tm="100000">
                                          <p:val>
                                            <p:strVal val="0-ppt_w/2"/>
                                          </p:val>
                                        </p:tav>
                                      </p:tavLst>
                                    </p:anim>
                                    <p:anim calcmode="lin" valueType="num">
                                      <p:cBhvr additive="base">
                                        <p:cTn id="630" dur="2000"/>
                                        <p:tgtEl>
                                          <p:spTgt spid="39"/>
                                        </p:tgtEl>
                                        <p:attrNameLst>
                                          <p:attrName>ppt_y</p:attrName>
                                        </p:attrNameLst>
                                      </p:cBhvr>
                                      <p:tavLst>
                                        <p:tav tm="0">
                                          <p:val>
                                            <p:strVal val="ppt_y"/>
                                          </p:val>
                                        </p:tav>
                                        <p:tav tm="100000">
                                          <p:val>
                                            <p:strVal val="ppt_y"/>
                                          </p:val>
                                        </p:tav>
                                      </p:tavLst>
                                    </p:anim>
                                    <p:set>
                                      <p:cBhvr>
                                        <p:cTn id="631" dur="1" fill="hold">
                                          <p:stCondLst>
                                            <p:cond delay="1999"/>
                                          </p:stCondLst>
                                        </p:cTn>
                                        <p:tgtEl>
                                          <p:spTgt spid="39"/>
                                        </p:tgtEl>
                                        <p:attrNameLst>
                                          <p:attrName>style.visibility</p:attrName>
                                        </p:attrNameLst>
                                      </p:cBhvr>
                                      <p:to>
                                        <p:strVal val="hidden"/>
                                      </p:to>
                                    </p:set>
                                  </p:childTnLst>
                                </p:cTn>
                              </p:par>
                              <p:par>
                                <p:cTn id="632" presetID="2" presetClass="exit" presetSubtype="8" fill="hold" grpId="3" nodeType="withEffect">
                                  <p:stCondLst>
                                    <p:cond delay="0"/>
                                  </p:stCondLst>
                                  <p:childTnLst>
                                    <p:anim calcmode="lin" valueType="num">
                                      <p:cBhvr additive="base">
                                        <p:cTn id="633" dur="2000"/>
                                        <p:tgtEl>
                                          <p:spTgt spid="41"/>
                                        </p:tgtEl>
                                        <p:attrNameLst>
                                          <p:attrName>ppt_x</p:attrName>
                                        </p:attrNameLst>
                                      </p:cBhvr>
                                      <p:tavLst>
                                        <p:tav tm="0">
                                          <p:val>
                                            <p:strVal val="ppt_x"/>
                                          </p:val>
                                        </p:tav>
                                        <p:tav tm="100000">
                                          <p:val>
                                            <p:strVal val="0-ppt_w/2"/>
                                          </p:val>
                                        </p:tav>
                                      </p:tavLst>
                                    </p:anim>
                                    <p:anim calcmode="lin" valueType="num">
                                      <p:cBhvr additive="base">
                                        <p:cTn id="634" dur="2000"/>
                                        <p:tgtEl>
                                          <p:spTgt spid="41"/>
                                        </p:tgtEl>
                                        <p:attrNameLst>
                                          <p:attrName>ppt_y</p:attrName>
                                        </p:attrNameLst>
                                      </p:cBhvr>
                                      <p:tavLst>
                                        <p:tav tm="0">
                                          <p:val>
                                            <p:strVal val="ppt_y"/>
                                          </p:val>
                                        </p:tav>
                                        <p:tav tm="100000">
                                          <p:val>
                                            <p:strVal val="ppt_y"/>
                                          </p:val>
                                        </p:tav>
                                      </p:tavLst>
                                    </p:anim>
                                    <p:set>
                                      <p:cBhvr>
                                        <p:cTn id="635" dur="1" fill="hold">
                                          <p:stCondLst>
                                            <p:cond delay="1999"/>
                                          </p:stCondLst>
                                        </p:cTn>
                                        <p:tgtEl>
                                          <p:spTgt spid="41"/>
                                        </p:tgtEl>
                                        <p:attrNameLst>
                                          <p:attrName>style.visibility</p:attrName>
                                        </p:attrNameLst>
                                      </p:cBhvr>
                                      <p:to>
                                        <p:strVal val="hidden"/>
                                      </p:to>
                                    </p:set>
                                  </p:childTnLst>
                                </p:cTn>
                              </p:par>
                              <p:par>
                                <p:cTn id="636" presetID="2" presetClass="exit" presetSubtype="8" fill="hold" grpId="3" nodeType="withEffect">
                                  <p:stCondLst>
                                    <p:cond delay="0"/>
                                  </p:stCondLst>
                                  <p:childTnLst>
                                    <p:anim calcmode="lin" valueType="num">
                                      <p:cBhvr additive="base">
                                        <p:cTn id="637" dur="2000"/>
                                        <p:tgtEl>
                                          <p:spTgt spid="43"/>
                                        </p:tgtEl>
                                        <p:attrNameLst>
                                          <p:attrName>ppt_x</p:attrName>
                                        </p:attrNameLst>
                                      </p:cBhvr>
                                      <p:tavLst>
                                        <p:tav tm="0">
                                          <p:val>
                                            <p:strVal val="ppt_x"/>
                                          </p:val>
                                        </p:tav>
                                        <p:tav tm="100000">
                                          <p:val>
                                            <p:strVal val="0-ppt_w/2"/>
                                          </p:val>
                                        </p:tav>
                                      </p:tavLst>
                                    </p:anim>
                                    <p:anim calcmode="lin" valueType="num">
                                      <p:cBhvr additive="base">
                                        <p:cTn id="638" dur="2000"/>
                                        <p:tgtEl>
                                          <p:spTgt spid="43"/>
                                        </p:tgtEl>
                                        <p:attrNameLst>
                                          <p:attrName>ppt_y</p:attrName>
                                        </p:attrNameLst>
                                      </p:cBhvr>
                                      <p:tavLst>
                                        <p:tav tm="0">
                                          <p:val>
                                            <p:strVal val="ppt_y"/>
                                          </p:val>
                                        </p:tav>
                                        <p:tav tm="100000">
                                          <p:val>
                                            <p:strVal val="ppt_y"/>
                                          </p:val>
                                        </p:tav>
                                      </p:tavLst>
                                    </p:anim>
                                    <p:set>
                                      <p:cBhvr>
                                        <p:cTn id="639" dur="1" fill="hold">
                                          <p:stCondLst>
                                            <p:cond delay="1999"/>
                                          </p:stCondLst>
                                        </p:cTn>
                                        <p:tgtEl>
                                          <p:spTgt spid="43"/>
                                        </p:tgtEl>
                                        <p:attrNameLst>
                                          <p:attrName>style.visibility</p:attrName>
                                        </p:attrNameLst>
                                      </p:cBhvr>
                                      <p:to>
                                        <p:strVal val="hidden"/>
                                      </p:to>
                                    </p:set>
                                  </p:childTnLst>
                                </p:cTn>
                              </p:par>
                              <p:par>
                                <p:cTn id="640" presetID="2" presetClass="exit" presetSubtype="8" fill="hold" grpId="3" nodeType="withEffect">
                                  <p:stCondLst>
                                    <p:cond delay="0"/>
                                  </p:stCondLst>
                                  <p:childTnLst>
                                    <p:anim calcmode="lin" valueType="num">
                                      <p:cBhvr additive="base">
                                        <p:cTn id="641" dur="2000"/>
                                        <p:tgtEl>
                                          <p:spTgt spid="45"/>
                                        </p:tgtEl>
                                        <p:attrNameLst>
                                          <p:attrName>ppt_x</p:attrName>
                                        </p:attrNameLst>
                                      </p:cBhvr>
                                      <p:tavLst>
                                        <p:tav tm="0">
                                          <p:val>
                                            <p:strVal val="ppt_x"/>
                                          </p:val>
                                        </p:tav>
                                        <p:tav tm="100000">
                                          <p:val>
                                            <p:strVal val="0-ppt_w/2"/>
                                          </p:val>
                                        </p:tav>
                                      </p:tavLst>
                                    </p:anim>
                                    <p:anim calcmode="lin" valueType="num">
                                      <p:cBhvr additive="base">
                                        <p:cTn id="642" dur="2000"/>
                                        <p:tgtEl>
                                          <p:spTgt spid="45"/>
                                        </p:tgtEl>
                                        <p:attrNameLst>
                                          <p:attrName>ppt_y</p:attrName>
                                        </p:attrNameLst>
                                      </p:cBhvr>
                                      <p:tavLst>
                                        <p:tav tm="0">
                                          <p:val>
                                            <p:strVal val="ppt_y"/>
                                          </p:val>
                                        </p:tav>
                                        <p:tav tm="100000">
                                          <p:val>
                                            <p:strVal val="ppt_y"/>
                                          </p:val>
                                        </p:tav>
                                      </p:tavLst>
                                    </p:anim>
                                    <p:set>
                                      <p:cBhvr>
                                        <p:cTn id="643" dur="1" fill="hold">
                                          <p:stCondLst>
                                            <p:cond delay="1999"/>
                                          </p:stCondLst>
                                        </p:cTn>
                                        <p:tgtEl>
                                          <p:spTgt spid="45"/>
                                        </p:tgtEl>
                                        <p:attrNameLst>
                                          <p:attrName>style.visibility</p:attrName>
                                        </p:attrNameLst>
                                      </p:cBhvr>
                                      <p:to>
                                        <p:strVal val="hidden"/>
                                      </p:to>
                                    </p:set>
                                  </p:childTnLst>
                                </p:cTn>
                              </p:par>
                              <p:par>
                                <p:cTn id="644" presetID="2" presetClass="exit" presetSubtype="8" fill="hold" grpId="3" nodeType="withEffect">
                                  <p:stCondLst>
                                    <p:cond delay="0"/>
                                  </p:stCondLst>
                                  <p:childTnLst>
                                    <p:anim calcmode="lin" valueType="num">
                                      <p:cBhvr additive="base">
                                        <p:cTn id="645" dur="2000"/>
                                        <p:tgtEl>
                                          <p:spTgt spid="47"/>
                                        </p:tgtEl>
                                        <p:attrNameLst>
                                          <p:attrName>ppt_x</p:attrName>
                                        </p:attrNameLst>
                                      </p:cBhvr>
                                      <p:tavLst>
                                        <p:tav tm="0">
                                          <p:val>
                                            <p:strVal val="ppt_x"/>
                                          </p:val>
                                        </p:tav>
                                        <p:tav tm="100000">
                                          <p:val>
                                            <p:strVal val="0-ppt_w/2"/>
                                          </p:val>
                                        </p:tav>
                                      </p:tavLst>
                                    </p:anim>
                                    <p:anim calcmode="lin" valueType="num">
                                      <p:cBhvr additive="base">
                                        <p:cTn id="646" dur="2000"/>
                                        <p:tgtEl>
                                          <p:spTgt spid="47"/>
                                        </p:tgtEl>
                                        <p:attrNameLst>
                                          <p:attrName>ppt_y</p:attrName>
                                        </p:attrNameLst>
                                      </p:cBhvr>
                                      <p:tavLst>
                                        <p:tav tm="0">
                                          <p:val>
                                            <p:strVal val="ppt_y"/>
                                          </p:val>
                                        </p:tav>
                                        <p:tav tm="100000">
                                          <p:val>
                                            <p:strVal val="ppt_y"/>
                                          </p:val>
                                        </p:tav>
                                      </p:tavLst>
                                    </p:anim>
                                    <p:set>
                                      <p:cBhvr>
                                        <p:cTn id="647" dur="1" fill="hold">
                                          <p:stCondLst>
                                            <p:cond delay="1999"/>
                                          </p:stCondLst>
                                        </p:cTn>
                                        <p:tgtEl>
                                          <p:spTgt spid="47"/>
                                        </p:tgtEl>
                                        <p:attrNameLst>
                                          <p:attrName>style.visibility</p:attrName>
                                        </p:attrNameLst>
                                      </p:cBhvr>
                                      <p:to>
                                        <p:strVal val="hidden"/>
                                      </p:to>
                                    </p:set>
                                  </p:childTnLst>
                                </p:cTn>
                              </p:par>
                              <p:par>
                                <p:cTn id="648" presetID="2" presetClass="exit" presetSubtype="8" fill="hold" grpId="3" nodeType="withEffect">
                                  <p:stCondLst>
                                    <p:cond delay="0"/>
                                  </p:stCondLst>
                                  <p:childTnLst>
                                    <p:anim calcmode="lin" valueType="num">
                                      <p:cBhvr additive="base">
                                        <p:cTn id="649" dur="2000"/>
                                        <p:tgtEl>
                                          <p:spTgt spid="49"/>
                                        </p:tgtEl>
                                        <p:attrNameLst>
                                          <p:attrName>ppt_x</p:attrName>
                                        </p:attrNameLst>
                                      </p:cBhvr>
                                      <p:tavLst>
                                        <p:tav tm="0">
                                          <p:val>
                                            <p:strVal val="ppt_x"/>
                                          </p:val>
                                        </p:tav>
                                        <p:tav tm="100000">
                                          <p:val>
                                            <p:strVal val="0-ppt_w/2"/>
                                          </p:val>
                                        </p:tav>
                                      </p:tavLst>
                                    </p:anim>
                                    <p:anim calcmode="lin" valueType="num">
                                      <p:cBhvr additive="base">
                                        <p:cTn id="650" dur="2000"/>
                                        <p:tgtEl>
                                          <p:spTgt spid="49"/>
                                        </p:tgtEl>
                                        <p:attrNameLst>
                                          <p:attrName>ppt_y</p:attrName>
                                        </p:attrNameLst>
                                      </p:cBhvr>
                                      <p:tavLst>
                                        <p:tav tm="0">
                                          <p:val>
                                            <p:strVal val="ppt_y"/>
                                          </p:val>
                                        </p:tav>
                                        <p:tav tm="100000">
                                          <p:val>
                                            <p:strVal val="ppt_y"/>
                                          </p:val>
                                        </p:tav>
                                      </p:tavLst>
                                    </p:anim>
                                    <p:set>
                                      <p:cBhvr>
                                        <p:cTn id="651" dur="1" fill="hold">
                                          <p:stCondLst>
                                            <p:cond delay="1999"/>
                                          </p:stCondLst>
                                        </p:cTn>
                                        <p:tgtEl>
                                          <p:spTgt spid="49"/>
                                        </p:tgtEl>
                                        <p:attrNameLst>
                                          <p:attrName>style.visibility</p:attrName>
                                        </p:attrNameLst>
                                      </p:cBhvr>
                                      <p:to>
                                        <p:strVal val="hidden"/>
                                      </p:to>
                                    </p:set>
                                  </p:childTnLst>
                                </p:cTn>
                              </p:par>
                              <p:par>
                                <p:cTn id="652" presetID="8" presetClass="emph" presetSubtype="0" fill="hold" grpId="4" nodeType="withEffect">
                                  <p:stCondLst>
                                    <p:cond delay="0"/>
                                  </p:stCondLst>
                                  <p:childTnLst>
                                    <p:animRot by="-21600000">
                                      <p:cBhvr>
                                        <p:cTn id="653" dur="2000" fill="hold"/>
                                        <p:tgtEl>
                                          <p:spTgt spid="5"/>
                                        </p:tgtEl>
                                        <p:attrNameLst>
                                          <p:attrName>r</p:attrName>
                                        </p:attrNameLst>
                                      </p:cBhvr>
                                    </p:animRot>
                                  </p:childTnLst>
                                </p:cTn>
                              </p:par>
                              <p:par>
                                <p:cTn id="654" presetID="8" presetClass="emph" presetSubtype="0" fill="hold" grpId="4" nodeType="withEffect">
                                  <p:stCondLst>
                                    <p:cond delay="0"/>
                                  </p:stCondLst>
                                  <p:childTnLst>
                                    <p:animRot by="-21600000">
                                      <p:cBhvr>
                                        <p:cTn id="655" dur="2000" fill="hold"/>
                                        <p:tgtEl>
                                          <p:spTgt spid="7"/>
                                        </p:tgtEl>
                                        <p:attrNameLst>
                                          <p:attrName>r</p:attrName>
                                        </p:attrNameLst>
                                      </p:cBhvr>
                                    </p:animRot>
                                  </p:childTnLst>
                                </p:cTn>
                              </p:par>
                              <p:par>
                                <p:cTn id="656" presetID="8" presetClass="emph" presetSubtype="0" fill="hold" grpId="4" nodeType="withEffect">
                                  <p:stCondLst>
                                    <p:cond delay="0"/>
                                  </p:stCondLst>
                                  <p:childTnLst>
                                    <p:animRot by="-21600000">
                                      <p:cBhvr>
                                        <p:cTn id="657" dur="2000" fill="hold"/>
                                        <p:tgtEl>
                                          <p:spTgt spid="9"/>
                                        </p:tgtEl>
                                        <p:attrNameLst>
                                          <p:attrName>r</p:attrName>
                                        </p:attrNameLst>
                                      </p:cBhvr>
                                    </p:animRot>
                                  </p:childTnLst>
                                </p:cTn>
                              </p:par>
                              <p:par>
                                <p:cTn id="658" presetID="8" presetClass="emph" presetSubtype="0" fill="hold" grpId="4" nodeType="withEffect">
                                  <p:stCondLst>
                                    <p:cond delay="0"/>
                                  </p:stCondLst>
                                  <p:childTnLst>
                                    <p:animRot by="-21600000">
                                      <p:cBhvr>
                                        <p:cTn id="659" dur="2000" fill="hold"/>
                                        <p:tgtEl>
                                          <p:spTgt spid="11"/>
                                        </p:tgtEl>
                                        <p:attrNameLst>
                                          <p:attrName>r</p:attrName>
                                        </p:attrNameLst>
                                      </p:cBhvr>
                                    </p:animRot>
                                  </p:childTnLst>
                                </p:cTn>
                              </p:par>
                              <p:par>
                                <p:cTn id="660" presetID="8" presetClass="emph" presetSubtype="0" fill="hold" grpId="4" nodeType="withEffect">
                                  <p:stCondLst>
                                    <p:cond delay="0"/>
                                  </p:stCondLst>
                                  <p:childTnLst>
                                    <p:animRot by="-21600000">
                                      <p:cBhvr>
                                        <p:cTn id="661" dur="2000" fill="hold"/>
                                        <p:tgtEl>
                                          <p:spTgt spid="13"/>
                                        </p:tgtEl>
                                        <p:attrNameLst>
                                          <p:attrName>r</p:attrName>
                                        </p:attrNameLst>
                                      </p:cBhvr>
                                    </p:animRot>
                                  </p:childTnLst>
                                </p:cTn>
                              </p:par>
                              <p:par>
                                <p:cTn id="662" presetID="8" presetClass="emph" presetSubtype="0" fill="hold" grpId="4" nodeType="withEffect">
                                  <p:stCondLst>
                                    <p:cond delay="0"/>
                                  </p:stCondLst>
                                  <p:childTnLst>
                                    <p:animRot by="-21600000">
                                      <p:cBhvr>
                                        <p:cTn id="663" dur="2000" fill="hold"/>
                                        <p:tgtEl>
                                          <p:spTgt spid="15"/>
                                        </p:tgtEl>
                                        <p:attrNameLst>
                                          <p:attrName>r</p:attrName>
                                        </p:attrNameLst>
                                      </p:cBhvr>
                                    </p:animRot>
                                  </p:childTnLst>
                                </p:cTn>
                              </p:par>
                              <p:par>
                                <p:cTn id="664" presetID="8" presetClass="emph" presetSubtype="0" fill="hold" grpId="4" nodeType="withEffect">
                                  <p:stCondLst>
                                    <p:cond delay="0"/>
                                  </p:stCondLst>
                                  <p:childTnLst>
                                    <p:animRot by="-21600000">
                                      <p:cBhvr>
                                        <p:cTn id="665" dur="2000" fill="hold"/>
                                        <p:tgtEl>
                                          <p:spTgt spid="17"/>
                                        </p:tgtEl>
                                        <p:attrNameLst>
                                          <p:attrName>r</p:attrName>
                                        </p:attrNameLst>
                                      </p:cBhvr>
                                    </p:animRot>
                                  </p:childTnLst>
                                </p:cTn>
                              </p:par>
                              <p:par>
                                <p:cTn id="666" presetID="8" presetClass="emph" presetSubtype="0" fill="hold" grpId="4" nodeType="withEffect">
                                  <p:stCondLst>
                                    <p:cond delay="0"/>
                                  </p:stCondLst>
                                  <p:childTnLst>
                                    <p:animRot by="-21600000">
                                      <p:cBhvr>
                                        <p:cTn id="667" dur="2000" fill="hold"/>
                                        <p:tgtEl>
                                          <p:spTgt spid="19"/>
                                        </p:tgtEl>
                                        <p:attrNameLst>
                                          <p:attrName>r</p:attrName>
                                        </p:attrNameLst>
                                      </p:cBhvr>
                                    </p:animRot>
                                  </p:childTnLst>
                                </p:cTn>
                              </p:par>
                              <p:par>
                                <p:cTn id="668" presetID="8" presetClass="emph" presetSubtype="0" fill="hold" grpId="4" nodeType="withEffect">
                                  <p:stCondLst>
                                    <p:cond delay="0"/>
                                  </p:stCondLst>
                                  <p:childTnLst>
                                    <p:animRot by="-21600000">
                                      <p:cBhvr>
                                        <p:cTn id="669" dur="2000" fill="hold"/>
                                        <p:tgtEl>
                                          <p:spTgt spid="21"/>
                                        </p:tgtEl>
                                        <p:attrNameLst>
                                          <p:attrName>r</p:attrName>
                                        </p:attrNameLst>
                                      </p:cBhvr>
                                    </p:animRot>
                                  </p:childTnLst>
                                </p:cTn>
                              </p:par>
                              <p:par>
                                <p:cTn id="670" presetID="8" presetClass="emph" presetSubtype="0" fill="hold" grpId="4" nodeType="withEffect">
                                  <p:stCondLst>
                                    <p:cond delay="0"/>
                                  </p:stCondLst>
                                  <p:childTnLst>
                                    <p:animRot by="-21600000">
                                      <p:cBhvr>
                                        <p:cTn id="671" dur="2000" fill="hold"/>
                                        <p:tgtEl>
                                          <p:spTgt spid="23"/>
                                        </p:tgtEl>
                                        <p:attrNameLst>
                                          <p:attrName>r</p:attrName>
                                        </p:attrNameLst>
                                      </p:cBhvr>
                                    </p:animRot>
                                  </p:childTnLst>
                                </p:cTn>
                              </p:par>
                              <p:par>
                                <p:cTn id="672" presetID="8" presetClass="emph" presetSubtype="0" fill="hold" grpId="4" nodeType="withEffect">
                                  <p:stCondLst>
                                    <p:cond delay="0"/>
                                  </p:stCondLst>
                                  <p:childTnLst>
                                    <p:animRot by="-21600000">
                                      <p:cBhvr>
                                        <p:cTn id="673" dur="2000" fill="hold"/>
                                        <p:tgtEl>
                                          <p:spTgt spid="25"/>
                                        </p:tgtEl>
                                        <p:attrNameLst>
                                          <p:attrName>r</p:attrName>
                                        </p:attrNameLst>
                                      </p:cBhvr>
                                    </p:animRot>
                                  </p:childTnLst>
                                </p:cTn>
                              </p:par>
                              <p:par>
                                <p:cTn id="674" presetID="8" presetClass="emph" presetSubtype="0" fill="hold" grpId="4" nodeType="withEffect">
                                  <p:stCondLst>
                                    <p:cond delay="0"/>
                                  </p:stCondLst>
                                  <p:childTnLst>
                                    <p:animRot by="-21600000">
                                      <p:cBhvr>
                                        <p:cTn id="675" dur="2000" fill="hold"/>
                                        <p:tgtEl>
                                          <p:spTgt spid="27"/>
                                        </p:tgtEl>
                                        <p:attrNameLst>
                                          <p:attrName>r</p:attrName>
                                        </p:attrNameLst>
                                      </p:cBhvr>
                                    </p:animRot>
                                  </p:childTnLst>
                                </p:cTn>
                              </p:par>
                              <p:par>
                                <p:cTn id="676" presetID="8" presetClass="emph" presetSubtype="0" fill="hold" grpId="4" nodeType="withEffect">
                                  <p:stCondLst>
                                    <p:cond delay="0"/>
                                  </p:stCondLst>
                                  <p:childTnLst>
                                    <p:animRot by="-21600000">
                                      <p:cBhvr>
                                        <p:cTn id="677" dur="2000" fill="hold"/>
                                        <p:tgtEl>
                                          <p:spTgt spid="29"/>
                                        </p:tgtEl>
                                        <p:attrNameLst>
                                          <p:attrName>r</p:attrName>
                                        </p:attrNameLst>
                                      </p:cBhvr>
                                    </p:animRot>
                                  </p:childTnLst>
                                </p:cTn>
                              </p:par>
                              <p:par>
                                <p:cTn id="678" presetID="8" presetClass="emph" presetSubtype="0" fill="hold" grpId="4" nodeType="withEffect">
                                  <p:stCondLst>
                                    <p:cond delay="0"/>
                                  </p:stCondLst>
                                  <p:childTnLst>
                                    <p:animRot by="-21600000">
                                      <p:cBhvr>
                                        <p:cTn id="679" dur="2000" fill="hold"/>
                                        <p:tgtEl>
                                          <p:spTgt spid="31"/>
                                        </p:tgtEl>
                                        <p:attrNameLst>
                                          <p:attrName>r</p:attrName>
                                        </p:attrNameLst>
                                      </p:cBhvr>
                                    </p:animRot>
                                  </p:childTnLst>
                                </p:cTn>
                              </p:par>
                              <p:par>
                                <p:cTn id="680" presetID="8" presetClass="emph" presetSubtype="0" fill="hold" grpId="4" nodeType="withEffect">
                                  <p:stCondLst>
                                    <p:cond delay="0"/>
                                  </p:stCondLst>
                                  <p:childTnLst>
                                    <p:animRot by="-21600000">
                                      <p:cBhvr>
                                        <p:cTn id="681" dur="2000" fill="hold"/>
                                        <p:tgtEl>
                                          <p:spTgt spid="33"/>
                                        </p:tgtEl>
                                        <p:attrNameLst>
                                          <p:attrName>r</p:attrName>
                                        </p:attrNameLst>
                                      </p:cBhvr>
                                    </p:animRot>
                                  </p:childTnLst>
                                </p:cTn>
                              </p:par>
                              <p:par>
                                <p:cTn id="682" presetID="8" presetClass="emph" presetSubtype="0" fill="hold" grpId="4" nodeType="withEffect">
                                  <p:stCondLst>
                                    <p:cond delay="0"/>
                                  </p:stCondLst>
                                  <p:childTnLst>
                                    <p:animRot by="-21600000">
                                      <p:cBhvr>
                                        <p:cTn id="683" dur="2000" fill="hold"/>
                                        <p:tgtEl>
                                          <p:spTgt spid="35"/>
                                        </p:tgtEl>
                                        <p:attrNameLst>
                                          <p:attrName>r</p:attrName>
                                        </p:attrNameLst>
                                      </p:cBhvr>
                                    </p:animRot>
                                  </p:childTnLst>
                                </p:cTn>
                              </p:par>
                              <p:par>
                                <p:cTn id="684" presetID="8" presetClass="emph" presetSubtype="0" fill="hold" grpId="4" nodeType="withEffect">
                                  <p:stCondLst>
                                    <p:cond delay="0"/>
                                  </p:stCondLst>
                                  <p:childTnLst>
                                    <p:animRot by="-21600000">
                                      <p:cBhvr>
                                        <p:cTn id="685" dur="2000" fill="hold"/>
                                        <p:tgtEl>
                                          <p:spTgt spid="37"/>
                                        </p:tgtEl>
                                        <p:attrNameLst>
                                          <p:attrName>r</p:attrName>
                                        </p:attrNameLst>
                                      </p:cBhvr>
                                    </p:animRot>
                                  </p:childTnLst>
                                </p:cTn>
                              </p:par>
                              <p:par>
                                <p:cTn id="686" presetID="8" presetClass="emph" presetSubtype="0" fill="hold" grpId="4" nodeType="withEffect">
                                  <p:stCondLst>
                                    <p:cond delay="0"/>
                                  </p:stCondLst>
                                  <p:childTnLst>
                                    <p:animRot by="-21600000">
                                      <p:cBhvr>
                                        <p:cTn id="687" dur="2000" fill="hold"/>
                                        <p:tgtEl>
                                          <p:spTgt spid="39"/>
                                        </p:tgtEl>
                                        <p:attrNameLst>
                                          <p:attrName>r</p:attrName>
                                        </p:attrNameLst>
                                      </p:cBhvr>
                                    </p:animRot>
                                  </p:childTnLst>
                                </p:cTn>
                              </p:par>
                              <p:par>
                                <p:cTn id="688" presetID="8" presetClass="emph" presetSubtype="0" fill="hold" grpId="4" nodeType="withEffect">
                                  <p:stCondLst>
                                    <p:cond delay="0"/>
                                  </p:stCondLst>
                                  <p:childTnLst>
                                    <p:animRot by="-21600000">
                                      <p:cBhvr>
                                        <p:cTn id="689" dur="2000" fill="hold"/>
                                        <p:tgtEl>
                                          <p:spTgt spid="41"/>
                                        </p:tgtEl>
                                        <p:attrNameLst>
                                          <p:attrName>r</p:attrName>
                                        </p:attrNameLst>
                                      </p:cBhvr>
                                    </p:animRot>
                                  </p:childTnLst>
                                </p:cTn>
                              </p:par>
                              <p:par>
                                <p:cTn id="690" presetID="8" presetClass="emph" presetSubtype="0" fill="hold" grpId="4" nodeType="withEffect">
                                  <p:stCondLst>
                                    <p:cond delay="0"/>
                                  </p:stCondLst>
                                  <p:childTnLst>
                                    <p:animRot by="-21600000">
                                      <p:cBhvr>
                                        <p:cTn id="691" dur="2000" fill="hold"/>
                                        <p:tgtEl>
                                          <p:spTgt spid="43"/>
                                        </p:tgtEl>
                                        <p:attrNameLst>
                                          <p:attrName>r</p:attrName>
                                        </p:attrNameLst>
                                      </p:cBhvr>
                                    </p:animRot>
                                  </p:childTnLst>
                                </p:cTn>
                              </p:par>
                              <p:par>
                                <p:cTn id="692" presetID="8" presetClass="emph" presetSubtype="0" fill="hold" grpId="4" nodeType="withEffect">
                                  <p:stCondLst>
                                    <p:cond delay="0"/>
                                  </p:stCondLst>
                                  <p:childTnLst>
                                    <p:animRot by="-21600000">
                                      <p:cBhvr>
                                        <p:cTn id="693" dur="2000" fill="hold"/>
                                        <p:tgtEl>
                                          <p:spTgt spid="45"/>
                                        </p:tgtEl>
                                        <p:attrNameLst>
                                          <p:attrName>r</p:attrName>
                                        </p:attrNameLst>
                                      </p:cBhvr>
                                    </p:animRot>
                                  </p:childTnLst>
                                </p:cTn>
                              </p:par>
                              <p:par>
                                <p:cTn id="694" presetID="8" presetClass="emph" presetSubtype="0" fill="hold" grpId="4" nodeType="withEffect">
                                  <p:stCondLst>
                                    <p:cond delay="0"/>
                                  </p:stCondLst>
                                  <p:childTnLst>
                                    <p:animRot by="-21600000">
                                      <p:cBhvr>
                                        <p:cTn id="695" dur="2000" fill="hold"/>
                                        <p:tgtEl>
                                          <p:spTgt spid="47"/>
                                        </p:tgtEl>
                                        <p:attrNameLst>
                                          <p:attrName>r</p:attrName>
                                        </p:attrNameLst>
                                      </p:cBhvr>
                                    </p:animRot>
                                  </p:childTnLst>
                                </p:cTn>
                              </p:par>
                              <p:par>
                                <p:cTn id="696" presetID="8" presetClass="emph" presetSubtype="0" fill="hold" grpId="4" nodeType="withEffect">
                                  <p:stCondLst>
                                    <p:cond delay="0"/>
                                  </p:stCondLst>
                                  <p:childTnLst>
                                    <p:animRot by="-21600000">
                                      <p:cBhvr>
                                        <p:cTn id="697" dur="2000" fill="hold"/>
                                        <p:tgtEl>
                                          <p:spTgt spid="49"/>
                                        </p:tgtEl>
                                        <p:attrNameLst>
                                          <p:attrName>r</p:attrName>
                                        </p:attrNameLst>
                                      </p:cBhvr>
                                    </p:animRot>
                                  </p:childTnLst>
                                </p:cTn>
                              </p:par>
                              <p:par>
                                <p:cTn id="698" presetID="17" presetClass="entr" presetSubtype="10" fill="hold" nodeType="withEffect">
                                  <p:stCondLst>
                                    <p:cond delay="0"/>
                                  </p:stCondLst>
                                  <p:childTnLst>
                                    <p:set>
                                      <p:cBhvr>
                                        <p:cTn id="699" dur="1" fill="hold">
                                          <p:stCondLst>
                                            <p:cond delay="0"/>
                                          </p:stCondLst>
                                        </p:cTn>
                                        <p:tgtEl>
                                          <p:spTgt spid="2"/>
                                        </p:tgtEl>
                                        <p:attrNameLst>
                                          <p:attrName>style.visibility</p:attrName>
                                        </p:attrNameLst>
                                      </p:cBhvr>
                                      <p:to>
                                        <p:strVal val="visible"/>
                                      </p:to>
                                    </p:set>
                                    <p:anim calcmode="lin" valueType="num">
                                      <p:cBhvr>
                                        <p:cTn id="700" dur="2000" fill="hold"/>
                                        <p:tgtEl>
                                          <p:spTgt spid="2"/>
                                        </p:tgtEl>
                                        <p:attrNameLst>
                                          <p:attrName>ppt_w</p:attrName>
                                        </p:attrNameLst>
                                      </p:cBhvr>
                                      <p:tavLst>
                                        <p:tav tm="0">
                                          <p:val>
                                            <p:fltVal val="0"/>
                                          </p:val>
                                        </p:tav>
                                        <p:tav tm="100000">
                                          <p:val>
                                            <p:strVal val="#ppt_w"/>
                                          </p:val>
                                        </p:tav>
                                      </p:tavLst>
                                    </p:anim>
                                    <p:anim calcmode="lin" valueType="num">
                                      <p:cBhvr>
                                        <p:cTn id="701" dur="2000" fill="hold"/>
                                        <p:tgtEl>
                                          <p:spTgt spid="2"/>
                                        </p:tgtEl>
                                        <p:attrNameLst>
                                          <p:attrName>ppt_h</p:attrName>
                                        </p:attrNameLst>
                                      </p:cBhvr>
                                      <p:tavLst>
                                        <p:tav tm="0">
                                          <p:val>
                                            <p:strVal val="#ppt_h"/>
                                          </p:val>
                                        </p:tav>
                                        <p:tav tm="100000">
                                          <p:val>
                                            <p:strVal val="#ppt_h"/>
                                          </p:val>
                                        </p:tav>
                                      </p:tavLst>
                                    </p:anim>
                                  </p:childTnLst>
                                </p:cTn>
                              </p:par>
                            </p:childTnLst>
                          </p:cTn>
                        </p:par>
                        <p:par>
                          <p:cTn id="702" fill="hold">
                            <p:stCondLst>
                              <p:cond delay="4000"/>
                            </p:stCondLst>
                            <p:childTnLst>
                              <p:par>
                                <p:cTn id="703" presetID="52" presetClass="entr" presetSubtype="0" fill="hold" nodeType="afterEffect">
                                  <p:stCondLst>
                                    <p:cond delay="0"/>
                                  </p:stCondLst>
                                  <p:childTnLst>
                                    <p:set>
                                      <p:cBhvr>
                                        <p:cTn id="704" dur="1" fill="hold">
                                          <p:stCondLst>
                                            <p:cond delay="0"/>
                                          </p:stCondLst>
                                        </p:cTn>
                                        <p:tgtEl>
                                          <p:spTgt spid="50"/>
                                        </p:tgtEl>
                                        <p:attrNameLst>
                                          <p:attrName>style.visibility</p:attrName>
                                        </p:attrNameLst>
                                      </p:cBhvr>
                                      <p:to>
                                        <p:strVal val="visible"/>
                                      </p:to>
                                    </p:set>
                                    <p:animScale>
                                      <p:cBhvr>
                                        <p:cTn id="705" dur="2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06" dur="2000" decel="50000" fill="hold">
                                          <p:stCondLst>
                                            <p:cond delay="0"/>
                                          </p:stCondLst>
                                        </p:cTn>
                                        <p:tgtEl>
                                          <p:spTgt spid="50"/>
                                        </p:tgtEl>
                                        <p:attrNameLst>
                                          <p:attrName>ppt_x</p:attrName>
                                          <p:attrName>ppt_y</p:attrName>
                                        </p:attrNameLst>
                                      </p:cBhvr>
                                    </p:animMotion>
                                    <p:animEffect transition="in" filter="fade">
                                      <p:cBhvr>
                                        <p:cTn id="707" dur="2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GOTITAS DE FELICI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1">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GOTITAS DE FELICIDAD</Template>
  <TotalTime>0</TotalTime>
  <Words>385</Words>
  <Application>Microsoft Office PowerPoint</Application>
  <PresentationFormat>Presentación en pantalla (16:9)</PresentationFormat>
  <Paragraphs>17</Paragraphs>
  <Slides>38</Slides>
  <Notes>1</Notes>
  <HiddenSlides>0</HiddenSlides>
  <MMClips>1</MMClips>
  <ScaleCrop>false</ScaleCrop>
  <HeadingPairs>
    <vt:vector size="4" baseType="variant">
      <vt:variant>
        <vt:lpstr>Tema</vt:lpstr>
      </vt:variant>
      <vt:variant>
        <vt:i4>2</vt:i4>
      </vt:variant>
      <vt:variant>
        <vt:lpstr>Títulos de diapositiva</vt:lpstr>
      </vt:variant>
      <vt:variant>
        <vt:i4>38</vt:i4>
      </vt:variant>
    </vt:vector>
  </HeadingPairs>
  <TitlesOfParts>
    <vt:vector size="40" baseType="lpstr">
      <vt:lpstr>GOTITAS DE FELICIDAD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2018-11-02T22:29:11Z</dcterms:created>
  <dcterms:modified xsi:type="dcterms:W3CDTF">2018-11-02T22:30:09Z</dcterms:modified>
</cp:coreProperties>
</file>