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7" r:id="rId3"/>
    <p:sldId id="301" r:id="rId4"/>
    <p:sldId id="259" r:id="rId5"/>
    <p:sldId id="276" r:id="rId6"/>
    <p:sldId id="302" r:id="rId7"/>
    <p:sldId id="260" r:id="rId8"/>
    <p:sldId id="288" r:id="rId9"/>
    <p:sldId id="303" r:id="rId10"/>
    <p:sldId id="258" r:id="rId11"/>
    <p:sldId id="257" r:id="rId12"/>
    <p:sldId id="304" r:id="rId13"/>
    <p:sldId id="261" r:id="rId14"/>
    <p:sldId id="268" r:id="rId15"/>
    <p:sldId id="305" r:id="rId16"/>
    <p:sldId id="262" r:id="rId17"/>
    <p:sldId id="266" r:id="rId18"/>
    <p:sldId id="306" r:id="rId19"/>
    <p:sldId id="265" r:id="rId20"/>
    <p:sldId id="298" r:id="rId21"/>
    <p:sldId id="307" r:id="rId22"/>
    <p:sldId id="272" r:id="rId23"/>
    <p:sldId id="267" r:id="rId24"/>
    <p:sldId id="308" r:id="rId25"/>
    <p:sldId id="269" r:id="rId26"/>
    <p:sldId id="271" r:id="rId27"/>
    <p:sldId id="309" r:id="rId28"/>
    <p:sldId id="285" r:id="rId29"/>
    <p:sldId id="293" r:id="rId30"/>
    <p:sldId id="310" r:id="rId31"/>
    <p:sldId id="273" r:id="rId32"/>
    <p:sldId id="270" r:id="rId33"/>
    <p:sldId id="311" r:id="rId34"/>
    <p:sldId id="277" r:id="rId35"/>
    <p:sldId id="274" r:id="rId36"/>
    <p:sldId id="312" r:id="rId37"/>
    <p:sldId id="279" r:id="rId38"/>
    <p:sldId id="278" r:id="rId39"/>
    <p:sldId id="313" r:id="rId40"/>
    <p:sldId id="282" r:id="rId41"/>
    <p:sldId id="299" r:id="rId42"/>
    <p:sldId id="314" r:id="rId43"/>
    <p:sldId id="280" r:id="rId44"/>
    <p:sldId id="286" r:id="rId45"/>
    <p:sldId id="315" r:id="rId46"/>
    <p:sldId id="300" r:id="rId47"/>
    <p:sldId id="296" r:id="rId48"/>
    <p:sldId id="316" r:id="rId49"/>
    <p:sldId id="295" r:id="rId50"/>
    <p:sldId id="317" r:id="rId51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VO8PWyCIEXTgK0UKlTn9g" hashData="kXx7ekNcvS7IwjKr6byQ2A3xt5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330B"/>
    <a:srgbClr val="660066"/>
    <a:srgbClr val="B557B7"/>
    <a:srgbClr val="FFCDFF"/>
    <a:srgbClr val="FFB7FF"/>
    <a:srgbClr val="800080"/>
    <a:srgbClr val="CC0066"/>
    <a:srgbClr val="FFD9E6"/>
    <a:srgbClr val="FFB9D0"/>
    <a:srgbClr val="F5CFE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6DEE-A0F8-4F7E-ACA8-79DD179B57AA}" type="datetimeFigureOut">
              <a:rPr lang="es-PE" smtClean="0"/>
              <a:pPr/>
              <a:t>19/01/2021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8EAD-16DC-4ECB-A124-FE57D440DC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6DEE-A0F8-4F7E-ACA8-79DD179B57AA}" type="datetimeFigureOut">
              <a:rPr lang="es-PE" smtClean="0"/>
              <a:pPr/>
              <a:t>19/01/2021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8EAD-16DC-4ECB-A124-FE57D440DC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6DEE-A0F8-4F7E-ACA8-79DD179B57AA}" type="datetimeFigureOut">
              <a:rPr lang="es-PE" smtClean="0"/>
              <a:pPr/>
              <a:t>19/01/2021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8EAD-16DC-4ECB-A124-FE57D440DC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6DEE-A0F8-4F7E-ACA8-79DD179B57AA}" type="datetimeFigureOut">
              <a:rPr lang="es-PE" smtClean="0"/>
              <a:pPr/>
              <a:t>19/01/2021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8EAD-16DC-4ECB-A124-FE57D440DC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6DEE-A0F8-4F7E-ACA8-79DD179B57AA}" type="datetimeFigureOut">
              <a:rPr lang="es-PE" smtClean="0"/>
              <a:pPr/>
              <a:t>19/01/2021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8EAD-16DC-4ECB-A124-FE57D440DC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6DEE-A0F8-4F7E-ACA8-79DD179B57AA}" type="datetimeFigureOut">
              <a:rPr lang="es-PE" smtClean="0"/>
              <a:pPr/>
              <a:t>19/01/2021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8EAD-16DC-4ECB-A124-FE57D440DC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6DEE-A0F8-4F7E-ACA8-79DD179B57AA}" type="datetimeFigureOut">
              <a:rPr lang="es-PE" smtClean="0"/>
              <a:pPr/>
              <a:t>19/01/2021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8EAD-16DC-4ECB-A124-FE57D440DC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6DEE-A0F8-4F7E-ACA8-79DD179B57AA}" type="datetimeFigureOut">
              <a:rPr lang="es-PE" smtClean="0"/>
              <a:pPr/>
              <a:t>19/01/2021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8EAD-16DC-4ECB-A124-FE57D440DC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6DEE-A0F8-4F7E-ACA8-79DD179B57AA}" type="datetimeFigureOut">
              <a:rPr lang="es-PE" smtClean="0"/>
              <a:pPr/>
              <a:t>19/01/2021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8EAD-16DC-4ECB-A124-FE57D440DC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6DEE-A0F8-4F7E-ACA8-79DD179B57AA}" type="datetimeFigureOut">
              <a:rPr lang="es-PE" smtClean="0"/>
              <a:pPr/>
              <a:t>19/01/2021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8EAD-16DC-4ECB-A124-FE57D440DC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F6DEE-A0F8-4F7E-ACA8-79DD179B57AA}" type="datetimeFigureOut">
              <a:rPr lang="es-PE" smtClean="0"/>
              <a:pPr/>
              <a:t>19/01/2021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48EAD-16DC-4ECB-A124-FE57D440DC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7F6DEE-A0F8-4F7E-ACA8-79DD179B57AA}" type="datetimeFigureOut">
              <a:rPr lang="es-PE" smtClean="0"/>
              <a:pPr/>
              <a:t>19/01/2021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48EAD-16DC-4ECB-A124-FE57D440DC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9330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rozswietlone-jesienne-drzewa-nad-jeziorem-w-gorach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3 Triángulo isósceles"/>
          <p:cNvSpPr/>
          <p:nvPr/>
        </p:nvSpPr>
        <p:spPr>
          <a:xfrm rot="16200000">
            <a:off x="750085" y="1250147"/>
            <a:ext cx="5143500" cy="2643206"/>
          </a:xfrm>
          <a:prstGeom prst="triangle">
            <a:avLst/>
          </a:prstGeom>
          <a:gradFill flip="none" rotWithShape="1">
            <a:gsLst>
              <a:gs pos="63000">
                <a:srgbClr val="92D050">
                  <a:alpha val="2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3393291" y="1250147"/>
            <a:ext cx="5143500" cy="2643206"/>
          </a:xfrm>
          <a:prstGeom prst="triangle">
            <a:avLst/>
          </a:prstGeom>
          <a:gradFill flip="none" rotWithShape="1">
            <a:gsLst>
              <a:gs pos="63000">
                <a:srgbClr val="92D050">
                  <a:alpha val="2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-214392" y="1250147"/>
            <a:ext cx="5143500" cy="2643206"/>
          </a:xfrm>
          <a:prstGeom prst="triangle">
            <a:avLst/>
          </a:prstGeom>
          <a:gradFill flip="none" rotWithShape="1">
            <a:gsLst>
              <a:gs pos="63000">
                <a:srgbClr val="92D050">
                  <a:alpha val="2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4179109" y="1250147"/>
            <a:ext cx="5143500" cy="2643206"/>
          </a:xfrm>
          <a:prstGeom prst="triangle">
            <a:avLst/>
          </a:prstGeom>
          <a:gradFill flip="none" rotWithShape="1">
            <a:gsLst>
              <a:gs pos="63000">
                <a:srgbClr val="92D050">
                  <a:alpha val="2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250647" y="1250147"/>
            <a:ext cx="5143500" cy="2643206"/>
          </a:xfrm>
          <a:prstGeom prst="triangle">
            <a:avLst/>
          </a:prstGeom>
          <a:gradFill flip="none" rotWithShape="1">
            <a:gsLst>
              <a:gs pos="63000">
                <a:srgbClr val="92D050">
                  <a:alpha val="2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-1143054" y="1250147"/>
            <a:ext cx="5143500" cy="2643206"/>
          </a:xfrm>
          <a:prstGeom prst="triangle">
            <a:avLst/>
          </a:prstGeom>
          <a:gradFill flip="none" rotWithShape="1">
            <a:gsLst>
              <a:gs pos="63000">
                <a:srgbClr val="92D050">
                  <a:alpha val="2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Picture 8" descr="Rendered Image"/>
          <p:cNvPicPr>
            <a:picLocks noChangeAspect="1" noChangeArrowheads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392813" y="4143386"/>
            <a:ext cx="1643074" cy="285752"/>
          </a:xfrm>
          <a:prstGeom prst="rect">
            <a:avLst/>
          </a:prstGeom>
          <a:noFill/>
        </p:spPr>
      </p:pic>
      <p:pic>
        <p:nvPicPr>
          <p:cNvPr id="15" name="14 Imagen" descr="Cool Text - Gotas 374376944295845.png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3143240" y="1142990"/>
            <a:ext cx="2571768" cy="1001223"/>
          </a:xfrm>
          <a:prstGeom prst="rect">
            <a:avLst/>
          </a:prstGeom>
        </p:spPr>
      </p:pic>
      <p:pic>
        <p:nvPicPr>
          <p:cNvPr id="16" name="15 Imagen" descr="Cool Text - De 374376957954449.png"/>
          <p:cNvPicPr>
            <a:picLocks noChangeAspect="1"/>
          </p:cNvPicPr>
          <p:nvPr/>
        </p:nvPicPr>
        <p:blipFill>
          <a:blip r:embed="rId6">
            <a:lum bright="-10000" contrast="40000"/>
          </a:blip>
          <a:stretch>
            <a:fillRect/>
          </a:stretch>
        </p:blipFill>
        <p:spPr>
          <a:xfrm>
            <a:off x="3929058" y="2143122"/>
            <a:ext cx="1192676" cy="747648"/>
          </a:xfrm>
          <a:prstGeom prst="rect">
            <a:avLst/>
          </a:prstGeom>
        </p:spPr>
      </p:pic>
      <p:pic>
        <p:nvPicPr>
          <p:cNvPr id="17" name="16 Imagen" descr="Cool Text - Sabidura 374376930263905.png"/>
          <p:cNvPicPr>
            <a:picLocks noChangeAspect="1"/>
          </p:cNvPicPr>
          <p:nvPr/>
        </p:nvPicPr>
        <p:blipFill>
          <a:blip r:embed="rId7">
            <a:lum bright="-10000" contrast="40000"/>
          </a:blip>
          <a:stretch>
            <a:fillRect/>
          </a:stretch>
        </p:blipFill>
        <p:spPr>
          <a:xfrm>
            <a:off x="2364813" y="2786064"/>
            <a:ext cx="4207451" cy="857256"/>
          </a:xfrm>
          <a:prstGeom prst="rect">
            <a:avLst/>
          </a:prstGeom>
        </p:spPr>
      </p:pic>
      <p:pic>
        <p:nvPicPr>
          <p:cNvPr id="18" name="17 Imagen" descr="tapeta-rozswietlone-jesienne-drzewa-nad-jeziorem-w-gorach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ransition advClick="0" advTm="23000">
    <p:sndAc>
      <p:stSnd loop="1">
        <p:snd r:embed="rId2" name="Hasta el último momento - - Yan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4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500"/>
                            </p:stCondLst>
                            <p:childTnLst>
                              <p:par>
                                <p:cTn id="9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86116" y="1357304"/>
            <a:ext cx="3643338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 Los seres humanos no nacen para siempre el día en que sus madres los alumbran, sino que la vida los obliga a parirse a sí mismos una y otra vez </a:t>
            </a:r>
          </a:p>
          <a:p>
            <a:endParaRPr lang="es-PE" sz="1400" b="1" dirty="0" smtClean="0"/>
          </a:p>
          <a:p>
            <a:r>
              <a:rPr lang="es-PE" sz="1400" b="1" dirty="0" smtClean="0"/>
              <a:t>-Gabriel García Márquez-</a:t>
            </a:r>
          </a:p>
          <a:p>
            <a:endParaRPr lang="es-PE" sz="1400" dirty="0"/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rgbClr val="9999FF"/>
            </a:gs>
            <a:gs pos="50000">
              <a:srgbClr val="007635">
                <a:shade val="67500"/>
                <a:satMod val="115000"/>
              </a:srgbClr>
            </a:gs>
            <a:gs pos="100000">
              <a:srgbClr val="007635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794fa972147893d222e89a1b971b3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513ADE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12700">
            <a:solidFill>
              <a:srgbClr val="3546E3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lorowe-drzewa-nad-jeziorem-w-gorac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27000">
                <a:schemeClr val="bg1">
                  <a:alpha val="65000"/>
                </a:schemeClr>
              </a:gs>
              <a:gs pos="50000">
                <a:srgbClr val="D87A34">
                  <a:shade val="67500"/>
                  <a:satMod val="115000"/>
                </a:srgbClr>
              </a:gs>
              <a:gs pos="100000">
                <a:srgbClr val="D87A3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27000">
                <a:schemeClr val="bg1">
                  <a:alpha val="65000"/>
                </a:schemeClr>
              </a:gs>
              <a:gs pos="50000">
                <a:srgbClr val="D87A34">
                  <a:shade val="67500"/>
                  <a:satMod val="115000"/>
                </a:srgbClr>
              </a:gs>
              <a:gs pos="100000">
                <a:srgbClr val="D87A3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27000">
                <a:schemeClr val="bg1">
                  <a:alpha val="65000"/>
                </a:schemeClr>
              </a:gs>
              <a:gs pos="50000">
                <a:srgbClr val="D87A34">
                  <a:shade val="67500"/>
                  <a:satMod val="115000"/>
                </a:srgbClr>
              </a:gs>
              <a:gs pos="100000">
                <a:srgbClr val="D87A3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27000">
                <a:schemeClr val="bg1">
                  <a:alpha val="65000"/>
                </a:schemeClr>
              </a:gs>
              <a:gs pos="50000">
                <a:srgbClr val="D87A34">
                  <a:shade val="67500"/>
                  <a:satMod val="115000"/>
                </a:srgbClr>
              </a:gs>
              <a:gs pos="100000">
                <a:srgbClr val="D87A3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27000">
                <a:schemeClr val="bg1">
                  <a:alpha val="65000"/>
                </a:schemeClr>
              </a:gs>
              <a:gs pos="50000">
                <a:srgbClr val="D87A34">
                  <a:shade val="67500"/>
                  <a:satMod val="115000"/>
                </a:srgbClr>
              </a:gs>
              <a:gs pos="100000">
                <a:srgbClr val="D87A3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27000">
                <a:schemeClr val="bg1">
                  <a:alpha val="65000"/>
                </a:schemeClr>
              </a:gs>
              <a:gs pos="50000">
                <a:srgbClr val="D87A34">
                  <a:shade val="67500"/>
                  <a:satMod val="115000"/>
                </a:srgbClr>
              </a:gs>
              <a:gs pos="100000">
                <a:srgbClr val="D87A3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27000">
                <a:schemeClr val="bg1">
                  <a:alpha val="65000"/>
                </a:schemeClr>
              </a:gs>
              <a:gs pos="50000">
                <a:srgbClr val="D87A34">
                  <a:shade val="67500"/>
                  <a:satMod val="115000"/>
                </a:srgbClr>
              </a:gs>
              <a:gs pos="100000">
                <a:srgbClr val="D87A3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27000">
                <a:schemeClr val="bg1">
                  <a:alpha val="65000"/>
                </a:schemeClr>
              </a:gs>
              <a:gs pos="50000">
                <a:srgbClr val="D87A34">
                  <a:shade val="67500"/>
                  <a:satMod val="115000"/>
                </a:srgbClr>
              </a:gs>
              <a:gs pos="100000">
                <a:srgbClr val="D87A3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27000">
                <a:schemeClr val="bg1">
                  <a:alpha val="65000"/>
                </a:schemeClr>
              </a:gs>
              <a:gs pos="50000">
                <a:srgbClr val="D87A34">
                  <a:shade val="67500"/>
                  <a:satMod val="115000"/>
                </a:srgbClr>
              </a:gs>
              <a:gs pos="100000">
                <a:srgbClr val="D87A3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27000">
                <a:schemeClr val="bg1">
                  <a:alpha val="65000"/>
                </a:schemeClr>
              </a:gs>
              <a:gs pos="50000">
                <a:srgbClr val="D87A34">
                  <a:shade val="67500"/>
                  <a:satMod val="115000"/>
                </a:srgbClr>
              </a:gs>
              <a:gs pos="100000">
                <a:srgbClr val="D87A3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715008" y="0"/>
            <a:ext cx="3071834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27000">
                <a:schemeClr val="bg1">
                  <a:alpha val="65000"/>
                </a:schemeClr>
              </a:gs>
              <a:gs pos="50000">
                <a:srgbClr val="D87A34">
                  <a:shade val="67500"/>
                  <a:satMod val="115000"/>
                </a:srgbClr>
              </a:gs>
              <a:gs pos="100000">
                <a:srgbClr val="D87A3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715008" y="2625328"/>
            <a:ext cx="321471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27000">
                <a:schemeClr val="bg1">
                  <a:alpha val="65000"/>
                </a:schemeClr>
              </a:gs>
              <a:gs pos="50000">
                <a:srgbClr val="D87A34">
                  <a:shade val="67500"/>
                  <a:satMod val="115000"/>
                </a:srgbClr>
              </a:gs>
              <a:gs pos="100000">
                <a:srgbClr val="D87A3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143240" y="1285866"/>
            <a:ext cx="364333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 </a:t>
            </a:r>
            <a:r>
              <a:rPr lang="es-PE" sz="2000" b="1" dirty="0" smtClean="0"/>
              <a:t>La juventud es </a:t>
            </a:r>
            <a:r>
              <a:rPr lang="es-PE" sz="2000" b="1" dirty="0" err="1" smtClean="0"/>
              <a:t>felíz</a:t>
            </a:r>
            <a:r>
              <a:rPr lang="es-PE" sz="2000" b="1" dirty="0" smtClean="0"/>
              <a:t> porque tiene la capacidad de ver la belleza. Cualquiera que conserve la capacidad de ver la belleza jamás envejece </a:t>
            </a:r>
          </a:p>
          <a:p>
            <a:endParaRPr lang="es-PE" sz="1600" b="1" dirty="0" smtClean="0"/>
          </a:p>
          <a:p>
            <a:r>
              <a:rPr lang="es-PE" sz="1600" b="1" dirty="0" smtClean="0"/>
              <a:t>-Franz Kafka-</a:t>
            </a:r>
          </a:p>
          <a:p>
            <a:pPr algn="ctr"/>
            <a:endParaRPr lang="es-PE" sz="2000" dirty="0">
              <a:solidFill>
                <a:srgbClr val="660066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20000"/>
                <a:lumOff val="80000"/>
              </a:scheme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bin-wallpapers-unique-mountain-cabin-wallpaper-for-desktop-wallpapersafari-this-week-of-cabin-wallpaper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Flecha curvada hacia la derecha"/>
          <p:cNvSpPr/>
          <p:nvPr/>
        </p:nvSpPr>
        <p:spPr>
          <a:xfrm>
            <a:off x="2000232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100000">
                <a:schemeClr val="accent3">
                  <a:lumMod val="20000"/>
                  <a:lumOff val="8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00562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100000">
                <a:schemeClr val="accent3">
                  <a:lumMod val="20000"/>
                  <a:lumOff val="8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skaly-i-fale-morskie-w-jaskini-z-widokiem-na-zachod-slon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10F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00430" y="1643056"/>
            <a:ext cx="321471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Aferrarse a la ira es como beber veneno y esperar que la otra persona muera </a:t>
            </a:r>
          </a:p>
          <a:p>
            <a:endParaRPr lang="es-PE" b="1" dirty="0" smtClean="0"/>
          </a:p>
          <a:p>
            <a:r>
              <a:rPr lang="es-PE" sz="1400" b="1" dirty="0" smtClean="0"/>
              <a:t>-Buda-</a:t>
            </a:r>
          </a:p>
          <a:p>
            <a:endParaRPr lang="es-PE" dirty="0">
              <a:solidFill>
                <a:srgbClr val="660066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32373"/>
            </a:gs>
            <a:gs pos="50000">
              <a:srgbClr val="7D337F">
                <a:shade val="67500"/>
                <a:satMod val="115000"/>
              </a:srgbClr>
            </a:gs>
            <a:gs pos="100000">
              <a:srgbClr val="7D337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86b03b4be11dbec4eb1fdd7aafcac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Rectángulo"/>
          <p:cNvSpPr/>
          <p:nvPr/>
        </p:nvSpPr>
        <p:spPr>
          <a:xfrm rot="13616775">
            <a:off x="2490322" y="4095596"/>
            <a:ext cx="2357454" cy="214314"/>
          </a:xfrm>
          <a:prstGeom prst="rect">
            <a:avLst/>
          </a:prstGeom>
          <a:gradFill flip="none" rotWithShape="1">
            <a:gsLst>
              <a:gs pos="44000">
                <a:srgbClr val="00B050">
                  <a:alpha val="7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061219" y="4042029"/>
            <a:ext cx="2357454" cy="214314"/>
          </a:xfrm>
          <a:prstGeom prst="rect">
            <a:avLst/>
          </a:prstGeom>
          <a:gradFill flip="none" rotWithShape="1">
            <a:gsLst>
              <a:gs pos="44000">
                <a:srgbClr val="00B050">
                  <a:alpha val="7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490321" y="3399075"/>
            <a:ext cx="2357454" cy="214314"/>
          </a:xfrm>
          <a:prstGeom prst="rect">
            <a:avLst/>
          </a:prstGeom>
          <a:gradFill flip="none" rotWithShape="1">
            <a:gsLst>
              <a:gs pos="44000">
                <a:srgbClr val="00B050">
                  <a:alpha val="7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061218" y="3345507"/>
            <a:ext cx="2357454" cy="214314"/>
          </a:xfrm>
          <a:prstGeom prst="rect">
            <a:avLst/>
          </a:prstGeom>
          <a:gradFill flip="none" rotWithShape="1">
            <a:gsLst>
              <a:gs pos="44000">
                <a:srgbClr val="00B050">
                  <a:alpha val="7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490323" y="2809714"/>
            <a:ext cx="2357454" cy="214314"/>
          </a:xfrm>
          <a:prstGeom prst="rect">
            <a:avLst/>
          </a:prstGeom>
          <a:gradFill flip="none" rotWithShape="1">
            <a:gsLst>
              <a:gs pos="44000">
                <a:srgbClr val="00B050">
                  <a:alpha val="7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061220" y="2756146"/>
            <a:ext cx="2357454" cy="214314"/>
          </a:xfrm>
          <a:prstGeom prst="rect">
            <a:avLst/>
          </a:prstGeom>
          <a:gradFill flip="none" rotWithShape="1">
            <a:gsLst>
              <a:gs pos="44000">
                <a:srgbClr val="00B050">
                  <a:alpha val="7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490322" y="2113192"/>
            <a:ext cx="2357454" cy="214314"/>
          </a:xfrm>
          <a:prstGeom prst="rect">
            <a:avLst/>
          </a:prstGeom>
          <a:gradFill flip="none" rotWithShape="1">
            <a:gsLst>
              <a:gs pos="44000">
                <a:srgbClr val="00B050">
                  <a:alpha val="7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061219" y="2059625"/>
            <a:ext cx="2357454" cy="214314"/>
          </a:xfrm>
          <a:prstGeom prst="rect">
            <a:avLst/>
          </a:prstGeom>
          <a:gradFill flip="none" rotWithShape="1">
            <a:gsLst>
              <a:gs pos="44000">
                <a:srgbClr val="00B050">
                  <a:alpha val="7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561761" y="1523829"/>
            <a:ext cx="2357454" cy="214314"/>
          </a:xfrm>
          <a:prstGeom prst="rect">
            <a:avLst/>
          </a:prstGeom>
          <a:gradFill flip="none" rotWithShape="1">
            <a:gsLst>
              <a:gs pos="44000">
                <a:srgbClr val="00B050">
                  <a:alpha val="7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132658" y="1470261"/>
            <a:ext cx="2357454" cy="214314"/>
          </a:xfrm>
          <a:prstGeom prst="rect">
            <a:avLst/>
          </a:prstGeom>
          <a:gradFill flip="none" rotWithShape="1">
            <a:gsLst>
              <a:gs pos="44000">
                <a:srgbClr val="00B050">
                  <a:alpha val="7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561760" y="827308"/>
            <a:ext cx="2357454" cy="214314"/>
          </a:xfrm>
          <a:prstGeom prst="rect">
            <a:avLst/>
          </a:prstGeom>
          <a:gradFill flip="none" rotWithShape="1">
            <a:gsLst>
              <a:gs pos="44000">
                <a:srgbClr val="00B050">
                  <a:alpha val="7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132657" y="773740"/>
            <a:ext cx="2357454" cy="214314"/>
          </a:xfrm>
          <a:prstGeom prst="rect">
            <a:avLst/>
          </a:prstGeom>
          <a:gradFill flip="none" rotWithShape="1">
            <a:gsLst>
              <a:gs pos="44000">
                <a:srgbClr val="00B050">
                  <a:alpha val="7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00B05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8100">
            <a:solidFill>
              <a:srgbClr val="492C17"/>
            </a:solidFill>
            <a:prstDash val="sysDot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357554" y="1428742"/>
            <a:ext cx="3500463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No se desarrolla el coraje al ser </a:t>
            </a:r>
            <a:r>
              <a:rPr lang="es-PE" sz="2000" b="1" dirty="0" err="1" smtClean="0"/>
              <a:t>felíz</a:t>
            </a:r>
            <a:r>
              <a:rPr lang="es-PE" sz="2000" b="1" dirty="0" smtClean="0"/>
              <a:t> en tus relaciones todos los días. Se desarrolla el coraje al sobrevivir tiempos difíciles y desafiando la adversidad </a:t>
            </a:r>
          </a:p>
          <a:p>
            <a:endParaRPr lang="es-PE" sz="1400" b="1" dirty="0" smtClean="0"/>
          </a:p>
          <a:p>
            <a:r>
              <a:rPr lang="es-PE" sz="1400" b="1" dirty="0" smtClean="0"/>
              <a:t>-</a:t>
            </a:r>
            <a:r>
              <a:rPr lang="es-PE" sz="1400" b="1" dirty="0" err="1" smtClean="0"/>
              <a:t>Epícuro</a:t>
            </a:r>
            <a:r>
              <a:rPr lang="es-PE" sz="1400" b="1" dirty="0" smtClean="0"/>
              <a:t>-</a:t>
            </a:r>
          </a:p>
          <a:p>
            <a:endParaRPr lang="es-PE" dirty="0"/>
          </a:p>
        </p:txBody>
      </p:sp>
      <p:sp>
        <p:nvSpPr>
          <p:cNvPr id="4" name="3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7635">
                <a:shade val="67500"/>
                <a:satMod val="115000"/>
              </a:srgbClr>
            </a:gs>
            <a:gs pos="100000">
              <a:srgbClr val="007635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33c07510dc3be13846fc8c039c591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52000">
                <a:srgbClr val="F1C6FE"/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85784" y="-142894"/>
            <a:ext cx="9572692" cy="6072230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D87A34">
                <a:shade val="67500"/>
                <a:satMod val="115000"/>
              </a:srgbClr>
            </a:gs>
            <a:gs pos="100000">
              <a:srgbClr val="D87A3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40167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Luna"/>
          <p:cNvSpPr/>
          <p:nvPr/>
        </p:nvSpPr>
        <p:spPr>
          <a:xfrm rot="16200000">
            <a:off x="3723675" y="2009157"/>
            <a:ext cx="1768091" cy="4500594"/>
          </a:xfrm>
          <a:prstGeom prst="moon">
            <a:avLst>
              <a:gd name="adj" fmla="val 8277"/>
            </a:avLst>
          </a:prstGeom>
          <a:gradFill flip="none" rotWithShape="1">
            <a:gsLst>
              <a:gs pos="45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723675" y="14198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45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723674" y="70543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45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723675" y="133929"/>
            <a:ext cx="1768091" cy="4500594"/>
          </a:xfrm>
          <a:prstGeom prst="moon">
            <a:avLst>
              <a:gd name="adj" fmla="val 11845"/>
            </a:avLst>
          </a:prstGeom>
          <a:gradFill flip="none" rotWithShape="1">
            <a:gsLst>
              <a:gs pos="45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723674" y="-5090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45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36" y="-1080517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45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52236" y="-1723459"/>
            <a:ext cx="1768091" cy="4500594"/>
          </a:xfrm>
          <a:prstGeom prst="moon">
            <a:avLst>
              <a:gd name="adj" fmla="val 11844"/>
            </a:avLst>
          </a:prstGeom>
          <a:gradFill flip="none" rotWithShape="1">
            <a:gsLst>
              <a:gs pos="45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85784" y="-500084"/>
            <a:ext cx="9572692" cy="664373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71868" y="1643056"/>
            <a:ext cx="321471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es-PE" b="1" dirty="0" smtClean="0"/>
              <a:t>El esfuerzo constante </a:t>
            </a:r>
            <a:r>
              <a:rPr lang="es-PE" b="1" dirty="0" smtClean="0"/>
              <a:t>… </a:t>
            </a:r>
            <a:r>
              <a:rPr lang="es-PE" b="1" dirty="0" smtClean="0"/>
              <a:t>no la fuerza o la </a:t>
            </a:r>
            <a:r>
              <a:rPr lang="es-PE" b="1" dirty="0" smtClean="0"/>
              <a:t>inteligencia es </a:t>
            </a:r>
            <a:r>
              <a:rPr lang="es-PE" b="1" dirty="0" smtClean="0"/>
              <a:t>la clave para liberar nuestro potencial </a:t>
            </a:r>
          </a:p>
          <a:p>
            <a:endParaRPr lang="es-PE" b="1" dirty="0" smtClean="0"/>
          </a:p>
          <a:p>
            <a:r>
              <a:rPr lang="es-PE" sz="1400" b="1" dirty="0" smtClean="0"/>
              <a:t>-</a:t>
            </a:r>
            <a:r>
              <a:rPr lang="es-PE" sz="1400" b="1" dirty="0" err="1" smtClean="0"/>
              <a:t>Winston</a:t>
            </a:r>
            <a:r>
              <a:rPr lang="es-PE" sz="1400" b="1" dirty="0" smtClean="0"/>
              <a:t> Churchill-</a:t>
            </a:r>
          </a:p>
          <a:p>
            <a:endParaRPr lang="es-PE" dirty="0">
              <a:solidFill>
                <a:srgbClr val="660066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007635"/>
            </a:gs>
            <a:gs pos="50000">
              <a:srgbClr val="3546E3">
                <a:shade val="67500"/>
                <a:satMod val="115000"/>
              </a:srgbClr>
            </a:gs>
            <a:gs pos="100000">
              <a:srgbClr val="3546E3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Tgnq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Paralelogramo"/>
          <p:cNvSpPr/>
          <p:nvPr/>
        </p:nvSpPr>
        <p:spPr>
          <a:xfrm>
            <a:off x="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rot="10800000" flipH="1">
            <a:off x="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5722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85722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64307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164307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50029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250029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28614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328614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14337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414337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92922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92922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78644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578644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657229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657229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42952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742952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51000">
                <a:srgbClr val="00B050">
                  <a:alpha val="72000"/>
                </a:srgbClr>
              </a:gs>
              <a:gs pos="50000">
                <a:srgbClr val="261BFD">
                  <a:shade val="67500"/>
                  <a:satMod val="115000"/>
                </a:srgbClr>
              </a:gs>
              <a:gs pos="100000">
                <a:srgbClr val="261BF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003399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14753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Rectángulo"/>
          <p:cNvSpPr/>
          <p:nvPr/>
        </p:nvSpPr>
        <p:spPr>
          <a:xfrm>
            <a:off x="142876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42876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642910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3008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143008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643042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643042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143140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643174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643174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143272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143272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643306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643306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143404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143404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643438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643438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36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643570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643570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143668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143668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643702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643702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0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143800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643834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643834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143932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143932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8643966" y="1714494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8643966" y="2571750"/>
            <a:ext cx="428596" cy="857256"/>
          </a:xfrm>
          <a:prstGeom prst="rect">
            <a:avLst/>
          </a:prstGeom>
          <a:gradFill flip="none" rotWithShape="1">
            <a:gsLst>
              <a:gs pos="58000">
                <a:schemeClr val="bg1">
                  <a:alpha val="48000"/>
                </a:schemeClr>
              </a:gs>
              <a:gs pos="50000">
                <a:srgbClr val="0099FF">
                  <a:shade val="67500"/>
                  <a:satMod val="115000"/>
                </a:srgbClr>
              </a:gs>
              <a:gs pos="100000">
                <a:srgbClr val="0099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261BFD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00430" y="1643056"/>
            <a:ext cx="328614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Saber que no se sabe, eso es humildad. Pensar que uno sabe lo que no sabe, eso es enfermedad </a:t>
            </a:r>
          </a:p>
          <a:p>
            <a:endParaRPr lang="es-PE" sz="1400" b="1" dirty="0" smtClean="0"/>
          </a:p>
          <a:p>
            <a:r>
              <a:rPr lang="es-PE" sz="1400" b="1" dirty="0" smtClean="0"/>
              <a:t>-Lao-</a:t>
            </a:r>
            <a:r>
              <a:rPr lang="es-PE" sz="1400" b="1" dirty="0" err="1" smtClean="0"/>
              <a:t>tsé</a:t>
            </a:r>
            <a:r>
              <a:rPr lang="es-PE" sz="1400" b="1" dirty="0" smtClean="0"/>
              <a:t>-</a:t>
            </a:r>
          </a:p>
          <a:p>
            <a:endParaRPr lang="es-PE" dirty="0"/>
          </a:p>
        </p:txBody>
      </p:sp>
      <p:sp>
        <p:nvSpPr>
          <p:cNvPr id="4" name="3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3B1C03"/>
            </a:gs>
            <a:gs pos="50000">
              <a:srgbClr val="D87A34">
                <a:shade val="67500"/>
                <a:satMod val="115000"/>
              </a:srgbClr>
            </a:gs>
            <a:gs pos="100000">
              <a:srgbClr val="D87A3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38149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Cheurón"/>
          <p:cNvSpPr/>
          <p:nvPr/>
        </p:nvSpPr>
        <p:spPr>
          <a:xfrm rot="16200000">
            <a:off x="2544941" y="2973582"/>
            <a:ext cx="1839546" cy="2214575"/>
          </a:xfrm>
          <a:prstGeom prst="chevron">
            <a:avLst>
              <a:gd name="adj" fmla="val 81134"/>
            </a:avLst>
          </a:prstGeom>
          <a:gradFill flip="none" rotWithShape="1">
            <a:gsLst>
              <a:gs pos="37000">
                <a:srgbClr val="522E0A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4759517" y="2973581"/>
            <a:ext cx="1839546" cy="2214576"/>
          </a:xfrm>
          <a:prstGeom prst="chevron">
            <a:avLst>
              <a:gd name="adj" fmla="val 79757"/>
            </a:avLst>
          </a:prstGeom>
          <a:gradFill flip="none" rotWithShape="1">
            <a:gsLst>
              <a:gs pos="37000">
                <a:srgbClr val="522E0A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2544941" y="1794873"/>
            <a:ext cx="1839546" cy="2214575"/>
          </a:xfrm>
          <a:prstGeom prst="chevron">
            <a:avLst>
              <a:gd name="adj" fmla="val 80293"/>
            </a:avLst>
          </a:prstGeom>
          <a:gradFill flip="none" rotWithShape="1">
            <a:gsLst>
              <a:gs pos="37000">
                <a:srgbClr val="522E0A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4759517" y="1794872"/>
            <a:ext cx="1839546" cy="2214575"/>
          </a:xfrm>
          <a:prstGeom prst="chevron">
            <a:avLst>
              <a:gd name="adj" fmla="val 78765"/>
            </a:avLst>
          </a:prstGeom>
          <a:gradFill flip="none" rotWithShape="1">
            <a:gsLst>
              <a:gs pos="37000">
                <a:srgbClr val="522E0A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2607457" y="714361"/>
            <a:ext cx="1714511" cy="2214578"/>
          </a:xfrm>
          <a:prstGeom prst="chevron">
            <a:avLst>
              <a:gd name="adj" fmla="val 80293"/>
            </a:avLst>
          </a:prstGeom>
          <a:gradFill flip="none" rotWithShape="1">
            <a:gsLst>
              <a:gs pos="37000">
                <a:srgbClr val="522E0A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4822034" y="750080"/>
            <a:ext cx="1714511" cy="2214578"/>
          </a:xfrm>
          <a:prstGeom prst="chevron">
            <a:avLst>
              <a:gd name="adj" fmla="val 79910"/>
            </a:avLst>
          </a:prstGeom>
          <a:gradFill flip="none" rotWithShape="1">
            <a:gsLst>
              <a:gs pos="37000">
                <a:srgbClr val="522E0A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571748" y="-214323"/>
            <a:ext cx="1785930" cy="2214578"/>
          </a:xfrm>
          <a:prstGeom prst="chevron">
            <a:avLst>
              <a:gd name="adj" fmla="val 79525"/>
            </a:avLst>
          </a:prstGeom>
          <a:gradFill flip="none" rotWithShape="1">
            <a:gsLst>
              <a:gs pos="37000">
                <a:srgbClr val="522E0A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786323" y="-214323"/>
            <a:ext cx="1785932" cy="2214578"/>
          </a:xfrm>
          <a:prstGeom prst="chevron">
            <a:avLst>
              <a:gd name="adj" fmla="val 79909"/>
            </a:avLst>
          </a:prstGeom>
          <a:gradFill flip="none" rotWithShape="1">
            <a:gsLst>
              <a:gs pos="37000">
                <a:srgbClr val="522E0A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3" grpId="4" animBg="1"/>
      <p:bldP spid="3" grpId="5" animBg="1"/>
      <p:bldP spid="3" grpId="6" animBg="1"/>
      <p:bldP spid="3" grpId="7" animBg="1"/>
      <p:bldP spid="4" grpId="0" animBg="1"/>
      <p:bldP spid="4" grpId="2" animBg="1"/>
      <p:bldP spid="4" grpId="4" animBg="1"/>
      <p:bldP spid="4" grpId="5" animBg="1"/>
      <p:bldP spid="4" grpId="6" animBg="1"/>
      <p:bldP spid="4" grpId="7" animBg="1"/>
      <p:bldP spid="5" grpId="0" animBg="1"/>
      <p:bldP spid="5" grpId="2" animBg="1"/>
      <p:bldP spid="5" grpId="4" animBg="1"/>
      <p:bldP spid="5" grpId="5" animBg="1"/>
      <p:bldP spid="5" grpId="6" animBg="1"/>
      <p:bldP spid="5" grpId="7" animBg="1"/>
      <p:bldP spid="6" grpId="0" animBg="1"/>
      <p:bldP spid="6" grpId="2" animBg="1"/>
      <p:bldP spid="6" grpId="4" animBg="1"/>
      <p:bldP spid="6" grpId="5" animBg="1"/>
      <p:bldP spid="6" grpId="6" animBg="1"/>
      <p:bldP spid="6" grpId="7" animBg="1"/>
      <p:bldP spid="7" grpId="0" animBg="1"/>
      <p:bldP spid="7" grpId="2" animBg="1"/>
      <p:bldP spid="7" grpId="4" animBg="1"/>
      <p:bldP spid="7" grpId="5" animBg="1"/>
      <p:bldP spid="7" grpId="6" animBg="1"/>
      <p:bldP spid="7" grpId="7" animBg="1"/>
      <p:bldP spid="8" grpId="0" animBg="1"/>
      <p:bldP spid="8" grpId="2" animBg="1"/>
      <p:bldP spid="8" grpId="4" animBg="1"/>
      <p:bldP spid="8" grpId="5" animBg="1"/>
      <p:bldP spid="8" grpId="6" animBg="1"/>
      <p:bldP spid="8" grpId="7" animBg="1"/>
      <p:bldP spid="9" grpId="0" animBg="1"/>
      <p:bldP spid="9" grpId="2" animBg="1"/>
      <p:bldP spid="9" grpId="4" animBg="1"/>
      <p:bldP spid="9" grpId="5" animBg="1"/>
      <p:bldP spid="9" grpId="6" animBg="1"/>
      <p:bldP spid="9" grpId="7" animBg="1"/>
      <p:bldP spid="10" grpId="0" animBg="1"/>
      <p:bldP spid="10" grpId="2" animBg="1"/>
      <p:bldP spid="10" grpId="4" animBg="1"/>
      <p:bldP spid="10" grpId="5" animBg="1"/>
      <p:bldP spid="10" grpId="6" animBg="1"/>
      <p:bldP spid="10" grpId="7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C36B"/>
            </a:gs>
            <a:gs pos="50000">
              <a:srgbClr val="261BFD">
                <a:shade val="67500"/>
                <a:satMod val="115000"/>
              </a:srgbClr>
            </a:gs>
            <a:gs pos="100000">
              <a:srgbClr val="261BFD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27 Anillo"/>
          <p:cNvSpPr/>
          <p:nvPr/>
        </p:nvSpPr>
        <p:spPr>
          <a:xfrm>
            <a:off x="2071670" y="0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000232" y="4607733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285984" y="160717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214546" y="4393419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500298" y="375032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2428860" y="4179105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2714612" y="589346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2786050" y="3964791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928926" y="803660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3000364" y="3750477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3143240" y="1017974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3214678" y="3482585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3357554" y="1232288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3428992" y="3268271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3643306" y="1446602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3643306" y="3000378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3857620" y="1660916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3857620" y="2786064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4071934" y="1875229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4071934" y="2571750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00B05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6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428992" y="1643056"/>
            <a:ext cx="32861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Nunca discutas con un estúpido. Te hará descender a su nivel y ahí te ganará por experiencia</a:t>
            </a:r>
          </a:p>
          <a:p>
            <a:endParaRPr lang="es-PE" sz="1400" b="1" dirty="0" smtClean="0"/>
          </a:p>
          <a:p>
            <a:r>
              <a:rPr lang="es-PE" sz="1400" b="1" dirty="0" smtClean="0"/>
              <a:t>-Mark </a:t>
            </a:r>
            <a:r>
              <a:rPr lang="es-PE" sz="1400" b="1" dirty="0" err="1" smtClean="0"/>
              <a:t>Twain</a:t>
            </a:r>
            <a:r>
              <a:rPr lang="es-PE" sz="1400" b="1" dirty="0" smtClean="0"/>
              <a:t>-</a:t>
            </a:r>
            <a:endParaRPr lang="es-PE" sz="1400" b="1" dirty="0"/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D87A34">
                <a:shade val="67500"/>
                <a:satMod val="115000"/>
              </a:srgbClr>
            </a:gs>
            <a:gs pos="100000">
              <a:srgbClr val="D87A3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jesienne-drzewa-na-brzegu-rze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41940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3 Paralelogramo"/>
          <p:cNvSpPr/>
          <p:nvPr/>
        </p:nvSpPr>
        <p:spPr>
          <a:xfrm rot="16200000">
            <a:off x="2000250" y="-2000250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812733" y="-1330543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6" y="-1812731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625208" y="-660812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0" y="-1625206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446614" y="-53588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2" y="-1446611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268021" y="553635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5" y="-1268017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89423" y="1160857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7" y="-1089423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830460" y="1902026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6" y="-830460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616146" y="2544968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8" y="-61614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401832" y="3187910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09" y="-401832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160729" y="3804063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1" y="-214307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0361" y="4366636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789269">
            <a:off x="8420715" y="-133939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50009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071802" y="1357304"/>
            <a:ext cx="364333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La vida es una obra de teatro que no permite ensayos. Por eso, canta, ríe, baila, llora y vive intensamente cada momento de tu vida antes que el telón baje y la obra termine sin aplausos</a:t>
            </a:r>
            <a:endParaRPr lang="es-PE" sz="2000" b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4643438" y="3643320"/>
            <a:ext cx="14921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sz="1400" b="1" dirty="0" smtClean="0"/>
              <a:t>Charles Chaplin-</a:t>
            </a:r>
            <a:endParaRPr lang="es-PE" sz="1400" b="1" dirty="0"/>
          </a:p>
        </p:txBody>
      </p:sp>
      <p:sp>
        <p:nvSpPr>
          <p:cNvPr id="7" name="6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52904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3589724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4661312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0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5000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000"/>
                            </p:stCondLst>
                            <p:childTnLst>
                              <p:par>
                                <p:cTn id="148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chemeClr val="accent6">
                <a:lumMod val="20000"/>
                <a:lumOff val="80000"/>
              </a:schemeClr>
            </a:gs>
            <a:gs pos="50000">
              <a:srgbClr val="990033">
                <a:shade val="67500"/>
                <a:satMod val="115000"/>
              </a:srgbClr>
            </a:gs>
            <a:gs pos="100000">
              <a:srgbClr val="990033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jesienna-roslinnosc-pod-drzewami-na-kolym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Flecha curvada hacia la derecha"/>
          <p:cNvSpPr/>
          <p:nvPr/>
        </p:nvSpPr>
        <p:spPr>
          <a:xfrm>
            <a:off x="2000232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75000"/>
                  <a:tint val="44500"/>
                  <a:satMod val="160000"/>
                </a:schemeClr>
              </a:gs>
              <a:gs pos="100000">
                <a:schemeClr val="accent2">
                  <a:lumMod val="75000"/>
                  <a:tint val="23500"/>
                  <a:satMod val="160000"/>
                </a:scheme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500562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28000">
                <a:schemeClr val="accent2">
                  <a:lumMod val="75000"/>
                </a:schemeClr>
              </a:gs>
              <a:gs pos="50000">
                <a:schemeClr val="accent2">
                  <a:lumMod val="75000"/>
                  <a:tint val="44500"/>
                  <a:satMod val="160000"/>
                </a:schemeClr>
              </a:gs>
              <a:gs pos="100000">
                <a:schemeClr val="accent2">
                  <a:lumMod val="75000"/>
                  <a:tint val="23500"/>
                  <a:satMod val="160000"/>
                </a:scheme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00430" y="1571618"/>
            <a:ext cx="31432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Si tu intención es describir la verdad hazlo con sencillez, y la elegancia déjasela al sastre</a:t>
            </a:r>
          </a:p>
          <a:p>
            <a:pPr algn="ctr"/>
            <a:endParaRPr lang="es-PE" b="1" dirty="0" smtClean="0"/>
          </a:p>
          <a:p>
            <a:r>
              <a:rPr lang="es-PE" sz="1400" b="1" dirty="0" smtClean="0"/>
              <a:t>-Albert Einstein-</a:t>
            </a:r>
            <a:endParaRPr lang="es-PE" sz="1400" b="1" dirty="0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pozolkle-drzewa-i-trawa-nad-gorskim-jeziore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81000">
                <a:srgbClr val="4A1E0A">
                  <a:alpha val="7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81000">
                <a:srgbClr val="4A1E0A">
                  <a:alpha val="7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81000">
                <a:srgbClr val="4A1E0A">
                  <a:alpha val="7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81000">
                <a:srgbClr val="4A1E0A">
                  <a:alpha val="7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81000">
                <a:srgbClr val="4A1E0A">
                  <a:alpha val="7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81000">
                <a:srgbClr val="4A1E0A">
                  <a:alpha val="7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81000">
                <a:srgbClr val="4A1E0A">
                  <a:alpha val="7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81000">
                <a:srgbClr val="4A1E0A">
                  <a:alpha val="7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81000">
                <a:srgbClr val="4A1E0A">
                  <a:alpha val="7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81000">
                <a:srgbClr val="4A1E0A">
                  <a:alpha val="7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5715008" y="0"/>
            <a:ext cx="3071834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81000">
                <a:srgbClr val="4A1E0A">
                  <a:alpha val="7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715008" y="2625328"/>
            <a:ext cx="321471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81000">
                <a:srgbClr val="4A1E0A">
                  <a:alpha val="70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11509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apeta-zielona-roslinnosc-obok-wodospadu.jpg"/>
          <p:cNvPicPr>
            <a:picLocks noChangeAspect="1"/>
          </p:cNvPicPr>
          <p:nvPr/>
        </p:nvPicPr>
        <p:blipFill>
          <a:blip r:embed="rId2"/>
          <a:srcRect r="153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 rot="13616775">
            <a:off x="2490323" y="3970563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204094" y="3887533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490322" y="3274042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204093" y="3191011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490324" y="2684681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204095" y="2601650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490323" y="1988159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204094" y="1905129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561762" y="1398796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275533" y="1315765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561761" y="702275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299618" y="668677"/>
            <a:ext cx="2231911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357554" y="1357304"/>
            <a:ext cx="350046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La ciencia moderna aún no ha producido un medicamento tranquilizador tan eficaz como lo son unas pocas palabras bondadosas </a:t>
            </a:r>
          </a:p>
          <a:p>
            <a:endParaRPr lang="es-PE" sz="1400" b="1" dirty="0" smtClean="0"/>
          </a:p>
          <a:p>
            <a:r>
              <a:rPr lang="es-PE" sz="1400" b="1" dirty="0" smtClean="0"/>
              <a:t>-</a:t>
            </a:r>
            <a:r>
              <a:rPr lang="es-PE" sz="1400" b="1" dirty="0" err="1" smtClean="0"/>
              <a:t>Sigmund</a:t>
            </a:r>
            <a:r>
              <a:rPr lang="es-PE" sz="1400" b="1" dirty="0" smtClean="0"/>
              <a:t> Freud-</a:t>
            </a:r>
          </a:p>
          <a:p>
            <a:endParaRPr lang="es-PE" dirty="0"/>
          </a:p>
        </p:txBody>
      </p:sp>
      <p:sp>
        <p:nvSpPr>
          <p:cNvPr id="4" name="3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A1E0A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amienie-i-jesienne-drzewa-wokol-gorskiego-jezior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Triángulo isósceles"/>
          <p:cNvSpPr/>
          <p:nvPr/>
        </p:nvSpPr>
        <p:spPr>
          <a:xfrm>
            <a:off x="2643174" y="-23217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4500562" y="-23217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2643174" y="-1787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-1787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643174" y="19645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19645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643174" y="41075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41075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643174" y="62508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62508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643174" y="83937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83937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643174" y="105371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05371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643174" y="126800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26800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643174" y="148233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148233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643174" y="169663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169663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643174" y="191096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191096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643174" y="212526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12526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643174" y="233959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233959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643174" y="255389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255389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643174" y="276822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276822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643174" y="298251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298251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643174" y="314325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314325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643174" y="335755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335755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643174" y="357188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357188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643174" y="378617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378617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643174" y="400051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400051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643174" y="421480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421480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643174" y="442913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442913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85784" y="-428646"/>
            <a:ext cx="9572692" cy="5857916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51121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Luna"/>
          <p:cNvSpPr/>
          <p:nvPr/>
        </p:nvSpPr>
        <p:spPr>
          <a:xfrm rot="16200000">
            <a:off x="3723675" y="2009157"/>
            <a:ext cx="1768091" cy="4500594"/>
          </a:xfrm>
          <a:prstGeom prst="moon">
            <a:avLst>
              <a:gd name="adj" fmla="val 8277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12700">
            <a:solidFill>
              <a:srgbClr val="4A1E0A"/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723675" y="14198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12700">
            <a:solidFill>
              <a:srgbClr val="4A1E0A"/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723674" y="70543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12700">
            <a:solidFill>
              <a:srgbClr val="4A1E0A"/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723675" y="133929"/>
            <a:ext cx="1768091" cy="4500594"/>
          </a:xfrm>
          <a:prstGeom prst="moon">
            <a:avLst>
              <a:gd name="adj" fmla="val 11845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12700">
            <a:solidFill>
              <a:srgbClr val="4A1E0A"/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723674" y="-5090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12700">
            <a:solidFill>
              <a:srgbClr val="4A1E0A"/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36" y="-1080517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12700">
            <a:solidFill>
              <a:srgbClr val="4A1E0A"/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52236" y="-1723459"/>
            <a:ext cx="1768091" cy="4500594"/>
          </a:xfrm>
          <a:prstGeom prst="moon">
            <a:avLst>
              <a:gd name="adj" fmla="val 11844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12700">
            <a:solidFill>
              <a:srgbClr val="4A1E0A"/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85784" y="-428646"/>
            <a:ext cx="9572692" cy="664373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86116" y="1714494"/>
            <a:ext cx="350046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Los obstáculos en la vida nos hacen madurar, los éxitos nos hacen reflexionar, y los fracasos nos hacen crecer</a:t>
            </a:r>
          </a:p>
          <a:p>
            <a:endParaRPr lang="es-PE" sz="1400" b="1" dirty="0" smtClean="0"/>
          </a:p>
          <a:p>
            <a:r>
              <a:rPr lang="es-PE" sz="1400" b="1" dirty="0" smtClean="0"/>
              <a:t>-René Descartes-</a:t>
            </a:r>
          </a:p>
          <a:p>
            <a:endParaRPr lang="es-PE" dirty="0"/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liscie-na-mokrych-skalach-w-rze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Paralelogramo"/>
          <p:cNvSpPr/>
          <p:nvPr/>
        </p:nvSpPr>
        <p:spPr>
          <a:xfrm>
            <a:off x="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rot="10800000" flipH="1">
            <a:off x="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5722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85722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64307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164307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50029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250029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28614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328614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14337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414337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92922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92922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78644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578644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657229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657229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42952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742952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ladka-nad-rwaca-rze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53000">
                <a:srgbClr val="FFFF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19050">
            <a:solidFill>
              <a:srgbClr val="FFC00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428992" y="1571618"/>
            <a:ext cx="328614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La falla de nuestra época consiste en que sus hombres no quieren ser útiles sino importantes </a:t>
            </a:r>
          </a:p>
          <a:p>
            <a:endParaRPr lang="es-PE" sz="1400" b="1" dirty="0" smtClean="0"/>
          </a:p>
          <a:p>
            <a:r>
              <a:rPr lang="es-PE" sz="1400" b="1" dirty="0" smtClean="0"/>
              <a:t>-Churchill-</a:t>
            </a:r>
          </a:p>
          <a:p>
            <a:endParaRPr lang="es-PE" dirty="0"/>
          </a:p>
        </p:txBody>
      </p:sp>
      <p:sp>
        <p:nvSpPr>
          <p:cNvPr id="4" name="3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7635">
                <a:shade val="67500"/>
                <a:satMod val="115000"/>
              </a:srgbClr>
            </a:gs>
            <a:gs pos="100000">
              <a:srgbClr val="00763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motorowka-na-parkowej-rze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3 Triángulo isósceles"/>
          <p:cNvSpPr/>
          <p:nvPr/>
        </p:nvSpPr>
        <p:spPr>
          <a:xfrm rot="16200000">
            <a:off x="678647" y="1250147"/>
            <a:ext cx="5143500" cy="2643206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3393291" y="1250147"/>
            <a:ext cx="5143500" cy="2643206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-321485" y="1250147"/>
            <a:ext cx="5143500" cy="2643206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4179109" y="1250147"/>
            <a:ext cx="5143500" cy="2643206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250647" y="1250147"/>
            <a:ext cx="5143500" cy="2643206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-1250147" y="1250147"/>
            <a:ext cx="5143500" cy="2643206"/>
          </a:xfrm>
          <a:prstGeom prst="triangle">
            <a:avLst/>
          </a:prstGeom>
          <a:gradFill flip="none" rotWithShape="1">
            <a:gsLst>
              <a:gs pos="59000">
                <a:schemeClr val="bg1">
                  <a:alpha val="41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A1E0A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mostek-nad-stawem-obok-jesiennych-drze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 w="38100">
            <a:solidFill>
              <a:srgbClr val="2331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14678" y="1357304"/>
            <a:ext cx="3714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El corazón humano es un instrumento de muchas cuerdas; el perfecto conocedor de los hombres las sabe hacer vibrar todas, como un buen músico </a:t>
            </a:r>
          </a:p>
          <a:p>
            <a:endParaRPr lang="es-PE" sz="1400" b="1" dirty="0" smtClean="0"/>
          </a:p>
          <a:p>
            <a:r>
              <a:rPr lang="es-PE" sz="1400" b="1" dirty="0" smtClean="0"/>
              <a:t>-Charles Dickens-</a:t>
            </a:r>
          </a:p>
          <a:p>
            <a:endParaRPr lang="es-PE" dirty="0"/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64B1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omszone-skaly-nad-strumienie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2000250" y="-2000250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812733" y="-1330543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6" y="-1812731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625208" y="-660812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0" y="-1625206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446614" y="-53588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2" y="-1446611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268021" y="553635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5" y="-1268017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89423" y="1160857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7" y="-1089423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830460" y="1902026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6" y="-830460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616146" y="2544968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8" y="-61614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401832" y="3187910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09" y="-401832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160729" y="3804063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1" y="-214307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0361" y="4366636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789269">
            <a:off x="8420715" y="-133939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  <a:tileRect/>
          </a:gradFill>
          <a:ln w="19050">
            <a:solidFill>
              <a:srgbClr val="522E0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20000"/>
                <a:lumOff val="80000"/>
              </a:schemeClr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lecha curvada hacia la derecha"/>
          <p:cNvSpPr/>
          <p:nvPr/>
        </p:nvSpPr>
        <p:spPr>
          <a:xfrm>
            <a:off x="2000232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19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lecha curvada hacia la derecha"/>
          <p:cNvSpPr/>
          <p:nvPr/>
        </p:nvSpPr>
        <p:spPr>
          <a:xfrm rot="10800000">
            <a:off x="4500562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19000">
                <a:srgbClr val="FFC000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428992" y="1500180"/>
            <a:ext cx="33575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Sólo hay dos maneras de vivir la vida. Una de ellas es como si nada fuera un milagro, la otra es como si todo lo </a:t>
            </a:r>
            <a:r>
              <a:rPr lang="es-PE" sz="2000" b="1" dirty="0" smtClean="0"/>
              <a:t>fuera</a:t>
            </a:r>
            <a:endParaRPr lang="es-PE" b="1" dirty="0" smtClean="0"/>
          </a:p>
          <a:p>
            <a:r>
              <a:rPr lang="es-PE" sz="1400" b="1" dirty="0" smtClean="0"/>
              <a:t>-Albert Einstein-</a:t>
            </a:r>
            <a:endParaRPr lang="es-PE" sz="1400" b="1" dirty="0"/>
          </a:p>
        </p:txBody>
      </p:sp>
      <p:sp>
        <p:nvSpPr>
          <p:cNvPr id="4" name="3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346717">
                <a:shade val="67500"/>
                <a:satMod val="115000"/>
              </a:srgbClr>
            </a:gs>
            <a:gs pos="100000">
              <a:srgbClr val="34671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odbicie-gorskiego-szczytu-w-jezior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490323" y="3970563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204094" y="3887533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490322" y="3274042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204093" y="3191011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490324" y="2684681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204095" y="2601650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490323" y="1988159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204094" y="1905129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561762" y="1398796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275533" y="1315765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561761" y="702275"/>
            <a:ext cx="2357454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299618" y="668677"/>
            <a:ext cx="2231911" cy="214314"/>
          </a:xfrm>
          <a:prstGeom prst="rect">
            <a:avLst/>
          </a:prstGeom>
          <a:gradFill flip="none" rotWithShape="1">
            <a:gsLst>
              <a:gs pos="41000">
                <a:schemeClr val="bg1">
                  <a:alpha val="49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  <a:prstDash val="sysDash"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C6D28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pozolkle-drzewa-nad-jeziorem-w-skalistych-gorac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" name="2 Luna"/>
          <p:cNvSpPr/>
          <p:nvPr/>
        </p:nvSpPr>
        <p:spPr>
          <a:xfrm rot="16200000">
            <a:off x="3723675" y="2009157"/>
            <a:ext cx="1768091" cy="4500594"/>
          </a:xfrm>
          <a:prstGeom prst="moon">
            <a:avLst>
              <a:gd name="adj" fmla="val 8277"/>
            </a:avLst>
          </a:prstGeom>
          <a:gradFill flip="none" rotWithShape="1">
            <a:gsLst>
              <a:gs pos="45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723675" y="14198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45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723674" y="70543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45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723675" y="133929"/>
            <a:ext cx="1768091" cy="4500594"/>
          </a:xfrm>
          <a:prstGeom prst="moon">
            <a:avLst>
              <a:gd name="adj" fmla="val 11845"/>
            </a:avLst>
          </a:prstGeom>
          <a:gradFill flip="none" rotWithShape="1">
            <a:gsLst>
              <a:gs pos="45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723674" y="-5090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45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36" y="-1080517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45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52236" y="-1723459"/>
            <a:ext cx="1768091" cy="4500594"/>
          </a:xfrm>
          <a:prstGeom prst="moon">
            <a:avLst>
              <a:gd name="adj" fmla="val 11844"/>
            </a:avLst>
          </a:prstGeom>
          <a:gradFill flip="none" rotWithShape="1">
            <a:gsLst>
              <a:gs pos="4500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85784" y="-571522"/>
            <a:ext cx="9572692" cy="6500858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86116" y="1571618"/>
            <a:ext cx="33575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La mayor parte de nuestra felicidad o miseria depende de nuestra disposición y no de nuestras circunstancias</a:t>
            </a:r>
          </a:p>
          <a:p>
            <a:endParaRPr lang="es-PE" sz="1400" b="1" dirty="0" smtClean="0"/>
          </a:p>
          <a:p>
            <a:r>
              <a:rPr lang="es-PE" sz="1400" b="1" dirty="0" smtClean="0"/>
              <a:t>-Martha Washington-</a:t>
            </a:r>
            <a:endParaRPr lang="es-PE" sz="1400" b="1" dirty="0"/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bg1">
                  <a:alpha val="2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 w="28575">
            <a:solidFill>
              <a:srgbClr val="FFC000"/>
            </a:solidFill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42876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42876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143008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143008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643042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643042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143140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143140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643174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643174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143272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143272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643306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643306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143404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143404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643438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643438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143536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643570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643570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143668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143668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643702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643702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143800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0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643834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643834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143932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8143932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8643966" y="1714494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8643966" y="2571750"/>
            <a:ext cx="428596" cy="857256"/>
          </a:xfrm>
          <a:prstGeom prst="rect">
            <a:avLst/>
          </a:prstGeom>
          <a:gradFill flip="none" rotWithShape="1">
            <a:gsLst>
              <a:gs pos="64000">
                <a:schemeClr val="bg1">
                  <a:alpha val="83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accent5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wwwcluster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951" y="0"/>
            <a:ext cx="650009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357554" y="1714494"/>
            <a:ext cx="3500463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La vida es una especie de bicicleta. Si quieres mantener el equilibrio, pedalea hacia delante</a:t>
            </a:r>
          </a:p>
          <a:p>
            <a:endParaRPr lang="es-PE" sz="1400" b="1" dirty="0" smtClean="0"/>
          </a:p>
          <a:p>
            <a:r>
              <a:rPr lang="es-PE" sz="1400" b="1" dirty="0" smtClean="0"/>
              <a:t>-Albert Einstein-</a:t>
            </a:r>
          </a:p>
          <a:p>
            <a:pPr algn="ctr"/>
            <a:endParaRPr lang="es-PE" sz="1400" b="1" dirty="0"/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1857356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>
            <a:off x="7215206" y="0"/>
            <a:ext cx="1928794" cy="5143500"/>
          </a:xfrm>
          <a:prstGeom prst="rtTriangle">
            <a:avLst/>
          </a:prstGeom>
          <a:blipFill dpi="0" rotWithShape="1">
            <a:blip r:embed="rId3"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572692" cy="557216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11509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Cheurón"/>
          <p:cNvSpPr/>
          <p:nvPr/>
        </p:nvSpPr>
        <p:spPr>
          <a:xfrm rot="16200000">
            <a:off x="2544941" y="2973582"/>
            <a:ext cx="1839546" cy="2214575"/>
          </a:xfrm>
          <a:prstGeom prst="chevron">
            <a:avLst>
              <a:gd name="adj" fmla="val 81134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4759517" y="2973581"/>
            <a:ext cx="1839546" cy="2214576"/>
          </a:xfrm>
          <a:prstGeom prst="chevron">
            <a:avLst>
              <a:gd name="adj" fmla="val 79757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544941" y="1794873"/>
            <a:ext cx="1839546" cy="2214575"/>
          </a:xfrm>
          <a:prstGeom prst="chevron">
            <a:avLst>
              <a:gd name="adj" fmla="val 80293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759517" y="1794872"/>
            <a:ext cx="1839546" cy="2214575"/>
          </a:xfrm>
          <a:prstGeom prst="chevron">
            <a:avLst>
              <a:gd name="adj" fmla="val 78765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607457" y="714361"/>
            <a:ext cx="1714511" cy="2214578"/>
          </a:xfrm>
          <a:prstGeom prst="chevron">
            <a:avLst>
              <a:gd name="adj" fmla="val 80293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4822034" y="750080"/>
            <a:ext cx="1714511" cy="2214578"/>
          </a:xfrm>
          <a:prstGeom prst="chevron">
            <a:avLst>
              <a:gd name="adj" fmla="val 7991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571748" y="-214323"/>
            <a:ext cx="1785930" cy="2214578"/>
          </a:xfrm>
          <a:prstGeom prst="chevron">
            <a:avLst>
              <a:gd name="adj" fmla="val 79525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4786323" y="-214323"/>
            <a:ext cx="1785932" cy="2214578"/>
          </a:xfrm>
          <a:prstGeom prst="chevron">
            <a:avLst>
              <a:gd name="adj" fmla="val 79909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cooltext37437640550515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3357568"/>
            <a:ext cx="1663492" cy="81269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142894"/>
            <a:ext cx="9572692" cy="6215106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4000"/>
                            </p:stCondLst>
                            <p:childTnLst>
                              <p:par>
                                <p:cTn id="16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348</Words>
  <Application>Microsoft Office PowerPoint</Application>
  <PresentationFormat>Presentación en pantalla (16:9)</PresentationFormat>
  <Paragraphs>49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367</cp:revision>
  <dcterms:created xsi:type="dcterms:W3CDTF">2021-01-15T22:59:01Z</dcterms:created>
  <dcterms:modified xsi:type="dcterms:W3CDTF">2021-01-20T00:36:55Z</dcterms:modified>
</cp:coreProperties>
</file>