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1" r:id="rId3"/>
    <p:sldId id="306" r:id="rId4"/>
    <p:sldId id="261" r:id="rId5"/>
    <p:sldId id="276" r:id="rId6"/>
    <p:sldId id="303" r:id="rId7"/>
    <p:sldId id="274" r:id="rId8"/>
    <p:sldId id="260" r:id="rId9"/>
    <p:sldId id="304" r:id="rId10"/>
    <p:sldId id="258" r:id="rId11"/>
    <p:sldId id="262" r:id="rId12"/>
    <p:sldId id="305" r:id="rId13"/>
    <p:sldId id="264" r:id="rId14"/>
    <p:sldId id="263" r:id="rId15"/>
    <p:sldId id="307" r:id="rId16"/>
    <p:sldId id="259" r:id="rId17"/>
    <p:sldId id="268" r:id="rId18"/>
    <p:sldId id="308" r:id="rId19"/>
    <p:sldId id="265" r:id="rId20"/>
    <p:sldId id="266" r:id="rId21"/>
    <p:sldId id="309" r:id="rId22"/>
    <p:sldId id="267" r:id="rId23"/>
    <p:sldId id="272" r:id="rId24"/>
    <p:sldId id="310" r:id="rId25"/>
    <p:sldId id="269" r:id="rId26"/>
    <p:sldId id="270" r:id="rId27"/>
    <p:sldId id="273" r:id="rId28"/>
    <p:sldId id="277" r:id="rId29"/>
    <p:sldId id="278" r:id="rId30"/>
    <p:sldId id="257" r:id="rId31"/>
    <p:sldId id="279" r:id="rId32"/>
    <p:sldId id="283" r:id="rId33"/>
    <p:sldId id="280" r:id="rId34"/>
    <p:sldId id="286" r:id="rId35"/>
    <p:sldId id="282" r:id="rId36"/>
    <p:sldId id="287" r:id="rId37"/>
    <p:sldId id="284" r:id="rId38"/>
    <p:sldId id="288" r:id="rId39"/>
    <p:sldId id="285" r:id="rId40"/>
    <p:sldId id="301" r:id="rId41"/>
    <p:sldId id="290" r:id="rId42"/>
    <p:sldId id="289" r:id="rId43"/>
    <p:sldId id="291" r:id="rId44"/>
    <p:sldId id="292" r:id="rId45"/>
    <p:sldId id="296" r:id="rId46"/>
    <p:sldId id="294" r:id="rId47"/>
    <p:sldId id="297" r:id="rId48"/>
    <p:sldId id="298" r:id="rId49"/>
    <p:sldId id="299" r:id="rId50"/>
    <p:sldId id="300" r:id="rId51"/>
    <p:sldId id="311" r:id="rId52"/>
    <p:sldId id="302" r:id="rId53"/>
    <p:sldId id="312" r:id="rId5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+fLa+lluaHw4Z0cnrNNjw" hashData="W4Pjgvy2H57NWWuFVRDbc9yrxz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1C6"/>
    <a:srgbClr val="B686D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7" d="100"/>
          <a:sy n="87" d="100"/>
        </p:scale>
        <p:origin x="-1632" y="-9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B28D6-6CAB-4E40-95F8-FB8C437D2D45}" type="datetimeFigureOut">
              <a:rPr lang="es-PE" smtClean="0"/>
              <a:pPr/>
              <a:t>12/09/2016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5DDA7-9E1A-478C-8A82-96D0CD37997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d38a878599056cd521bf40e852442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1d38a878599056cd521bf40e852442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6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1214428"/>
            <a:ext cx="2257425" cy="1638300"/>
          </a:xfrm>
          <a:prstGeom prst="rect">
            <a:avLst/>
          </a:prstGeom>
          <a:noFill/>
        </p:spPr>
      </p:pic>
      <p:pic>
        <p:nvPicPr>
          <p:cNvPr id="40964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2428874"/>
            <a:ext cx="3238500" cy="1638300"/>
          </a:xfrm>
          <a:prstGeom prst="rect">
            <a:avLst/>
          </a:prstGeom>
          <a:noFill/>
        </p:spPr>
      </p:pic>
      <p:pic>
        <p:nvPicPr>
          <p:cNvPr id="40968" name="Picture 8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7072330" y="4143386"/>
            <a:ext cx="1885944" cy="288131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sndAc>
      <p:stSnd loop="1">
        <p:snd r:embed="rId2" name="ERNESTO_CORTAZAR_-_Flor_De_Azale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3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3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71604" y="1643056"/>
            <a:ext cx="589776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Que hermoso 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es hablar con gente sencilla.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Gente que no malinterpreta,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siempre buscando la punta a todas las cosas.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Gente que 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sonríe  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sin miedo y te da la mano sin condiciones</a:t>
            </a:r>
            <a:endParaRPr lang="es-PE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f174ee382d0eef3e6a60eee6eba5ed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f174ee382d0eef3e6a60eee6eba5ed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a7f36736f7001b313f95c04fc966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3a7f36736f7001b313f95c04fc966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1857356" y="1500180"/>
            <a:ext cx="5025735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Que hermoso 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es hablar con gente que no saca pecho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en cada conversación.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Gente que no hable tanto de sus méritos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y de su posición 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social</a:t>
            </a:r>
            <a:r>
              <a:rPr lang="es-PE" dirty="0" smtClean="0"/>
              <a:t/>
            </a:r>
            <a:br>
              <a:rPr lang="es-PE" dirty="0" smtClean="0"/>
            </a:br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ea2e560cb44b4a216c1bad46019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7ea2e560cb44b4a216c1bad46019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a12442e5b8aeffab86cd09c5f15ad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aa12442e5b8aeffab86cd09c5f15ad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1643056"/>
            <a:ext cx="498085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Gente que no se cree superior a ti,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que te respete sin conocerte de nada.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Normalmente, con la gente común no pasa así…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con ellos el respeto te lo tienes que ganar</a:t>
            </a:r>
            <a:endParaRPr lang="es-PE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d835b9c766bcb17f4390af71411ba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d835b9c766bcb17f4390af71411ba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a19acc18332874c435514d652692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5a19acc18332874c435514d652692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1785932"/>
            <a:ext cx="491192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Qué hermoso es reír con alguien que no intentará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engañarte para sacar un beneficio.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Gente que no oculta nada…</a:t>
            </a:r>
            <a:endParaRPr lang="es-PE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b4bd695be83b5760e1f7566c32dea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7b4bd695be83b5760e1f7566c32dea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f0150050d3d24b4c1b446c57b1cd5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5f0150050d3d24b4c1b446c57b1cd5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357290" y="1714494"/>
            <a:ext cx="640111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800" dirty="0" smtClean="0">
                <a:latin typeface="Edwardian Script ITC" pitchFamily="66" charset="0"/>
              </a:rPr>
              <a:t>Gente que te saluda con una mano sin tener un puñal en la otra.</a:t>
            </a:r>
            <a:br>
              <a:rPr lang="es-PE" sz="2800" dirty="0" smtClean="0">
                <a:latin typeface="Edwardian Script ITC" pitchFamily="66" charset="0"/>
              </a:rPr>
            </a:br>
            <a:r>
              <a:rPr lang="es-PE" sz="2800" dirty="0" smtClean="0">
                <a:latin typeface="Edwardian Script ITC" pitchFamily="66" charset="0"/>
              </a:rPr>
              <a:t>Gente que no se dedica a criticarte,</a:t>
            </a:r>
            <a:br>
              <a:rPr lang="es-PE" sz="2800" dirty="0" smtClean="0">
                <a:latin typeface="Edwardian Script ITC" pitchFamily="66" charset="0"/>
              </a:rPr>
            </a:br>
            <a:r>
              <a:rPr lang="es-PE" sz="2800" dirty="0" smtClean="0">
                <a:latin typeface="Edwardian Script ITC" pitchFamily="66" charset="0"/>
              </a:rPr>
              <a:t>sino a disfrutar de tu presencia.</a:t>
            </a:r>
            <a:br>
              <a:rPr lang="es-PE" sz="2800" dirty="0" smtClean="0">
                <a:latin typeface="Edwardian Script ITC" pitchFamily="66" charset="0"/>
              </a:rPr>
            </a:br>
            <a:r>
              <a:rPr lang="es-PE" sz="2800" dirty="0" smtClean="0">
                <a:latin typeface="Edwardian Script ITC" pitchFamily="66" charset="0"/>
              </a:rPr>
              <a:t>Gente que saben saborear los buenos momentos de la vida</a:t>
            </a:r>
            <a:endParaRPr lang="es-PE" sz="2800" dirty="0">
              <a:latin typeface="Edwardian Script ITC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bbd1f4dcfe549328230e570b04aa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ebbd1f4dcfe549328230e570b04aa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fa92ceca3d1c105bbca676a2855cdb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fa92ceca3d1c105bbca676a2855cdb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00166" y="1357304"/>
            <a:ext cx="6000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No quiero a mi lado a personas "sabelotodo"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que no saben escuchar. Personas que se creen "algo"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por tener una buena posición  social.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Gente que analiza cada una de tus palabras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y cada uno de tus gestos para 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desvalorizarte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/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endParaRPr lang="es-PE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f0525026f3e8bc897a66137924ca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f0525026f3e8bc897a66137924ca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1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f66119e0bfc4223344ae2bc2d6f9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8f66119e0bfc4223344ae2bc2d6f9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1714494"/>
            <a:ext cx="516679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Permítanme quedarme con la gente simple y llana.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Gente sin egos hinchados y si caretas elaboradas…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Las falsas sonrisas ya no me hacen sonreír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endParaRPr lang="es-PE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7f73098608bb807380ce12e98d2e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e7f73098608bb807380ce12e98d2e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becdb631890af9b3a1785cb3535a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9becdb631890af9b3a1785cb3535a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928794" y="1500180"/>
            <a:ext cx="554350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Por eso te recomiendo, para tu propio auto-crecimiento,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que te rodees de 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gente  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sencilla… porque 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serán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/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los que te ayuden en tu camino.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Porque 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serán</a:t>
            </a: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, en definitiva, los que te ayuden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a eliminar las piedras del camino</a:t>
            </a:r>
            <a:br>
              <a:rPr lang="es-PE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</a:br>
            <a:endParaRPr lang="es-PE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428860" y="4214824"/>
            <a:ext cx="2489784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 del </a:t>
            </a:r>
            <a:r>
              <a:rPr lang="es-PE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texto:Jorge</a:t>
            </a:r>
            <a:r>
              <a:rPr lang="es-PE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Álvarez Camacho</a:t>
            </a:r>
          </a:p>
          <a:p>
            <a:r>
              <a:rPr lang="es-PE" dirty="0" smtClean="0"/>
              <a:t> </a:t>
            </a:r>
          </a:p>
          <a:p>
            <a:endParaRPr lang="es-PE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ba69d7b968fc11904138fa3527cbb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ba69d7b968fc11904138fa3527cbb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cb8c94a338d5f210638e5de9a593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8cb8c94a338d5f210638e5de9a593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f235d3bd4699eae85a2af1d9eb50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4f235d3bd4699eae85a2af1d9eb50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d05fde5e09ce6cada62a8de8c47c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4d05fde5e09ce6cada62a8de8c47c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e238620be3b255b0693485d80eb87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e238620be3b255b0693485d80eb87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e6081f3a9b445044d3703c2f00ed5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fe6081f3a9b445044d3703c2f00ed5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aa9ddba1f8d33797d424a10cb2b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81aa9ddba1f8d33797d424a10cb2b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91f401d06e4dcca3232a2678ee46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691f401d06e4dcca3232a2678ee46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16f86ce7640870fc938c94858f6b0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216f86ce7640870fc938c94858f6b0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493255831d55084007ffdd761c0e5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7493255831d55084007ffdd761c0e5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9a555e0ecbd58d4130154e304a25c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99a555e0ecbd58d4130154e304a25c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31297481943a7f6437c9a2fbf5be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231297481943a7f6437c9a2fbf5be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20b7d791279d3c17476203f197d9b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220b7d791279d3c17476203f197d9b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29ad56f4d4508ffbcffb1ea4de594b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29ad56f4d4508ffbcffb1ea4de594b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11b8d5d17b861ee4a91108eb2cd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11b8d5d17b861ee4a91108eb2cd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cad3cba17ed0a251b78ae35abadb5b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cad3cba17ed0a251b78ae35abadb5b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1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8370e52afa2950d1f01aec5b28a0f2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8370e52afa2950d1f01aec5b28a0f2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4dd8a258961e7184dff35d52a5c1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84dd8a258961e7184dff35d52a5c1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ff9adb2aab476e97e0d0d74a170b5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aff9adb2aab476e97e0d0d74a170b5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319755bcb07b0a3ccaf1d48e235e1b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319755bcb07b0a3ccaf1d48e235e1b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7e0bb35f83730cc97b7fb9c66146f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7e0bb35f83730cc97b7fb9c66146f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6f054d2dffa22b76cdb767562f68c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f6f054d2dffa22b76cdb767562f68c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527cf8c1a5db9e95653f1fd8aae8f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527cf8c1a5db9e95653f1fd8aae8f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439c62f3e31fcc097a6252d6d6fb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439c62f3e31fcc097a6252d6d6fb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40dd8ec84ac883120b8db4cc699f3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40dd8ec84ac883120b8db4cc699f3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8149102fbee607b3317e9067c0d4d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68149102fbee607b3317e9067c0d4d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2844" y="142858"/>
            <a:ext cx="8858312" cy="4857784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3" name="2 Marco"/>
          <p:cNvSpPr/>
          <p:nvPr/>
        </p:nvSpPr>
        <p:spPr>
          <a:xfrm>
            <a:off x="214282" y="214296"/>
            <a:ext cx="8715436" cy="4714908"/>
          </a:xfrm>
          <a:prstGeom prst="frame">
            <a:avLst>
              <a:gd name="adj1" fmla="val 14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86084" y="214296"/>
            <a:ext cx="5857916" cy="1107996"/>
          </a:xfrm>
          <a:prstGeom prst="rect">
            <a:avLst/>
          </a:prstGeom>
          <a:noFill/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PE" sz="6600" dirty="0" smtClean="0">
                <a:solidFill>
                  <a:schemeClr val="bg1"/>
                </a:solidFill>
                <a:latin typeface="Edwardian Script ITC" pitchFamily="66" charset="0"/>
              </a:rPr>
              <a:t>Gente  Sencilla</a:t>
            </a:r>
            <a:endParaRPr lang="es-PE" sz="66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00034" y="571486"/>
            <a:ext cx="348524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Qué hermoso es hablar con gente sencilla.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Gente que no malinterpreta,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siempre buscando la punta a todas las cosas.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Gente que sonríe sin miedo y te da la mano sin condiciones.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/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Qué hermoso es hablar con gente que no saca pecho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en cada conversación.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Gente que no hable tanto de sus méritos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y de su posición social.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Gente que no se cree superior a ti,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que te respete sin conocerte de nada.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Normalmente, con la gente común no pasa así…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con ellos el respeto te lo tienes que ganar.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/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Qué hermoso es reír con alguien que no intentará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engañarte para sacar un beneficio.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Gente que no oculta nada…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Gente que te saluda con una mano sin tener un puñal en la otra.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Gente que no se dedica a criticarte,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sino a disfrutar de tu presencia.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Gente que saben saborear los buenos momentos de la vida.</a:t>
            </a:r>
            <a:r>
              <a:rPr lang="es-PE" sz="1200" dirty="0" smtClean="0">
                <a:solidFill>
                  <a:schemeClr val="bg1"/>
                </a:solidFill>
                <a:latin typeface="Agency FB" pitchFamily="34" charset="0"/>
              </a:rPr>
              <a:t/>
            </a:r>
            <a:br>
              <a:rPr lang="es-PE" sz="1200" dirty="0" smtClean="0">
                <a:solidFill>
                  <a:schemeClr val="bg1"/>
                </a:solidFill>
                <a:latin typeface="Agency FB" pitchFamily="34" charset="0"/>
              </a:rPr>
            </a:br>
            <a:endParaRPr lang="es-PE" sz="1200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72066" y="1428742"/>
            <a:ext cx="314380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No quiero a mi lado a personas "sabelotodo"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que no saben escuchar. Personas que se creen "algo"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por tener una buena posición social.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Gente que analiza cada una de tus palabras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y cada uno de tus gestos para desvalorizarte.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/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Permítanme quedarme con la gente simple y llana.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Gente sin egos hinchados y si caretas elaboradas…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Las falsas sonrisas ya no me hacen sonreír.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/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Por eso te recomiendo, para tu propio auto-crecimiento,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que te rodees de gente sencilla… porque serán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los que te ayuden en tu camino.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Porque serán, en definitiva, los que te ayuden</a:t>
            </a:r>
            <a:b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200" b="1" dirty="0" smtClean="0">
                <a:solidFill>
                  <a:schemeClr val="bg1"/>
                </a:solidFill>
                <a:latin typeface="Agency FB" pitchFamily="34" charset="0"/>
              </a:rPr>
              <a:t>a eliminar las piedras del camino.</a:t>
            </a:r>
            <a:r>
              <a:rPr lang="es-PE" sz="1200" dirty="0" smtClean="0">
                <a:solidFill>
                  <a:schemeClr val="bg1"/>
                </a:solidFill>
                <a:latin typeface="Agency FB" pitchFamily="34" charset="0"/>
              </a:rPr>
              <a:t/>
            </a:r>
            <a:br>
              <a:rPr lang="es-PE" sz="1200" dirty="0" smtClean="0">
                <a:solidFill>
                  <a:schemeClr val="bg1"/>
                </a:solidFill>
                <a:latin typeface="Agency FB" pitchFamily="34" charset="0"/>
              </a:rPr>
            </a:br>
            <a:endParaRPr lang="es-PE" sz="1200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58016" y="4429138"/>
            <a:ext cx="15071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00" b="1" dirty="0" smtClean="0">
                <a:solidFill>
                  <a:schemeClr val="bg1"/>
                </a:solidFill>
                <a:latin typeface="Agency FB" pitchFamily="34" charset="0"/>
              </a:rPr>
              <a:t>Texto: Jorge Álvarez Camacho</a:t>
            </a:r>
          </a:p>
          <a:p>
            <a:endParaRPr lang="es-PE" sz="10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8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d2ead9cde90a45f1a2d63aafbcd54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d2ead9cde90a45f1a2d63aafbcd54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20000" contrast="30000"/>
          </a:blip>
          <a:srcRect/>
          <a:stretch>
            <a:fillRect/>
          </a:stretch>
        </p:blipFill>
        <p:spPr bwMode="auto">
          <a:xfrm rot="20453265">
            <a:off x="5441269" y="2920141"/>
            <a:ext cx="1905000" cy="126682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</Words>
  <Application>Microsoft Office PowerPoint</Application>
  <PresentationFormat>Presentación en pantalla (16:9)</PresentationFormat>
  <Paragraphs>17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165</cp:revision>
  <dcterms:created xsi:type="dcterms:W3CDTF">2016-09-12T14:22:04Z</dcterms:created>
  <dcterms:modified xsi:type="dcterms:W3CDTF">2016-09-12T23:49:03Z</dcterms:modified>
</cp:coreProperties>
</file>