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11" r:id="rId3"/>
    <p:sldId id="275" r:id="rId4"/>
    <p:sldId id="256" r:id="rId5"/>
    <p:sldId id="258" r:id="rId6"/>
    <p:sldId id="276" r:id="rId7"/>
    <p:sldId id="260" r:id="rId8"/>
    <p:sldId id="273" r:id="rId9"/>
    <p:sldId id="277" r:id="rId10"/>
    <p:sldId id="270" r:id="rId11"/>
    <p:sldId id="274" r:id="rId12"/>
    <p:sldId id="272" r:id="rId13"/>
    <p:sldId id="271" r:id="rId14"/>
    <p:sldId id="268" r:id="rId15"/>
    <p:sldId id="266" r:id="rId16"/>
    <p:sldId id="267" r:id="rId17"/>
    <p:sldId id="265" r:id="rId18"/>
    <p:sldId id="264" r:id="rId19"/>
    <p:sldId id="263" r:id="rId20"/>
    <p:sldId id="298" r:id="rId21"/>
    <p:sldId id="297" r:id="rId22"/>
    <p:sldId id="296" r:id="rId23"/>
    <p:sldId id="295" r:id="rId24"/>
    <p:sldId id="293" r:id="rId25"/>
    <p:sldId id="292" r:id="rId26"/>
    <p:sldId id="291" r:id="rId27"/>
    <p:sldId id="290" r:id="rId28"/>
    <p:sldId id="289" r:id="rId29"/>
    <p:sldId id="287" r:id="rId30"/>
    <p:sldId id="286" r:id="rId31"/>
    <p:sldId id="285" r:id="rId32"/>
    <p:sldId id="284" r:id="rId33"/>
    <p:sldId id="282" r:id="rId34"/>
    <p:sldId id="281" r:id="rId35"/>
    <p:sldId id="279" r:id="rId36"/>
    <p:sldId id="278" r:id="rId37"/>
    <p:sldId id="312" r:id="rId38"/>
    <p:sldId id="310" r:id="rId39"/>
    <p:sldId id="309" r:id="rId40"/>
    <p:sldId id="307" r:id="rId41"/>
    <p:sldId id="306" r:id="rId42"/>
    <p:sldId id="305" r:id="rId43"/>
    <p:sldId id="304" r:id="rId44"/>
    <p:sldId id="303" r:id="rId45"/>
    <p:sldId id="302" r:id="rId46"/>
    <p:sldId id="261" r:id="rId47"/>
    <p:sldId id="316" r:id="rId48"/>
    <p:sldId id="257" r:id="rId49"/>
    <p:sldId id="315" r:id="rId50"/>
    <p:sldId id="317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BkqT01hVeXjKhhnrlc9Hg" hashData="DlzWoNj2H+e8kcg2tHckduYuhl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640C4"/>
    <a:srgbClr val="CC9900"/>
    <a:srgbClr val="3333CC"/>
    <a:srgbClr val="004600"/>
    <a:srgbClr val="006600"/>
    <a:srgbClr val="002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995" autoAdjust="0"/>
    <p:restoredTop sz="91887" autoAdjust="0"/>
  </p:normalViewPr>
  <p:slideViewPr>
    <p:cSldViewPr>
      <p:cViewPr>
        <p:scale>
          <a:sx n="304" d="100"/>
          <a:sy n="304" d="100"/>
        </p:scale>
        <p:origin x="3810" y="43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73157-CB08-47DE-BD7D-92512AB7A423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E36A6-442C-4E96-85B7-B906FF15CE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E36A6-442C-4E96-85B7-B906FF15CEA6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E36A6-442C-4E96-85B7-B906FF15CEA6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AD2E2-1FC2-429E-9FD8-00DE70338906}" type="datetimeFigureOut">
              <a:rPr lang="es-ES" smtClean="0"/>
              <a:pPr/>
              <a:t>08/11/2016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34 Imagen" descr="mountains_reflection_in_lake-144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6" name="35 Lágrima"/>
          <p:cNvSpPr/>
          <p:nvPr/>
        </p:nvSpPr>
        <p:spPr>
          <a:xfrm rot="509049">
            <a:off x="126765" y="487338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5114422">
            <a:off x="429885" y="75088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2807545">
            <a:off x="-151736" y="2374384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ágrima"/>
          <p:cNvSpPr/>
          <p:nvPr/>
        </p:nvSpPr>
        <p:spPr>
          <a:xfrm rot="8124764">
            <a:off x="3637915" y="-53933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ágrima"/>
          <p:cNvSpPr/>
          <p:nvPr/>
        </p:nvSpPr>
        <p:spPr>
          <a:xfrm rot="10800000">
            <a:off x="7143978" y="-11343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ágrima"/>
          <p:cNvSpPr/>
          <p:nvPr/>
        </p:nvSpPr>
        <p:spPr>
          <a:xfrm rot="13628221">
            <a:off x="7222710" y="25071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ágrima"/>
          <p:cNvSpPr/>
          <p:nvPr/>
        </p:nvSpPr>
        <p:spPr>
          <a:xfrm rot="15901982">
            <a:off x="7208302" y="4922413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ágrima"/>
          <p:cNvSpPr/>
          <p:nvPr/>
        </p:nvSpPr>
        <p:spPr>
          <a:xfrm rot="18771176">
            <a:off x="3705663" y="4871740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/>
          <a:stretch>
            <a:fillRect/>
          </a:stretch>
        </p:blipFill>
        <p:spPr bwMode="auto">
          <a:xfrm>
            <a:off x="6572264" y="5715016"/>
            <a:ext cx="2081204" cy="419101"/>
          </a:xfrm>
          <a:prstGeom prst="rect">
            <a:avLst/>
          </a:prstGeom>
          <a:noFill/>
        </p:spPr>
      </p:pic>
      <p:pic>
        <p:nvPicPr>
          <p:cNvPr id="5222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500034" y="2571744"/>
            <a:ext cx="5091422" cy="928694"/>
          </a:xfrm>
          <a:prstGeom prst="rect">
            <a:avLst/>
          </a:prstGeom>
          <a:noFill/>
        </p:spPr>
      </p:pic>
      <p:pic>
        <p:nvPicPr>
          <p:cNvPr id="52228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1214414" y="3929066"/>
            <a:ext cx="3198325" cy="1143008"/>
          </a:xfrm>
          <a:prstGeom prst="rect">
            <a:avLst/>
          </a:prstGeom>
          <a:noFill/>
        </p:spPr>
      </p:pic>
      <p:pic>
        <p:nvPicPr>
          <p:cNvPr id="52230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20000"/>
          </a:blip>
          <a:srcRect/>
          <a:stretch>
            <a:fillRect/>
          </a:stretch>
        </p:blipFill>
        <p:spPr bwMode="auto">
          <a:xfrm>
            <a:off x="1928794" y="285728"/>
            <a:ext cx="2466975" cy="923925"/>
          </a:xfrm>
          <a:prstGeom prst="rect">
            <a:avLst/>
          </a:prstGeom>
          <a:noFill/>
        </p:spPr>
      </p:pic>
      <p:pic>
        <p:nvPicPr>
          <p:cNvPr id="52232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20000"/>
          </a:blip>
          <a:srcRect/>
          <a:stretch>
            <a:fillRect/>
          </a:stretch>
        </p:blipFill>
        <p:spPr bwMode="auto">
          <a:xfrm>
            <a:off x="2428861" y="1619905"/>
            <a:ext cx="1357322" cy="1028032"/>
          </a:xfrm>
          <a:prstGeom prst="rect">
            <a:avLst/>
          </a:prstGeom>
          <a:noFill/>
        </p:spPr>
      </p:pic>
      <p:pic>
        <p:nvPicPr>
          <p:cNvPr id="49" name="48 Imagen" descr="mountains_reflection_in_lake-144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sndAc>
      <p:stSnd loop="1">
        <p:snd r:embed="rId2" name="ERNESTO CORTAZAR - Azul(Album Boleros vol4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Reflejos-Agua-Dulce-fotosdelmundo.top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16" name="15 Luna"/>
          <p:cNvSpPr/>
          <p:nvPr/>
        </p:nvSpPr>
        <p:spPr>
          <a:xfrm>
            <a:off x="0" y="1571612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7072298" y="1500174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1000100" y="1571612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6143636" y="1500174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2000232" y="1571612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5286380" y="1500174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2857488" y="1571612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357686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571472" y="4214818"/>
            <a:ext cx="49292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siempre conseguimos lo que queremos... Pero tarde o temprano la vida nos concede aquello que merecemos. 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2000" dirty="0">
              <a:solidFill>
                <a:schemeClr val="bg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-285776"/>
            <a:ext cx="9144000" cy="82153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 descr="paisaje_0697_20130210_20674081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3" name="32 Cheurón"/>
          <p:cNvSpPr/>
          <p:nvPr/>
        </p:nvSpPr>
        <p:spPr>
          <a:xfrm rot="2015495">
            <a:off x="461439" y="21831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9985984">
            <a:off x="364534" y="468214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8583551">
            <a:off x="7301223" y="21967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3085248">
            <a:off x="6681855" y="4153029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2015495">
            <a:off x="890035" y="575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8583551">
            <a:off x="6913194" y="57683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3085248">
            <a:off x="5967476" y="365296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9985984">
            <a:off x="833769" y="441801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2015495">
            <a:off x="1390101" y="86122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2015495">
            <a:off x="1818730" y="1146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9985984">
            <a:off x="1333832" y="420369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9985984">
            <a:off x="1803067" y="393957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3085248">
            <a:off x="7056391" y="4511249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3085248">
            <a:off x="5538849" y="3367212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8583551">
            <a:off x="6658280" y="79117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8583551">
            <a:off x="6270251" y="114834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2015495">
            <a:off x="2247358" y="143273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Cheurón"/>
          <p:cNvSpPr/>
          <p:nvPr/>
        </p:nvSpPr>
        <p:spPr>
          <a:xfrm rot="19985984">
            <a:off x="2191089" y="370363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Cheurón"/>
          <p:cNvSpPr/>
          <p:nvPr/>
        </p:nvSpPr>
        <p:spPr>
          <a:xfrm rot="13085248">
            <a:off x="6324666" y="3938715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Cheurón"/>
          <p:cNvSpPr/>
          <p:nvPr/>
        </p:nvSpPr>
        <p:spPr>
          <a:xfrm rot="8583551">
            <a:off x="5913061" y="136265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Cheurón"/>
          <p:cNvSpPr/>
          <p:nvPr/>
        </p:nvSpPr>
        <p:spPr>
          <a:xfrm rot="19985984">
            <a:off x="2691157" y="341788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Cheurón"/>
          <p:cNvSpPr/>
          <p:nvPr/>
        </p:nvSpPr>
        <p:spPr>
          <a:xfrm rot="2015495">
            <a:off x="2533108" y="1647046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Cheurón"/>
          <p:cNvSpPr/>
          <p:nvPr/>
        </p:nvSpPr>
        <p:spPr>
          <a:xfrm rot="8583551">
            <a:off x="5555871" y="157697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Cheurón"/>
          <p:cNvSpPr/>
          <p:nvPr/>
        </p:nvSpPr>
        <p:spPr>
          <a:xfrm rot="13085248">
            <a:off x="5181659" y="3081459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3786182" y="4714884"/>
            <a:ext cx="37147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inteligente ignora a quien no la valora, abandona a quien no la merece y no deja ir a quien de verdad la quiere</a:t>
            </a:r>
          </a:p>
          <a:p>
            <a:pPr algn="ctr"/>
            <a:endParaRPr lang="es-PE" sz="2000" dirty="0"/>
          </a:p>
        </p:txBody>
      </p:sp>
      <p:sp>
        <p:nvSpPr>
          <p:cNvPr id="58" name="5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4000"/>
                            </p:stCondLst>
                            <p:childTnLst>
                              <p:par>
                                <p:cTn id="2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/>
      <p:bldP spid="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da75c56c68d9c61b8f79105f550c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500338" y="3357566"/>
            <a:ext cx="6858001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3714744" y="4643446"/>
            <a:ext cx="35718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importa quien estuvo en tus momentos de felicidad, sino, de quien estuvo contigo en los momentos difíciles"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3" name="32 Imagen" descr="Reflejos-Agua-Dulce-fotosdelmundo.top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0" y="1357298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858280" y="1285860"/>
            <a:ext cx="285720" cy="385765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57158" y="1643050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501090" y="1571612"/>
            <a:ext cx="285752" cy="335758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85786" y="1785926"/>
            <a:ext cx="285752" cy="307183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072462" y="1785926"/>
            <a:ext cx="285752" cy="30003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1142976" y="1928802"/>
            <a:ext cx="285752" cy="271464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34" y="2000240"/>
            <a:ext cx="285752" cy="264320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1571604" y="2071678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215206" y="2143116"/>
            <a:ext cx="285752" cy="235745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1928794" y="2214554"/>
            <a:ext cx="276228" cy="207170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6858016" y="2285992"/>
            <a:ext cx="285752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2285984" y="2285992"/>
            <a:ext cx="285752" cy="185738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6500826" y="2428868"/>
            <a:ext cx="285752" cy="164307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643174" y="2428868"/>
            <a:ext cx="285752" cy="157163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143636" y="2500306"/>
            <a:ext cx="214314" cy="142876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3071802" y="2643182"/>
            <a:ext cx="214314" cy="121444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5786446" y="2643182"/>
            <a:ext cx="214314" cy="114300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357554" y="2714620"/>
            <a:ext cx="214314" cy="100013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5500694" y="2714620"/>
            <a:ext cx="214314" cy="92869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3714744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5214942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4000496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4857752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4286248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4572000" y="2857496"/>
            <a:ext cx="214314" cy="6429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CuadroTexto"/>
          <p:cNvSpPr txBox="1"/>
          <p:nvPr/>
        </p:nvSpPr>
        <p:spPr>
          <a:xfrm>
            <a:off x="3000365" y="4786322"/>
            <a:ext cx="47149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ser honesto posiblemente no te deje muchos amigos, pero seguramente te dejará a los amigos de verdad </a:t>
            </a:r>
          </a:p>
          <a:p>
            <a:pPr algn="ctr"/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" name="7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4000"/>
                            </p:stCondLst>
                            <p:childTnLst>
                              <p:par>
                                <p:cTn id="38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/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77231" y="285728"/>
            <a:ext cx="44948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tú tienes muchos lo pueden tener... Pero lo que tú eres nadie lo puede ser.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9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357686" y="3429000"/>
            <a:ext cx="4357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pienses en vengarte de nadie, no hay nada más dulce que ver como la vida se cobra las que te hacen...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3" name="12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857620" y="4000504"/>
            <a:ext cx="44291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Estrellarse contra una pared en la vida es la mejor forma de quitarnos nuestra armadura de soberbia. A veces necesitamos un golpe para tomar conciencia con humildad y mejorar lo que debemos mejorar de nuestra persona. </a:t>
            </a:r>
            <a:endParaRPr lang="es-ES" sz="2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1000156"/>
            <a:ext cx="9144000" cy="8286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57158" y="571480"/>
            <a:ext cx="44291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Recordar es fácil para quien tiene memoria, olvidar es difícil para quien tiene corazón </a:t>
            </a:r>
          </a:p>
          <a:p>
            <a:pPr algn="ctr"/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200024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57158" y="428604"/>
            <a:ext cx="3690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¿Lloro porque sueño o porque </a:t>
            </a:r>
          </a:p>
          <a:p>
            <a:r>
              <a:rPr lang="es-ES" sz="2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soñaba y he dejado de soñar?</a:t>
            </a:r>
            <a:endParaRPr lang="es-ES" sz="2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14282" y="4714884"/>
            <a:ext cx="32861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Persigo una utopía pero esta se me aleja cada vez que me acerco, entonces ¿para que sirve una utopía? pues para eso, para caminar...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pejzazh-prud-kitaj-most-otrazhenie-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500338" y="3357566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928794" y="4929198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bien por la vida y te irá bien en la vida...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23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929190" y="214290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espejo: te sonríe si la miras sonriendo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30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9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500166" y="428604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una obra de teatro, no importa su duración sino lo bien que se ha interpretado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18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3929066"/>
            <a:ext cx="4643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jarrón chino, es hermoso, pero si no la cuidas bien se rompe en miles de pedazos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645_nochnye-goroda_pejzazhi_lodki_katera_foto_voda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1785918" y="42860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vez que me engañes será por tu culpa, la segunda será por la mía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709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643174" y="928670"/>
            <a:ext cx="4583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verdad duele, pero la mentira mata...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318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64305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57158" y="285728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responsabilidad es la mentalidad de querer hacer las cosas lo mejor, no solamente bien.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730-2048x1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2500298" y="35716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los preparados no se les desea suerte: sólo éxitos; la suerte es para los indecisos: él éxito para los arriesgados.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1587-5184x3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6" y="3357562"/>
            <a:ext cx="6858001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4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143504" y="2928934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decidí a afrontar mis miedos me di cuenta que la mayoría de mis temores fueron provocados por mi propio miedo y lo que ocasionó ese miedo fue el temor a afrontarlo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125-2700x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786182" y="285728"/>
            <a:ext cx="2500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somos el barro y lo que nos rodea, los artesanos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5792-2144x1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000496" y="4500570"/>
            <a:ext cx="4863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es analfabeto aquel que no sabe leer,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aquel que sabiendo leer, no lee"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6611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5786446" y="5214950"/>
            <a:ext cx="30718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final, lo que importa no son los años de vida, sino la vida de los años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3075-2000x1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2403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85984" y="478632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Aprendí que no se puede dar marcha atrás, que la esencia de la vida es ir hacia adelante. La vida, en realidad, es una calle de sentido único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7052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200024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14810" y="507207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preparado es importante, saber esperar lo es aún más, pero aprovechar el momento adecuado es la clave de la vida.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002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428860" y="4714884"/>
            <a:ext cx="39290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podemos pasarnos años sin vivir en absoluto, y de pronto toda nuestra vida se concentra en un solo instante.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1522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3786182" y="4714884"/>
            <a:ext cx="41434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aquello que te va sucediendo mientras te empeñas en hacer otros planes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afi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286116" y="542926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¿Me preguntas por qué compro arroz y flores? Compro arroz para vivir y flores para tener algo por lo que vivir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428861" y="357166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¡Qué pequeñas son mis manos en relación con todo lo que la vida ha querido darme!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14282" y="3643314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 que tiene un porqué para vivir se puede enfrentar a todos los "cómos"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214810" y="52149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mundo trata de realizar algo grande, sin darse cuenta de que la vida se compone de cosas pequeñas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-Wallpaper-Fall-Colors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428625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Hay dos maneras de vivir su vida: una como si nada es un milagro, la otra es como si todo es un milagro.</a:t>
            </a:r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-214338"/>
            <a:ext cx="9144000" cy="7358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-Wallpaper-Fall-Colors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714488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714844" y="3286124"/>
            <a:ext cx="4429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Dormía..., dormía y soñaba que la vida no era más que alegría. Me desperté y vi que la vida no era más que servir... y el servir era alegría</a:t>
            </a:r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ae95d9-0391-48b3-a6d3-6305ac900817.jpg"/>
          <p:cNvPicPr>
            <a:picLocks noChangeAspect="1"/>
          </p:cNvPicPr>
          <p:nvPr/>
        </p:nvPicPr>
        <p:blipFill>
          <a:blip r:embed="rId2"/>
          <a:srcRect t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4572000" y="400050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que vivir como se piensa, si no se acaba por pensar como se ha vivido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1" grpId="0"/>
      <p:bldP spid="3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ylkf-dhfm_ru-kitay-baklany-ot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107154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no vive de algún modo para los demás, tampoco vive para sí mismo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odwp.com_153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428992" y="5643578"/>
            <a:ext cx="4857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Deberíamos vivir tantas veces como los árboles, que pasado un año malo echan nuevas hojas y vuelven a empezar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ika_doa_manzaras_HD_duvar_k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5286380" y="4214818"/>
            <a:ext cx="22145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Es curioso que la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vida, cuanto más vacía, más pesa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PIM54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071546"/>
            <a:ext cx="30718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Elige la mejor manera de vivir; la costumbre te la hará agradable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_nature_1366x768_36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357158" y="0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La vida no es la que uno vivió, sino la que uno recuerda, y cómo la recuerda para contarla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7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28572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La vitalidad se revela no solamente en la capacidad de persistir sino en la de volver a empezar</a:t>
            </a:r>
            <a:endParaRPr lang="es-ES" sz="2000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5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714488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142976" y="428604"/>
            <a:ext cx="6715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dulce o amarga; es corta o larga. ¿Qué importa? El que la goza la halla corta, y el que la sufre la halla larga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45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85720" y="1428736"/>
            <a:ext cx="32861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La existencia es un viaje en el que no existen los caminos llanos: todo son subidas o bajadas.</a:t>
            </a:r>
            <a:endParaRPr lang="es-ES" sz="2000" b="1" dirty="0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razheni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89"/>
            <a:ext cx="9144000" cy="672662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107154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una leyenda: no importa que sea larga, sino que esté bien narrada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razheni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214290"/>
            <a:ext cx="56435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Algunas personas enfocan su vida de modo que viven con entremeses y guarniciones. El plato principal nunca lo conocen.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amananca lunes de agu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572000" y="285728"/>
            <a:ext cx="35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Lástima que cuando uno empieza a aprender el oficio de vivir ya hay que morir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_melting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1" y="642918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 plenamente produce un cansancio infinito, pero muy gratificante.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3wx3d-pw5_ru-palmy-otrazhenie-puerto-v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42910" y="1857364"/>
            <a:ext cx="37147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corazón de todos los inviernos vive una primavera palpitante, y detrás de cada noche, viene una aurora sonriente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rise_in_thailand-1578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3643306" y="571480"/>
            <a:ext cx="514353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lo que hagas, hazlo de corazón y no por obligación... Entonces te sabrá a gloria!</a:t>
            </a:r>
          </a:p>
          <a:p>
            <a:endParaRPr lang="es-ES" dirty="0" smtClean="0">
              <a:solidFill>
                <a:srgbClr val="FFC000"/>
              </a:solidFill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32971">
            <a:off x="3408332" y="5075830"/>
            <a:ext cx="2146363" cy="1400785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RASES Y REFLEJOS DE AGU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--FRASES Y REFLEJOS DE AGUA--</Template>
  <TotalTime>0</TotalTime>
  <Words>979</Words>
  <Application>Microsoft Office PowerPoint</Application>
  <PresentationFormat>Presentación en pantalla (4:3)</PresentationFormat>
  <Paragraphs>54</Paragraphs>
  <Slides>49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--FRASES Y REFLEJOS DE AGUA--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2016-11-08T19:34:28Z</dcterms:created>
  <dcterms:modified xsi:type="dcterms:W3CDTF">2016-11-08T20:13:52Z</dcterms:modified>
</cp:coreProperties>
</file>