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77" r:id="rId3"/>
    <p:sldId id="475" r:id="rId4"/>
    <p:sldId id="476" r:id="rId5"/>
    <p:sldId id="477" r:id="rId6"/>
    <p:sldId id="478" r:id="rId7"/>
    <p:sldId id="479" r:id="rId8"/>
    <p:sldId id="480" r:id="rId9"/>
    <p:sldId id="481" r:id="rId10"/>
    <p:sldId id="482" r:id="rId11"/>
    <p:sldId id="483" r:id="rId12"/>
    <p:sldId id="484" r:id="rId13"/>
    <p:sldId id="485" r:id="rId14"/>
    <p:sldId id="486" r:id="rId15"/>
    <p:sldId id="487" r:id="rId16"/>
    <p:sldId id="488" r:id="rId17"/>
    <p:sldId id="489" r:id="rId18"/>
    <p:sldId id="490" r:id="rId19"/>
    <p:sldId id="491" r:id="rId20"/>
    <p:sldId id="492" r:id="rId21"/>
    <p:sldId id="493" r:id="rId22"/>
    <p:sldId id="494" r:id="rId23"/>
    <p:sldId id="495" r:id="rId24"/>
    <p:sldId id="496" r:id="rId25"/>
    <p:sldId id="515" r:id="rId26"/>
    <p:sldId id="497" r:id="rId27"/>
    <p:sldId id="498" r:id="rId28"/>
    <p:sldId id="499" r:id="rId29"/>
    <p:sldId id="500" r:id="rId30"/>
    <p:sldId id="501" r:id="rId31"/>
    <p:sldId id="502" r:id="rId32"/>
    <p:sldId id="503" r:id="rId33"/>
    <p:sldId id="504" r:id="rId34"/>
    <p:sldId id="505" r:id="rId35"/>
    <p:sldId id="506" r:id="rId36"/>
    <p:sldId id="507" r:id="rId37"/>
    <p:sldId id="508" r:id="rId38"/>
    <p:sldId id="509" r:id="rId39"/>
    <p:sldId id="510" r:id="rId40"/>
    <p:sldId id="511" r:id="rId41"/>
    <p:sldId id="512" r:id="rId42"/>
    <p:sldId id="513" r:id="rId43"/>
    <p:sldId id="514" r:id="rId44"/>
    <p:sldId id="378" r:id="rId45"/>
    <p:sldId id="474" r:id="rId46"/>
  </p:sldIdLst>
  <p:sldSz cx="7632700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2190" y="-726"/>
      </p:cViewPr>
      <p:guideLst>
        <p:guide orient="horz" pos="2405"/>
        <p:guide pos="240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EDA8FB-9E26-49A8-82F7-D31D2BE1B87A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EDA8FB-9E26-49A8-82F7-D31D2BE1B87A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EDA8FB-9E26-49A8-82F7-D31D2BE1B87A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2453" y="2371085"/>
            <a:ext cx="6487796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4906" y="4325200"/>
            <a:ext cx="5342890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2931" y="4904719"/>
            <a:ext cx="6487796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2931" y="3235066"/>
            <a:ext cx="6487796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81635" y="1780967"/>
            <a:ext cx="3371110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79956" y="1780967"/>
            <a:ext cx="3371110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638" y="1708526"/>
            <a:ext cx="3372435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81638" y="2420554"/>
            <a:ext cx="3372435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877309" y="1708526"/>
            <a:ext cx="3373759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877309" y="2420554"/>
            <a:ext cx="3373759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638" y="303897"/>
            <a:ext cx="2511106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84177" y="303896"/>
            <a:ext cx="4266892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638" y="1597217"/>
            <a:ext cx="2511106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96063" y="5342891"/>
            <a:ext cx="4579620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496063" y="681997"/>
            <a:ext cx="4579620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496063" y="5973649"/>
            <a:ext cx="4579620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533711" y="305663"/>
            <a:ext cx="1717358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81636" y="305663"/>
            <a:ext cx="5024860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2453" y="2371086"/>
            <a:ext cx="6487795" cy="163608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44905" y="4325198"/>
            <a:ext cx="5342890" cy="19505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81636" y="305664"/>
            <a:ext cx="6869430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636" y="1780967"/>
            <a:ext cx="6869430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81639" y="7074384"/>
            <a:ext cx="1780963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07843" y="7074384"/>
            <a:ext cx="2417022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470105" y="7074384"/>
            <a:ext cx="1780963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635" y="6950704"/>
            <a:ext cx="1780963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8.jpeg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94000"/>
          </a:blip>
          <a:srcRect/>
          <a:stretch>
            <a:fillRect/>
          </a:stretch>
        </p:blipFill>
        <p:spPr bwMode="auto">
          <a:xfrm>
            <a:off x="0" y="0"/>
            <a:ext cx="7632701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87299" y="3787307"/>
            <a:ext cx="7632700" cy="58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787301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7632700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7549578"/>
            <a:ext cx="7632700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03440" y="6245242"/>
            <a:ext cx="634621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53047" y="5088486"/>
            <a:ext cx="224725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01772" y="887392"/>
            <a:ext cx="4429156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Frases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Pensar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N.º 2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45819" y="6173806"/>
            <a:ext cx="1676821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 loop="1">
        <p:snd r:embed="rId2" name="Clayderman-_-Ade-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content.fmad3-1.fna.fbcdn.net/v/t1.0-9/13102857_1086364571434507_971087329287332929_n.png?oh=d19a0e71bc1abe738313c2b71b43bb84&amp;oe=57A9E7A4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content.fmad3-1.fna.fbcdn.net/v/l/t1.0-9/13124596_1086322728105358_732750056791851247_n.png?oh=35e35b0a47fd264916c9d8083676b35b&amp;oe=57A599F6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content.fmad3-1.fna.fbcdn.net/v/t1.0-9/13133231_1086298234774474_3118295969387777099_n.png?oh=c2539804c3acfda89c300a278baabc02&amp;oe=57A8ABCD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s://scontent.fmad3-1.fna.fbcdn.net/v/t1.0-9/13095764_1082695278468103_2120739581393142539_n.png?oh=7c67eb5779fea25bbcefeba0d2571cf3&amp;oe=57E6996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982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scontent.fmad3-1.fna.fbcdn.net/v/t1.0-9/13177095_1082675668470064_7886395619373920832_n.png?oh=62f0830f13c5108873becf881150c97a&amp;oe=57DD8E4C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scontent.fmad3-1.fna.fbcdn.net/v/t1.0-9/13094197_1082577645146533_7579610791544344440_n.png?oh=f977a8a6c17c240a5640625adf7ad411&amp;oe=57ADA08F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scontent.fmad3-1.fna.fbcdn.net/v/t1.0-9/13173836_1082671458470485_7337738094073934015_n.png?oh=13e95ad01ee6b0a98eaa0d18184dfe49&amp;oe=57A13FEC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s://scontent.fmad3-1.fna.fbcdn.net/v/t1.0-9/13139224_1082645031806461_3257031363812989468_n.png?oh=1d00c23147ab3bb82f706bfb1d7b3739&amp;oe=57A0566D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scontent.fmad3-1.fna.fbcdn.net/v/t1.0-9/13178022_1082643831806581_3039354719849602102_n.jpg?oh=899e58622dbcbe6d104a27ea6a2047cd&amp;oe=57AED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s://scontent.fmad3-1.fna.fbcdn.net/v/t1.0-9/13139285_1082629638474667_7574423338996348991_n.png?oh=340ebafa6db7c8beb4df447dbf384e8d&amp;oe=57E18B67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s://scontent.fmad3-1.fna.fbcdn.net/v/t1.0-9/13164262_1082626271808337_4120126666575639710_n.png?oh=e1352a01802a6c7f43652f7215208f65&amp;oe=579A0911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s://scontent.fmad3-1.fna.fbcdn.net/v/t1.0-9/13102643_1082538815150416_849314210392360219_n.png?oh=2e8e3b2e36551f2d3a9bbb0817c72a0d&amp;oe=57A43BBB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scontent.fmad3-1.fna.fbcdn.net/v/t1.0-9/13177668_1082260408511590_1532417592039335472_n.jpg?oh=251ea51f8503d2e574fa4c2d54cf4cbd&amp;oe=5799B1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content.fmad3-1.fna.fbcdn.net/v/t1.0-9/13124606_1086260911444873_8379761420449059148_n.png?oh=01b2be1c5a14613e219d77dc52a03fa6&amp;oe=57DC2A35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scontent.fmad3-1.fna.fbcdn.net/v/t1.0-9/13178826_1086207508116880_2238415802150372297_n.jpg?oh=ec2b331d67bbab039edbcfb679956baf&amp;oe=57DE659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content.fmad3-1.fna.fbcdn.net/v/t1.0-9/13151395_1086125531458411_3982971452133088214_n.png?oh=fcd8fa7cf1f262585a17d073f82493a8&amp;oe=57A436DE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content.fmad3-1.fna.fbcdn.net/v/t1.0-9/13103264_1086088724795425_1784699536410940302_n.png?oh=b41804a9a1684c8cc94e72c0ad4e6621&amp;oe=57E4039B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content.fmad3-1.fna.fbcdn.net/v/t1.0-9/13103445_1085758838161747_8458744800786638610_n.png?oh=8258e5a4c3aa0e72ef5057486fa2b8f5&amp;oe=57AFF0F2"/>
          <p:cNvPicPr>
            <a:picLocks noChangeAspect="1" noChangeArrowheads="1"/>
          </p:cNvPicPr>
          <p:nvPr/>
        </p:nvPicPr>
        <p:blipFill>
          <a:blip r:embed="rId2"/>
          <a:srcRect b="694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content.fmad3-1.fna.fbcdn.net/v/t1.0-9/13165998_1085752548162376_4768350591380040554_n.png?oh=4b9419fd84cc0018e3c8e772d2ff6096&amp;oe=57A3F0E1"/>
          <p:cNvPicPr>
            <a:picLocks noChangeAspect="1" noChangeArrowheads="1"/>
          </p:cNvPicPr>
          <p:nvPr/>
        </p:nvPicPr>
        <p:blipFill>
          <a:blip r:embed="rId2"/>
          <a:srcRect b="6010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content.fmad3-1.fna.fbcdn.net/v/t1.0-9/13083340_1085745614829736_7732111483057511888_n.png?oh=919f590a5dfc58475a2fdbb86deb478c&amp;oe=579A65AE"/>
          <p:cNvPicPr>
            <a:picLocks noChangeAspect="1" noChangeArrowheads="1"/>
          </p:cNvPicPr>
          <p:nvPr/>
        </p:nvPicPr>
        <p:blipFill>
          <a:blip r:embed="rId2"/>
          <a:srcRect b="694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content.fmad3-1.fna.fbcdn.net/v/t1.0-9/13133386_1085715464832751_7491050349980231323_n.png?oh=0fac240ccbcfa4b1933d714e444cacc2&amp;oe=57D95D7F"/>
          <p:cNvPicPr>
            <a:picLocks noChangeAspect="1" noChangeArrowheads="1"/>
          </p:cNvPicPr>
          <p:nvPr/>
        </p:nvPicPr>
        <p:blipFill>
          <a:blip r:embed="rId3"/>
          <a:srcRect b="694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content.fmad3-1.fna.fbcdn.net/v/t1.0-9/13179315_1085708841500080_679247380424081239_n.png?oh=6ca70cfec149b6e35a59c6d2de3d7169&amp;oe=57AD06E2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94000"/>
          </a:blip>
          <a:srcRect/>
          <a:stretch>
            <a:fillRect/>
          </a:stretch>
        </p:blipFill>
        <p:spPr bwMode="auto">
          <a:xfrm>
            <a:off x="0" y="0"/>
            <a:ext cx="7632701" cy="7632700"/>
          </a:xfrm>
          <a:prstGeom prst="rect">
            <a:avLst/>
          </a:prstGeom>
          <a:noFill/>
        </p:spPr>
      </p:pic>
      <p:pic>
        <p:nvPicPr>
          <p:cNvPr id="35842" name="Picture 2" descr="https://scontent.fmad3-1.fna.fbcdn.net/v/t1.0-9/13177522_1085598244844473_4741113802224871425_n.jpg?oh=25d1bdd1844fb288ec2b8f5e438f5191&amp;oe=57D98AEE"/>
          <p:cNvPicPr>
            <a:picLocks noChangeAspect="1" noChangeArrowheads="1"/>
          </p:cNvPicPr>
          <p:nvPr/>
        </p:nvPicPr>
        <p:blipFill>
          <a:blip r:embed="rId3"/>
          <a:srcRect r="1420" b="5920"/>
          <a:stretch>
            <a:fillRect/>
          </a:stretch>
        </p:blipFill>
        <p:spPr bwMode="auto">
          <a:xfrm>
            <a:off x="1530334" y="173012"/>
            <a:ext cx="4581109" cy="7286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.fmad3-1.fna.fbcdn.net/v/t1.0-9/13173966_1085703268167304_3397105431392399771_n.png?oh=162ac33e3153d79b9a2c802f8b7b28a5&amp;oe=579952E6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scontent.fmad3-1.fna.fbcdn.net/v/t1.0-9/13139353_1085697081501256_7632963970057820809_n.png?oh=3e7cd7c60663b3a9c53d82d0b99b86d3&amp;oe=57AD30CD"/>
          <p:cNvPicPr>
            <a:picLocks noChangeAspect="1" noChangeArrowheads="1"/>
          </p:cNvPicPr>
          <p:nvPr/>
        </p:nvPicPr>
        <p:blipFill>
          <a:blip r:embed="rId2"/>
          <a:srcRect b="788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scontent.fmad3-1.fna.fbcdn.net/v/t1.0-9/13164331_1082755005128797_8896765875374965913_n.png?oh=9a57c3159c558847081b92e9698b9b5e&amp;oe=579F0D1D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scontent.fmad3-1.fna.fbcdn.net/v/t1.0-9/13164337_1082752171795747_4016142612199520053_n.png?oh=5ed15d32e9155e06c7704975e889c5d5&amp;oe=57A9647A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scontent.fmad3-1.fna.fbcdn.net/v/t1.0-9/13139033_1082753535128944_2654275483676853408_n.png?oh=4f34758b392f764feacdbcc463e29bd2&amp;oe=57AE1ADC"/>
          <p:cNvPicPr>
            <a:picLocks noChangeAspect="1" noChangeArrowheads="1"/>
          </p:cNvPicPr>
          <p:nvPr/>
        </p:nvPicPr>
        <p:blipFill>
          <a:blip r:embed="rId2"/>
          <a:srcRect b="5961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s://scontent.fmad3-1.fna.fbcdn.net/v/t1.0-9/13164194_1082524688485162_8372498217512994430_n.jpg?oh=d5e6eecb52acbf8a632ac2a221f923c7&amp;oe=57AE4ED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6727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scontent.fmad3-1.fna.fbcdn.net/v/t1.0-9/13177447_1082744161796548_1829280919789802065_n.png?oh=605199a2af63c2649011e3bc1574c9e0&amp;oe=57AC1B0B"/>
          <p:cNvPicPr>
            <a:picLocks noChangeAspect="1" noChangeArrowheads="1"/>
          </p:cNvPicPr>
          <p:nvPr/>
        </p:nvPicPr>
        <p:blipFill>
          <a:blip r:embed="rId2"/>
          <a:srcRect b="5474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scontent.fmad3-1.fna.fbcdn.net/v/t1.0-9/13151392_1082738785130419_5849971902776467365_n.png?oh=3e584fa693ed34d0f3571b5f7542fff8&amp;oe=57DC7440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s://scontent.fmad3-1.fna.fbcdn.net/v/t1.0-9/13124757_1082548631816101_7328946654686033588_n.png?oh=66a6c0f880ba24aebbf1857ba0cc0451&amp;oe=57997B7D"/>
          <p:cNvPicPr>
            <a:picLocks noChangeAspect="1" noChangeArrowheads="1"/>
          </p:cNvPicPr>
          <p:nvPr/>
        </p:nvPicPr>
        <p:blipFill>
          <a:blip r:embed="rId2"/>
          <a:srcRect b="450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scontent.fmad3-1.fna.fbcdn.net/v/t1.0-9/13124842_1082698381801126_6082648130519827252_n.jpg?oh=32ae5d4fa0088248e1acf4f033d4be28&amp;oe=579EAE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63270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scontent.fmad3-1.fna.fbcdn.net/v/t1.0-9/13177978_1082622435142054_3066402839832703915_n.png?oh=1db12f6b9f8c67fb5a062c6782e9689e&amp;oe=57E4A69B"/>
          <p:cNvPicPr>
            <a:picLocks noChangeAspect="1" noChangeArrowheads="1"/>
          </p:cNvPicPr>
          <p:nvPr/>
        </p:nvPicPr>
        <p:blipFill>
          <a:blip r:embed="rId2"/>
          <a:srcRect b="6108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s://scontent.fmad3-1.fna.fbcdn.net/v/t1.0-9/13119025_1082197821851182_5997063918378389245_n.png?oh=89778f6cdb3b888ceb119c090eba1143&amp;oe=57E6B12C"/>
          <p:cNvPicPr>
            <a:picLocks noChangeAspect="1" noChangeArrowheads="1"/>
          </p:cNvPicPr>
          <p:nvPr/>
        </p:nvPicPr>
        <p:blipFill>
          <a:blip r:embed="rId2"/>
          <a:srcRect b="6442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scontent.fmad3-1.fna.fbcdn.net/v/t1.0-9/13164270_1085669928170638_7268510316298828325_n.jpg?oh=b1d6d06ada497e8779072afacc2874ea&amp;oe=57DA36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9218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scontent.fmad3-1.fna.fbcdn.net/v/t1.0-9/10574293_1085649038172727_7763091821726868679_n.png?oh=04cbd2f1edfcf31703cb5e8f3ae4d0da&amp;oe=579D7314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scontent.fmad3-1.fna.fbcdn.net/v/t1.0-9/13138765_1085635511507413_1674910297313774941_n.png?oh=da44941f9e450815c184e2d832047ff9&amp;oe=57D95803"/>
          <p:cNvPicPr>
            <a:picLocks noChangeAspect="1" noChangeArrowheads="1"/>
          </p:cNvPicPr>
          <p:nvPr/>
        </p:nvPicPr>
        <p:blipFill>
          <a:blip r:embed="rId2"/>
          <a:srcRect b="694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scontent.fmad3-1.fna.fbcdn.net/v/t1.0-9/13178784_1085627758174855_4708256102602055028_n.png?oh=f824fc55842477c86639933a49e95a16&amp;oe=57B12803"/>
          <p:cNvPicPr>
            <a:picLocks noChangeAspect="1" noChangeArrowheads="1"/>
          </p:cNvPicPr>
          <p:nvPr/>
        </p:nvPicPr>
        <p:blipFill>
          <a:blip r:embed="rId3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scontent.fmad3-1.fna.fbcdn.net/v/t1.0-9/13138804_1085619081509056_7746496409534211361_n.png?oh=5246d1bfc4d97ef223f5aac45ed3adc4&amp;oe=57E807DC"/>
          <p:cNvPicPr>
            <a:picLocks noChangeAspect="1" noChangeArrowheads="1"/>
          </p:cNvPicPr>
          <p:nvPr/>
        </p:nvPicPr>
        <p:blipFill>
          <a:blip r:embed="rId2"/>
          <a:srcRect b="5075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scontent.fmad3-1.fna.fbcdn.net/v/t1.0-9/13103375_1085608318176799_6206464534569609852_n.png?oh=08bc224d6bba5e5ac6527c875cbfc14e&amp;oe=57DF1E93"/>
          <p:cNvPicPr>
            <a:picLocks noChangeAspect="1" noChangeArrowheads="1"/>
          </p:cNvPicPr>
          <p:nvPr/>
        </p:nvPicPr>
        <p:blipFill>
          <a:blip r:embed="rId3"/>
          <a:srcRect b="6946"/>
          <a:stretch>
            <a:fillRect/>
          </a:stretch>
        </p:blipFill>
        <p:spPr bwMode="auto">
          <a:xfrm>
            <a:off x="0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94000"/>
          </a:blip>
          <a:srcRect/>
          <a:stretch>
            <a:fillRect/>
          </a:stretch>
        </p:blipFill>
        <p:spPr bwMode="auto">
          <a:xfrm>
            <a:off x="0" y="0"/>
            <a:ext cx="7632701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87299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787301" y="3787308"/>
            <a:ext cx="7632700" cy="5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7632700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7549578"/>
            <a:ext cx="7632700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8764" y="6459556"/>
            <a:ext cx="642942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53047" y="5088486"/>
            <a:ext cx="2247259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37736" y="557846"/>
            <a:ext cx="2338268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311270" y="1030268"/>
            <a:ext cx="2920024" cy="625824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10 de mayo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15:38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8000" contrast="100000"/>
          </a:blip>
          <a:srcRect/>
          <a:stretch>
            <a:fillRect/>
          </a:stretch>
        </p:blipFill>
        <p:spPr bwMode="auto">
          <a:xfrm>
            <a:off x="1391246" y="6245244"/>
            <a:ext cx="1676821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689139" y="3646736"/>
            <a:ext cx="254423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7632700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7632700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53753" y="0"/>
            <a:ext cx="4070773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5"/>
            <a:ext cx="76327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54088" y="5258083"/>
            <a:ext cx="2226204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06832" y="4664429"/>
            <a:ext cx="1971781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71109" y="5427699"/>
            <a:ext cx="1017693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3307504"/>
            <a:ext cx="445241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901158"/>
            <a:ext cx="445241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494812"/>
            <a:ext cx="445241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5088467"/>
            <a:ext cx="445241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70"/>
            <a:ext cx="7632700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434716" y="932885"/>
            <a:ext cx="4028369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PARA PENS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PARA PENSAR</Template>
  <TotalTime>5</TotalTime>
  <Words>57</Words>
  <Application>Microsoft Office PowerPoint</Application>
  <PresentationFormat>Personalizado</PresentationFormat>
  <Paragraphs>17</Paragraphs>
  <Slides>44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FRASES PARA PENSAR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FRASES PARA PENSAR N.º 2</dc:title>
  <dc:creator>JOSE LUIS--</dc:creator>
  <cp:lastModifiedBy>B13012CF05D44384F9CBB453D41CFE26..</cp:lastModifiedBy>
  <cp:revision>1</cp:revision>
  <dcterms:created xsi:type="dcterms:W3CDTF">2016-05-10T13:38:23Z</dcterms:created>
  <dcterms:modified xsi:type="dcterms:W3CDTF">2016-05-10T13:43:25Z</dcterms:modified>
</cp:coreProperties>
</file>