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77" r:id="rId3"/>
    <p:sldId id="417" r:id="rId4"/>
    <p:sldId id="419" r:id="rId5"/>
    <p:sldId id="420" r:id="rId6"/>
    <p:sldId id="421" r:id="rId7"/>
    <p:sldId id="422" r:id="rId8"/>
    <p:sldId id="423" r:id="rId9"/>
    <p:sldId id="424" r:id="rId10"/>
    <p:sldId id="425" r:id="rId11"/>
    <p:sldId id="426" r:id="rId12"/>
    <p:sldId id="427" r:id="rId13"/>
    <p:sldId id="428" r:id="rId14"/>
    <p:sldId id="429" r:id="rId15"/>
    <p:sldId id="430" r:id="rId16"/>
    <p:sldId id="431" r:id="rId17"/>
    <p:sldId id="432" r:id="rId18"/>
    <p:sldId id="433" r:id="rId19"/>
    <p:sldId id="418" r:id="rId20"/>
    <p:sldId id="434" r:id="rId21"/>
    <p:sldId id="435" r:id="rId22"/>
    <p:sldId id="436" r:id="rId23"/>
    <p:sldId id="437" r:id="rId24"/>
    <p:sldId id="438" r:id="rId25"/>
    <p:sldId id="439" r:id="rId26"/>
    <p:sldId id="440" r:id="rId27"/>
    <p:sldId id="441" r:id="rId28"/>
    <p:sldId id="442" r:id="rId29"/>
    <p:sldId id="443" r:id="rId30"/>
    <p:sldId id="444" r:id="rId31"/>
    <p:sldId id="445" r:id="rId32"/>
    <p:sldId id="446" r:id="rId33"/>
    <p:sldId id="447" r:id="rId34"/>
    <p:sldId id="448" r:id="rId35"/>
    <p:sldId id="449" r:id="rId36"/>
    <p:sldId id="450" r:id="rId37"/>
    <p:sldId id="451" r:id="rId38"/>
    <p:sldId id="452" r:id="rId39"/>
    <p:sldId id="473" r:id="rId40"/>
    <p:sldId id="378" r:id="rId41"/>
    <p:sldId id="474" r:id="rId42"/>
  </p:sldIdLst>
  <p:sldSz cx="7632700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2190" y="-726"/>
      </p:cViewPr>
      <p:guideLst>
        <p:guide orient="horz" pos="2405"/>
        <p:guide pos="24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714500" y="685800"/>
            <a:ext cx="3429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714500" y="685800"/>
            <a:ext cx="3429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8ACD9-FFF7-4E98-8566-821ED844F14A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714500" y="685800"/>
            <a:ext cx="3429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8ACD9-FFF7-4E98-8566-821ED844F14A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2453" y="2371085"/>
            <a:ext cx="6487796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44906" y="4325200"/>
            <a:ext cx="5342890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2931" y="4904719"/>
            <a:ext cx="6487796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2931" y="3235066"/>
            <a:ext cx="6487796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1635" y="1780967"/>
            <a:ext cx="3371110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79956" y="1780967"/>
            <a:ext cx="3371110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638" y="1708526"/>
            <a:ext cx="3372435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1638" y="2420554"/>
            <a:ext cx="3372435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877309" y="1708526"/>
            <a:ext cx="3373759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877309" y="2420554"/>
            <a:ext cx="3373759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638" y="303897"/>
            <a:ext cx="2511106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84177" y="303896"/>
            <a:ext cx="4266892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638" y="1597217"/>
            <a:ext cx="2511106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96063" y="5342891"/>
            <a:ext cx="4579620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496063" y="681997"/>
            <a:ext cx="4579620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496063" y="5973649"/>
            <a:ext cx="4579620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33711" y="305663"/>
            <a:ext cx="1717358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1636" y="305663"/>
            <a:ext cx="5024860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2453" y="2371086"/>
            <a:ext cx="6487795" cy="163608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44905" y="4325198"/>
            <a:ext cx="5342890" cy="19505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1636" y="305664"/>
            <a:ext cx="6869430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636" y="1780967"/>
            <a:ext cx="6869430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1639" y="7074384"/>
            <a:ext cx="1780963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07843" y="7074384"/>
            <a:ext cx="2417022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470105" y="7074384"/>
            <a:ext cx="1780963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635" y="6950704"/>
            <a:ext cx="1780963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4.jpeg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94000"/>
          </a:blip>
          <a:srcRect/>
          <a:stretch>
            <a:fillRect/>
          </a:stretch>
        </p:blipFill>
        <p:spPr bwMode="auto">
          <a:xfrm>
            <a:off x="0" y="0"/>
            <a:ext cx="7632701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87299" y="3787307"/>
            <a:ext cx="7632700" cy="58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787301" y="3787308"/>
            <a:ext cx="7632700" cy="5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7632700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7549578"/>
            <a:ext cx="7632700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03440" y="6245242"/>
            <a:ext cx="634621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53047" y="5088486"/>
            <a:ext cx="224725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01772" y="887392"/>
            <a:ext cx="4429156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Frases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para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Pensar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45819" y="6173806"/>
            <a:ext cx="1676821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  <p:sndAc>
      <p:stSnd>
        <p:snd r:embed="rId2" name="Clayderman-_-Ade-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scontent.fmad3-1.fna.fbcdn.net/v/t1.0-9/13103537_1083592788378352_3203029602547998504_n.png?oh=f938457c99b59d983815ac24bc370fda&amp;oe=57E0A90A"/>
          <p:cNvPicPr>
            <a:picLocks noChangeAspect="1" noChangeArrowheads="1"/>
          </p:cNvPicPr>
          <p:nvPr/>
        </p:nvPicPr>
        <p:blipFill>
          <a:blip r:embed="rId2"/>
          <a:srcRect b="6010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scontent.fmad3-1.fna.fbcdn.net/v/t1.0-9/13179287_1083531115051186_1790158592748624314_n.png?oh=62989dfb7fca1debf30775307d6f11cd&amp;oe=57E447B7"/>
          <p:cNvPicPr>
            <a:picLocks noChangeAspect="1" noChangeArrowheads="1"/>
          </p:cNvPicPr>
          <p:nvPr/>
        </p:nvPicPr>
        <p:blipFill>
          <a:blip r:embed="rId2"/>
          <a:srcRect b="6010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scontent.fmad3-1.fna.fbcdn.net/v/t1.0-9/13177054_1083511175053180_8800315846521814076_n.png?oh=360c1c2c92ca0d9ae4d7c974ba5555aa&amp;oe=57AFD8DA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scontent.fmad3-1.fna.fbcdn.net/v/t1.0-9/13118991_1083472905057007_2505485473926290940_n.png?oh=324258d1c50a910e40f4ef3c048c8cc5&amp;oe=57E7E27C"/>
          <p:cNvPicPr>
            <a:picLocks noChangeAspect="1" noChangeArrowheads="1"/>
          </p:cNvPicPr>
          <p:nvPr/>
        </p:nvPicPr>
        <p:blipFill>
          <a:blip r:embed="rId2"/>
          <a:srcRect b="644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scontent.fmad3-1.fna.fbcdn.net/v/t1.0-9/13102720_1083508878386743_5904261641853848698_n.png?oh=624df851d01342c2049eb50d08e0dc9a&amp;oe=57DB8133"/>
          <p:cNvPicPr>
            <a:picLocks noChangeAspect="1" noChangeArrowheads="1"/>
          </p:cNvPicPr>
          <p:nvPr/>
        </p:nvPicPr>
        <p:blipFill>
          <a:blip r:embed="rId2"/>
          <a:srcRect t="12637" b="7750"/>
          <a:stretch>
            <a:fillRect/>
          </a:stretch>
        </p:blipFill>
        <p:spPr bwMode="auto">
          <a:xfrm>
            <a:off x="-1" y="0"/>
            <a:ext cx="76704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scontent.fmad3-1.fna.fbcdn.net/v/t1.0-9/13179215_1083486475055650_4900934634828059937_n.png?oh=25fa127b2761d2cf76cebee417d18def&amp;oe=57A7047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scontent.fmad3-1.fna.fbcdn.net/v/t1.0-9/13178990_1083537995050498_919760923902692099_n.png?oh=4c0dd4c54a4e446c01f0267003b6fea8&amp;oe=57DE1B53"/>
          <p:cNvPicPr>
            <a:picLocks noChangeAspect="1" noChangeArrowheads="1"/>
          </p:cNvPicPr>
          <p:nvPr/>
        </p:nvPicPr>
        <p:blipFill>
          <a:blip r:embed="rId2"/>
          <a:srcRect b="8378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scontent.fmad3-1.fna.fbcdn.net/v/t1.0-9/13164274_1083499208387710_7268569316714009146_n.jpg?oh=850761d49ce5be396b4a07b487c11f2c&amp;oe=57DB627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62543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scontent.fmad3-1.fna.fbcdn.net/v/t1.0-9/13165875_1083494358388195_7812550294368795938_n.png?oh=ac25207bd42fb4969936a9ca8cc5bbcf&amp;oe=57AF5E6D"/>
          <p:cNvPicPr>
            <a:picLocks noChangeAspect="1" noChangeArrowheads="1"/>
          </p:cNvPicPr>
          <p:nvPr/>
        </p:nvPicPr>
        <p:blipFill>
          <a:blip r:embed="rId2"/>
          <a:srcRect b="644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scontent.fmad3-1.fna.fbcdn.net/v/t1.0-9/13139244_1083264888411142_2659846617123310120_n.png?oh=b879c1d7c0ef3c33b007f22ff4e50783&amp;oe=57A16EC9"/>
          <p:cNvPicPr>
            <a:picLocks noChangeAspect="1" noChangeArrowheads="1"/>
          </p:cNvPicPr>
          <p:nvPr/>
        </p:nvPicPr>
        <p:blipFill>
          <a:blip r:embed="rId2"/>
          <a:srcRect b="644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scontent.fmad3-1.fna.fbcdn.net/v/t1.0-9/13179039_1083480588389572_680620243932558831_n.png?oh=488298a52862f271f416761443ed982e&amp;oe=57DCFCB3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scontent.fmad3-1.fna.fbcdn.net/v/t1.0-9/13177214_1083400345064263_7012307215550373613_n.png?oh=a4bb93401f2fa0ae5818388cf87f0917&amp;oe=57AB99C6"/>
          <p:cNvPicPr>
            <a:picLocks noChangeAspect="1" noChangeArrowheads="1"/>
          </p:cNvPicPr>
          <p:nvPr/>
        </p:nvPicPr>
        <p:blipFill>
          <a:blip r:embed="rId2"/>
          <a:srcRect b="450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scontent.fmad3-1.fna.fbcdn.net/v/t1.0-9/13124478_1083397318397899_5676276183862012035_n.png?oh=e0a7f33bae31ad71c1ec2885af7cc1b9&amp;oe=57E2AFD5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scontent.fmad3-1.fna.fbcdn.net/v/t1.0-9/13139191_1083395861731378_2093695599091225159_n.png?oh=44fb5ae86b088bcb7602f15aeb43a6a9&amp;oe=57DBCA65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scontent.fmad3-1.fna.fbcdn.net/v/t1.0-9/13124840_1083394391731525_1958060914946027382_n.png?oh=055c07eec21dcb526679ad7a5f34a23e&amp;oe=57B17918"/>
          <p:cNvPicPr>
            <a:picLocks noChangeAspect="1" noChangeArrowheads="1"/>
          </p:cNvPicPr>
          <p:nvPr/>
        </p:nvPicPr>
        <p:blipFill>
          <a:blip r:embed="rId2"/>
          <a:srcRect t="14729" b="8186"/>
          <a:stretch>
            <a:fillRect/>
          </a:stretch>
        </p:blipFill>
        <p:spPr bwMode="auto">
          <a:xfrm>
            <a:off x="0" y="0"/>
            <a:ext cx="76344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scontent.fmad3-1.fna.fbcdn.net/v/t1.0-9/13174002_1083368078400823_6102194515723208595_n.png?oh=caa1f28608688a580605e7ea5da164b3&amp;oe=579A232D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content.fmad3-1.fna.fbcdn.net/v/t1.0-9/13174068_1083598265044471_3421661486042179665_n.png?oh=3869417822bdd9135191f064a8e6e51b&amp;oe=57A8A90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scontent.fmad3-1.fna.fbcdn.net/v/t1.0-9/13177119_1083268145077483_2036667161116477212_n.png?oh=ada5ac1749cf20ec25eddfc61cd13c60&amp;oe=57E01165"/>
          <p:cNvPicPr>
            <a:picLocks noChangeAspect="1" noChangeArrowheads="1"/>
          </p:cNvPicPr>
          <p:nvPr/>
        </p:nvPicPr>
        <p:blipFill>
          <a:blip r:embed="rId2"/>
          <a:srcRect b="5140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scontent.fmad3-1.fna.fbcdn.net/v/t1.0-9/13177108_1083344535069844_3160688642578971133_n.jpg?oh=8fe4b178862c4eb2c41ba5a60046dbfe&amp;oe=57AAF5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scontent.fmad3-1.fna.fbcdn.net/v/t1.0-9/13151483_1083333838404247_1155790381853255014_n.png?oh=d226f0db8e21aa9e78ceb885451355b9&amp;oe=57ACE034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1"/>
            <a:ext cx="7632700" cy="73626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scontent.fmad3-1.fna.fbcdn.net/v/t1.0-9/13173797_1083330881737876_374554557159020240_n.png?oh=470ff49aa8d2e7fec91f7128f3f4c136&amp;oe=57A904EF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scontent.fmad3-1.fna.fbcdn.net/v/t1.0-9/13096264_1083326395071658_7288814530777581370_n.png?oh=ab5fa21f40a0fb1e3b473d5ef648b976&amp;oe=57AE00D1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scontent.fmad3-1.fna.fbcdn.net/v/t1.0-9/13177742_1083279458409685_7731624180773582549_n.png?oh=50b91f6982caeb08e73a91ae6deea6f1&amp;oe=57A3AE4D"/>
          <p:cNvPicPr>
            <a:picLocks noChangeAspect="1" noChangeArrowheads="1"/>
          </p:cNvPicPr>
          <p:nvPr/>
        </p:nvPicPr>
        <p:blipFill>
          <a:blip r:embed="rId3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scontent.fmad3-1.fna.fbcdn.net/v/t1.0-9/13166094_1083219295082368_5298820080186893258_n.png?oh=070d8bec48c9ca7cc8d30dd66e28517b&amp;oe=57A1B57F"/>
          <p:cNvPicPr>
            <a:picLocks noChangeAspect="1" noChangeArrowheads="1"/>
          </p:cNvPicPr>
          <p:nvPr/>
        </p:nvPicPr>
        <p:blipFill>
          <a:blip r:embed="rId2"/>
          <a:srcRect t="13465" b="9449"/>
          <a:stretch>
            <a:fillRect/>
          </a:stretch>
        </p:blipFill>
        <p:spPr bwMode="auto">
          <a:xfrm>
            <a:off x="0" y="0"/>
            <a:ext cx="76344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scontent.fmad3-1.fna.fbcdn.net/v/t1.0-9/13179427_1083210265083271_711940798378140363_n.png?oh=6430888c0e3a8b127ac24bb035dd192e&amp;oe=57A117D8"/>
          <p:cNvPicPr>
            <a:picLocks noChangeAspect="1" noChangeArrowheads="1"/>
          </p:cNvPicPr>
          <p:nvPr/>
        </p:nvPicPr>
        <p:blipFill>
          <a:blip r:embed="rId3"/>
          <a:srcRect b="450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scontent.fmad3-1.fna.fbcdn.net/v/t1.0-9/13173940_1083207375083560_802779640314705235_n.jpg?oh=d9e32ba3787cf408bfabe43290a6a155&amp;oe=57AF74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5667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scontent.fmad3-1.fna.fbcdn.net/v/t1.0-9/13124653_1083152351755729_75193953643028581_n.jpg?oh=9ee7424b172cdebe2f1ad747f0d2335d&amp;oe=57E149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69895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scontent.fmad3-1.fna.fbcdn.net/v/t1.0-9/13179318_1083109118426719_2072915386136230374_n.jpg?oh=13abb20baa91b3cd07e6dd6767945f77&amp;oe=57B1A1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632700" cy="74365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scontent.fmad3-1.fna.fbcdn.net/v/t1.0-9/13178735_1083015985102699_6190010863083563404_n.jpg?oh=d1fbccd3ce0dbe96c77f93fb2c0eb8c9&amp;oe=57A855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8058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scontent.fmad3-1.fna.fbcdn.net/v/t1.0-9/13138983_1082821278455503_6716034912609790851_n.jpg?oh=8197cb4b07fcd1e80d65965a8a99e433&amp;oe=57E62A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632700" cy="76812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scontent.fmad3-1.fna.fbcdn.net/v/t1.0-9/13177771_1082969415107356_4981691624687763434_n.jpg?oh=2f49e2cbb6e41c3b20694eff05fa31d1&amp;oe=57E4C9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63922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scontent.fmad3-1.fna.fbcdn.net/v/t1.0-9/13177694_1082795778458053_7583972853532879120_n.png?oh=a828959bedf99ea2a4dfa2c3b5ef6fd1&amp;oe=57B07E89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scontent.fmad3-1.fna.fbcdn.net/v/t1.0-9/13177959_1082873898450241_5224687283169379647_n.png?oh=160fc66438fc4db56dfb4b459189980c&amp;oe=57DDC0FF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scontent.fmad3-1.fna.fbcdn.net/v/t1.0-9/13118886_1082793141791650_7676457297927714606_n.png?oh=318b95ff5b49f2927f9af3d8b3726b21&amp;oe=57A60F26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scontent.fmad3-1.fna.fbcdn.net/v/t1.0-9/13124805_1082790071791957_5203024383601544317_n.png?oh=77035c8dc7b144f1589cf49282ff05dd&amp;oe=57ACB054"/>
          <p:cNvPicPr>
            <a:picLocks noChangeAspect="1" noChangeArrowheads="1"/>
          </p:cNvPicPr>
          <p:nvPr/>
        </p:nvPicPr>
        <p:blipFill>
          <a:blip r:embed="rId2"/>
          <a:srcRect b="450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scontent.fmad3-1.fna.fbcdn.net/v/t1.0-9/13087343_1082759438461687_1192781751936327734_n.png?oh=ab9f467e691e7793c32c70b46728c5f9&amp;oe=57DCFB4D"/>
          <p:cNvPicPr>
            <a:picLocks noChangeAspect="1" noChangeArrowheads="1"/>
          </p:cNvPicPr>
          <p:nvPr/>
        </p:nvPicPr>
        <p:blipFill>
          <a:blip r:embed="rId2"/>
          <a:srcRect b="5140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s://scontent.fmad3-1.fna.fbcdn.net/v/t1.0-9/13151928_1082122248525406_2886381601733808562_n.png?oh=0e456617ba8e8163dd37cad3fb66d43f&amp;oe=57E22D86"/>
          <p:cNvPicPr>
            <a:picLocks noChangeAspect="1" noChangeArrowheads="1"/>
          </p:cNvPicPr>
          <p:nvPr/>
        </p:nvPicPr>
        <p:blipFill>
          <a:blip r:embed="rId2"/>
          <a:srcRect b="644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94000"/>
          </a:blip>
          <a:srcRect/>
          <a:stretch>
            <a:fillRect/>
          </a:stretch>
        </p:blipFill>
        <p:spPr bwMode="auto">
          <a:xfrm>
            <a:off x="0" y="0"/>
            <a:ext cx="7632701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87299" y="3787308"/>
            <a:ext cx="7632700" cy="5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787301" y="3787308"/>
            <a:ext cx="7632700" cy="5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7632700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7549578"/>
            <a:ext cx="7632700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8764" y="6459556"/>
            <a:ext cx="642942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53047" y="5088486"/>
            <a:ext cx="224725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37736" y="557846"/>
            <a:ext cx="2338268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311270" y="1030268"/>
            <a:ext cx="2920024" cy="625824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10 de mayo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15:29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8000" contrast="100000"/>
          </a:blip>
          <a:srcRect/>
          <a:stretch>
            <a:fillRect/>
          </a:stretch>
        </p:blipFill>
        <p:spPr bwMode="auto">
          <a:xfrm>
            <a:off x="1391246" y="6245244"/>
            <a:ext cx="1676821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689139" y="3646736"/>
            <a:ext cx="254423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7632700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7632700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53753" y="0"/>
            <a:ext cx="4070773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5"/>
            <a:ext cx="76327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54088" y="5258083"/>
            <a:ext cx="2226204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06832" y="4664429"/>
            <a:ext cx="1971781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71109" y="5427699"/>
            <a:ext cx="1017693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3307504"/>
            <a:ext cx="445241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3901158"/>
            <a:ext cx="445241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4494812"/>
            <a:ext cx="445241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5088467"/>
            <a:ext cx="445241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70"/>
            <a:ext cx="7632700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434716" y="932885"/>
            <a:ext cx="4028369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SES PARA PENS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PARA PENSAR</Template>
  <TotalTime>1</TotalTime>
  <Words>54</Words>
  <Application>Microsoft Office PowerPoint</Application>
  <PresentationFormat>Personalizado</PresentationFormat>
  <Paragraphs>15</Paragraphs>
  <Slides>40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FRASES PARA PENSAR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FRASES PARA PENSAR</dc:title>
  <dc:creator>JOSE LUIS</dc:creator>
  <cp:lastModifiedBy>B13012CF05D44384F9CBB453D41CFE26..</cp:lastModifiedBy>
  <cp:revision>1</cp:revision>
  <dcterms:created xsi:type="dcterms:W3CDTF">2016-05-10T13:29:30Z</dcterms:created>
  <dcterms:modified xsi:type="dcterms:W3CDTF">2016-05-10T13:30:54Z</dcterms:modified>
</cp:coreProperties>
</file>