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81" r:id="rId4"/>
    <p:sldId id="301" r:id="rId5"/>
    <p:sldId id="299" r:id="rId6"/>
    <p:sldId id="256" r:id="rId7"/>
    <p:sldId id="300" r:id="rId8"/>
    <p:sldId id="298" r:id="rId9"/>
    <p:sldId id="295" r:id="rId10"/>
    <p:sldId id="297" r:id="rId11"/>
    <p:sldId id="296" r:id="rId12"/>
    <p:sldId id="293" r:id="rId13"/>
    <p:sldId id="294" r:id="rId14"/>
    <p:sldId id="290" r:id="rId15"/>
    <p:sldId id="291" r:id="rId16"/>
    <p:sldId id="292" r:id="rId17"/>
    <p:sldId id="289" r:id="rId18"/>
    <p:sldId id="286" r:id="rId19"/>
    <p:sldId id="277" r:id="rId20"/>
    <p:sldId id="287" r:id="rId21"/>
    <p:sldId id="275" r:id="rId22"/>
    <p:sldId id="257" r:id="rId23"/>
    <p:sldId id="271" r:id="rId24"/>
    <p:sldId id="273" r:id="rId25"/>
    <p:sldId id="269" r:id="rId26"/>
    <p:sldId id="267" r:id="rId27"/>
    <p:sldId id="270" r:id="rId28"/>
    <p:sldId id="276" r:id="rId29"/>
    <p:sldId id="266" r:id="rId30"/>
    <p:sldId id="272" r:id="rId31"/>
    <p:sldId id="263" r:id="rId32"/>
    <p:sldId id="265" r:id="rId33"/>
    <p:sldId id="280" r:id="rId34"/>
    <p:sldId id="264" r:id="rId35"/>
    <p:sldId id="260" r:id="rId36"/>
    <p:sldId id="268" r:id="rId37"/>
    <p:sldId id="284" r:id="rId38"/>
    <p:sldId id="279" r:id="rId39"/>
    <p:sldId id="282" r:id="rId40"/>
    <p:sldId id="285" r:id="rId41"/>
    <p:sldId id="258" r:id="rId42"/>
    <p:sldId id="283" r:id="rId43"/>
    <p:sldId id="305" r:id="rId44"/>
    <p:sldId id="278" r:id="rId45"/>
    <p:sldId id="307" r:id="rId46"/>
    <p:sldId id="303" r:id="rId47"/>
    <p:sldId id="308" r:id="rId48"/>
    <p:sldId id="304" r:id="rId49"/>
    <p:sldId id="309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hcHsRY9ZevUvJWk1NBtvg" hashData="dQoX2OmDGyfskidBwJ2ECCXeDc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7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965D5-26AE-4206-AFCF-678C2FAA24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64A83-454D-4CAA-A451-39A9DCBBC0B6}" type="datetimeFigureOut">
              <a:rPr lang="es-ES" smtClean="0"/>
              <a:pPr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01C97-3701-4090-A36F-A377A46445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C94588F-C8A9-461A-82BA-46848D9501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2048 (1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http://static1.glowtxt.com/data1/e/b/0/eb06d6d204c7473c98d88aa1724f9c3a0bc2767f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642918"/>
            <a:ext cx="3482293" cy="821303"/>
          </a:xfrm>
          <a:prstGeom prst="rect">
            <a:avLst/>
          </a:prstGeom>
          <a:noFill/>
        </p:spPr>
      </p:pic>
      <p:pic>
        <p:nvPicPr>
          <p:cNvPr id="37892" name="Picture 4" descr="http://static1.glowtxt.com/data1/a/3/8/a38cccb8cb0e2ceaf6f431690bbc4748cc9c5ed5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714356"/>
            <a:ext cx="2143140" cy="702587"/>
          </a:xfrm>
          <a:prstGeom prst="rect">
            <a:avLst/>
          </a:prstGeom>
          <a:noFill/>
        </p:spPr>
      </p:pic>
      <p:pic>
        <p:nvPicPr>
          <p:cNvPr id="37894" name="Picture 6" descr="http://static1.glowtxt.com/data1/d/2/8/d284cd3dd85965af108cc0cf35e0ac702ba7f28c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1643050"/>
            <a:ext cx="3815586" cy="1071570"/>
          </a:xfrm>
          <a:prstGeom prst="rect">
            <a:avLst/>
          </a:prstGeom>
          <a:noFill/>
        </p:spPr>
      </p:pic>
      <p:pic>
        <p:nvPicPr>
          <p:cNvPr id="37896" name="Picture 8" descr="http://static1.glowtxt.com/data1/b/2/1/b215fcbe305c4a184d408da145f43720c98f34fc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71802" y="1643050"/>
            <a:ext cx="3643338" cy="99525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1000100" y="6143644"/>
            <a:ext cx="23086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898" name="Picture 10" descr="http://static1.glowtxt.com/data1/e/1/8/e1844e28986b627b71773ce79043c8735bd36b11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728" y="3071810"/>
            <a:ext cx="2286016" cy="756640"/>
          </a:xfrm>
          <a:prstGeom prst="rect">
            <a:avLst/>
          </a:prstGeom>
          <a:noFill/>
        </p:spPr>
      </p:pic>
      <p:pic>
        <p:nvPicPr>
          <p:cNvPr id="37900" name="Picture 12" descr="http://static1.glowtxt.com/data1/8/f/5/8f598e5598156f64fb9058ff7ce5380174e0d427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3000372"/>
            <a:ext cx="3286148" cy="1171301"/>
          </a:xfrm>
          <a:prstGeom prst="rect">
            <a:avLst/>
          </a:prstGeom>
          <a:noFill/>
        </p:spPr>
      </p:pic>
      <p:pic>
        <p:nvPicPr>
          <p:cNvPr id="13" name="Picture 4" descr="http://static1.glowtxt.com/data1/a/3/8/a38cccb8cb0e2ceaf6f431690bbc4748cc9c5ed5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4286256"/>
            <a:ext cx="2025241" cy="663937"/>
          </a:xfrm>
          <a:prstGeom prst="rect">
            <a:avLst/>
          </a:prstGeom>
          <a:noFill/>
        </p:spPr>
      </p:pic>
      <p:pic>
        <p:nvPicPr>
          <p:cNvPr id="37902" name="Picture 14" descr="http://static1.glowtxt.com/data1/d/0/9/d0975cb205dd64d245294a30f2ecb033f805f276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786050" y="4143380"/>
            <a:ext cx="3214710" cy="1214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sndAc>
      <p:stSnd loop="1">
        <p:snd r:embed="rId2" name="Ernesto Cortazar - The Secrets of My He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0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1000"/>
                            </p:stCondLst>
                            <p:childTnLst>
                              <p:par>
                                <p:cTn id="6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0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2048 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000496" y="4429132"/>
            <a:ext cx="47148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desistas de un sueño.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trata de ver las señales que te lleven a él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857752" y="4929198"/>
            <a:ext cx="3929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días Dios nos regala un momento mágico donde podemos cambiar lo que nos lastima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929058" y="5000636"/>
            <a:ext cx="4714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una persona lucha por sus sueños, todo el universo conspira para que se le cumpla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57818" y="3071810"/>
            <a:ext cx="3786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mujeres no buscan un príncipe azul, buscan un hombre que las haga reír, gozar, vivir, disfrutar y que las trate como princesas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86116" y="5214950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quien es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puede repartir felicidad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5143512"/>
            <a:ext cx="5214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tristezas no se quedan para siempre cuando caminamos en dirección a lo que siempre deseamos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60" y="0"/>
            <a:ext cx="9179720" cy="6858000"/>
          </a:xfrm>
          <a:prstGeom prst="rect">
            <a:avLst/>
          </a:prstGeom>
        </p:spPr>
      </p:pic>
      <p:pic>
        <p:nvPicPr>
          <p:cNvPr id="5" name="4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2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14810" y="857232"/>
            <a:ext cx="3929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piensas que la aventura es peligrosa, prueba la rutina…Es mortal</a:t>
            </a: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00562" y="285728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500166" y="428604"/>
            <a:ext cx="550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felicidad es a veces una bendición, pero por lo general es una conquista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488" y="285728"/>
            <a:ext cx="52864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niño siempre puede enseñar tres cosas a un adulto: a ponerse contento sin motivo, a estar siempre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ocupado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algo y a saber exigir con todas sus fuerzas aquello que desea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857752" y="357166"/>
            <a:ext cx="38576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una cosa convierte en imposible un sueño: el miedo a fracasar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2048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643042" y="428604"/>
            <a:ext cx="535785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menos lo esperamos, la vida nos coloca delante un desafío que pone a prueba nuestro coraje y nuestra voluntad de cambio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6216" y="500042"/>
            <a:ext cx="4857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todos los días resultan iguales es porque el hombre ha dejado de percibir las cosas buenas que surgen en su vida cada vez que el sol cruza el cielo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048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86380" y="2714620"/>
            <a:ext cx="38576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existe amor en paz. Siempre viene acompañado de agonías, éxtasis, alegrías intensas y tristezas profundas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2048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14546" y="4429132"/>
            <a:ext cx="3286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Podemos cometer muchos errores en nuestras vidas, menos uno: aquel que nos destruye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72000" y="428604"/>
            <a:ext cx="42148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días Dios nos da, junto con el sol, un momento en el que es posible cambiar todo lo que nos hace infelices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2048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048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00562" y="357166"/>
            <a:ext cx="4071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más fuerte es aquél que puede mostrar su fragilidad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2048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714480" y="785794"/>
            <a:ext cx="49292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posibilidad de realizar un sueño es lo que hace que la vida sea interesante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714744" y="3429000"/>
            <a:ext cx="42148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Todas las batallas en la vida sirven para enseñarnos algo, inclusive aquellas que perdemos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786182" y="285728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vida sea corta o larga, todo depende de la manera en que se viva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78" cy="6858000"/>
          </a:xfrm>
          <a:prstGeom prst="rect">
            <a:avLst/>
          </a:prstGeom>
        </p:spPr>
      </p:pic>
      <p:pic>
        <p:nvPicPr>
          <p:cNvPr id="5" name="4 Imagen" descr="2048 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7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2048 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3786190"/>
            <a:ext cx="43577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hombre no puede nunca dejar de soñar. El sueño es el alimento del alma, como la comida es el alimento del cuerpo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071802" y="357166"/>
            <a:ext cx="5715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¿Cómo entra la luz en una persona?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si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puerta del amor está abierta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357166"/>
            <a:ext cx="3429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alguien desea algo debe saber que corre riesgos y por eso la vida vale la pena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6248" y="4929198"/>
            <a:ext cx="457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todo en la vida es de un color o de otro. Miren sino el arco iris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777397">
            <a:off x="1678226" y="4501950"/>
            <a:ext cx="2362520" cy="1669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RASES DE PAULO COELHO EN ESPEJOS DE AGU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--FRASES DE PAULO COELHO EN ESPEJOS DE AGUA--</Template>
  <TotalTime>0</TotalTime>
  <Words>428</Words>
  <Application>Microsoft Office PowerPoint</Application>
  <PresentationFormat>Presentación en pantalla (4:3)</PresentationFormat>
  <Paragraphs>41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--FRASES DE PAULO COELHO EN ESPEJOS DE AGUA--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2014-08-22T02:14:07Z</dcterms:created>
  <dcterms:modified xsi:type="dcterms:W3CDTF">2014-08-22T02:25:11Z</dcterms:modified>
</cp:coreProperties>
</file>