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85" r:id="rId3"/>
    <p:sldId id="290" r:id="rId4"/>
    <p:sldId id="256" r:id="rId5"/>
    <p:sldId id="289" r:id="rId6"/>
    <p:sldId id="288" r:id="rId7"/>
    <p:sldId id="287" r:id="rId8"/>
    <p:sldId id="286" r:id="rId9"/>
    <p:sldId id="284" r:id="rId10"/>
    <p:sldId id="283" r:id="rId11"/>
    <p:sldId id="282" r:id="rId12"/>
    <p:sldId id="281" r:id="rId13"/>
    <p:sldId id="280" r:id="rId14"/>
    <p:sldId id="279" r:id="rId15"/>
    <p:sldId id="278" r:id="rId16"/>
    <p:sldId id="277" r:id="rId17"/>
    <p:sldId id="276" r:id="rId18"/>
    <p:sldId id="275" r:id="rId19"/>
    <p:sldId id="274" r:id="rId20"/>
    <p:sldId id="273" r:id="rId21"/>
    <p:sldId id="272" r:id="rId22"/>
    <p:sldId id="271" r:id="rId23"/>
    <p:sldId id="270" r:id="rId24"/>
    <p:sldId id="269" r:id="rId25"/>
    <p:sldId id="268" r:id="rId26"/>
    <p:sldId id="267" r:id="rId27"/>
    <p:sldId id="266" r:id="rId28"/>
    <p:sldId id="265" r:id="rId29"/>
    <p:sldId id="264" r:id="rId30"/>
    <p:sldId id="263" r:id="rId31"/>
    <p:sldId id="262" r:id="rId32"/>
    <p:sldId id="261" r:id="rId33"/>
    <p:sldId id="260" r:id="rId34"/>
    <p:sldId id="259" r:id="rId35"/>
    <p:sldId id="293" r:id="rId36"/>
    <p:sldId id="291" r:id="rId37"/>
    <p:sldId id="292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ULCydBuGWYCJU5A+olVDA" hashData="Ujlp/sS90OUEddqqOjT15IZb5a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6A4B"/>
    <a:srgbClr val="B25936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384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93CB4-D5AF-462B-9926-20DC3897E21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78638-0C4F-4EC7-8549-1628BC44284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>
                <a:blip r:embed="rId3"/>
                <a:tile tx="0" ty="0" sx="100000" sy="100000" flip="none" algn="tl"/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778638-0C4F-4EC7-8549-1628BC44284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FB139-3D23-4ED2-B53D-56C5067C8B4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4076-5792-42DA-BE47-267575760F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FB139-3D23-4ED2-B53D-56C5067C8B4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4076-5792-42DA-BE47-267575760F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FB139-3D23-4ED2-B53D-56C5067C8B4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4076-5792-42DA-BE47-267575760F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FB139-3D23-4ED2-B53D-56C5067C8B4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4076-5792-42DA-BE47-267575760F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FB139-3D23-4ED2-B53D-56C5067C8B4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4076-5792-42DA-BE47-267575760F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FB139-3D23-4ED2-B53D-56C5067C8B4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4076-5792-42DA-BE47-267575760F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FB139-3D23-4ED2-B53D-56C5067C8B4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4076-5792-42DA-BE47-267575760F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FB139-3D23-4ED2-B53D-56C5067C8B4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4076-5792-42DA-BE47-267575760F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FB139-3D23-4ED2-B53D-56C5067C8B4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4076-5792-42DA-BE47-267575760F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FB139-3D23-4ED2-B53D-56C5067C8B4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4076-5792-42DA-BE47-267575760F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FB139-3D23-4ED2-B53D-56C5067C8B4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4076-5792-42DA-BE47-267575760F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C2824-2AC7-4063-91C4-16ED0BBD77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FB139-3D23-4ED2-B53D-56C5067C8B48}" type="datetimeFigureOut">
              <a:rPr lang="es-ES" smtClean="0"/>
              <a:pPr/>
              <a:t>30/10/2012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34076-5792-42DA-BE47-267575760F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6A59D5C-8CF8-4F47-BBF7-80B476793D3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1.png"/><Relationship Id="rId7" Type="http://schemas.openxmlformats.org/officeDocument/2006/relationships/image" Target="../media/image4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27742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85918" y="928670"/>
            <a:ext cx="5508239" cy="286232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600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Showcard Gothic" pitchFamily="82" charset="0"/>
              </a:rPr>
              <a:t>Frases</a:t>
            </a:r>
          </a:p>
          <a:p>
            <a:pPr algn="ctr"/>
            <a:r>
              <a:rPr lang="es-ES" sz="600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Showcard Gothic" pitchFamily="82" charset="0"/>
              </a:rPr>
              <a:t> de </a:t>
            </a:r>
          </a:p>
          <a:p>
            <a:pPr algn="ctr"/>
            <a:r>
              <a:rPr lang="es-ES" sz="600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Showcard Gothic" pitchFamily="82" charset="0"/>
              </a:rPr>
              <a:t>Antonio Gala</a:t>
            </a:r>
            <a:endParaRPr lang="es-ES" sz="600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latin typeface="Showcard Gothic" pitchFamily="82" charset="0"/>
            </a:endParaRPr>
          </a:p>
        </p:txBody>
      </p:sp>
      <p:pic>
        <p:nvPicPr>
          <p:cNvPr id="36868" name="Picture 4" descr="http://www.gif-mania.net/signatures-animees/resultat/x/3d1b32a1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6000768"/>
            <a:ext cx="2748925" cy="61435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sndAc>
      <p:stSnd loop="1">
        <p:snd r:embed="rId3" name="concierto de aranju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10" name="9 Marcador de contenido" descr="page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428860" y="228900"/>
            <a:ext cx="5143536" cy="4667110"/>
          </a:xfrm>
          <a:prstGeom prst="rect">
            <a:avLst/>
          </a:prstGeom>
          <a:ln w="228600" cap="sq" cmpd="thickThin">
            <a:solidFill>
              <a:srgbClr val="9D6A4B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26" name="AutoShape 2" descr="https://mail-attachment.googleusercontent.com/attachment/?ui=2&amp;ik=397aaa56d4&amp;view=att&amp;th=13a93e7131828144&amp;attid=0.7&amp;disp=inline&amp;realattid=f_h8oqf8016&amp;safe=1&amp;zw&amp;saduie=AG9B_P_KBoUF5e46R3iBCJzLMIar&amp;sadet=1351535594712&amp;sads=yi_GGVeg4Ir-F4LqiK98yKjV3u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28" name="AutoShape 4" descr="https://mail-attachment.googleusercontent.com/attachment/?ui=2&amp;ik=397aaa56d4&amp;view=att&amp;th=13a93e7131828144&amp;attid=0.7&amp;disp=inline&amp;realattid=f_h8oqf8016&amp;safe=1&amp;zw&amp;saduie=AG9B_P_KBoUF5e46R3iBCJzLMIar&amp;sadet=1351535594712&amp;sads=yi_GGVeg4Ir-F4LqiK98yKjV3u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0" name="AutoShape 6" descr="https://mail-attachment.googleusercontent.com/attachment/?ui=2&amp;ik=397aaa56d4&amp;view=att&amp;th=13a93e7131828144&amp;attid=0.7&amp;disp=inline&amp;realattid=f_h8oqf8016&amp;safe=1&amp;zw&amp;saduie=AG9B_P_KBoUF5e46R3iBCJzLMIar&amp;sadet=1351535594712&amp;sads=yi_GGVeg4Ir-F4LqiK98yKjV3u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2" name="AutoShape 8" descr="antonio-gala-2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3" name="AutoShape 9" descr="antonio-gala-22.jpg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4" name="AutoShape 10" descr="antonio-gala-22.jpg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57158" y="214290"/>
            <a:ext cx="700833" cy="7478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60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tencil" pitchFamily="82" charset="0"/>
              </a:rPr>
              <a:t>A</a:t>
            </a:r>
          </a:p>
          <a:p>
            <a:r>
              <a:rPr lang="es-ES" sz="60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tencil" pitchFamily="82" charset="0"/>
              </a:rPr>
              <a:t>N</a:t>
            </a:r>
          </a:p>
          <a:p>
            <a:r>
              <a:rPr lang="es-ES" sz="60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tencil" pitchFamily="82" charset="0"/>
              </a:rPr>
              <a:t>T</a:t>
            </a:r>
          </a:p>
          <a:p>
            <a:r>
              <a:rPr lang="es-ES" sz="60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tencil" pitchFamily="82" charset="0"/>
              </a:rPr>
              <a:t>O</a:t>
            </a:r>
          </a:p>
          <a:p>
            <a:r>
              <a:rPr lang="es-ES" sz="60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tencil" pitchFamily="82" charset="0"/>
              </a:rPr>
              <a:t>N</a:t>
            </a:r>
          </a:p>
          <a:p>
            <a:r>
              <a:rPr lang="es-ES" sz="60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tencil" pitchFamily="82" charset="0"/>
              </a:rPr>
              <a:t>I</a:t>
            </a:r>
          </a:p>
          <a:p>
            <a:r>
              <a:rPr lang="es-ES" sz="60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tencil" pitchFamily="82" charset="0"/>
              </a:rPr>
              <a:t>O</a:t>
            </a:r>
          </a:p>
          <a:p>
            <a:endParaRPr lang="es-ES" sz="6000" dirty="0">
              <a:blipFill>
                <a:blip r:embed="rId4"/>
                <a:stretch>
                  <a:fillRect/>
                </a:stretch>
              </a:blipFill>
              <a:latin typeface="Stencil" pitchFamily="8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00100" y="1571612"/>
            <a:ext cx="662361" cy="378565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60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tencil" pitchFamily="82" charset="0"/>
              </a:rPr>
              <a:t>G</a:t>
            </a:r>
          </a:p>
          <a:p>
            <a:r>
              <a:rPr lang="es-ES" sz="60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tencil" pitchFamily="82" charset="0"/>
              </a:rPr>
              <a:t>A</a:t>
            </a:r>
          </a:p>
          <a:p>
            <a:r>
              <a:rPr lang="es-ES" sz="60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tencil" pitchFamily="82" charset="0"/>
              </a:rPr>
              <a:t>L</a:t>
            </a:r>
          </a:p>
          <a:p>
            <a:r>
              <a:rPr lang="es-ES" sz="6000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Stencil" pitchFamily="82" charset="0"/>
              </a:rPr>
              <a:t>A</a:t>
            </a:r>
            <a:endParaRPr lang="es-ES" sz="6000" dirty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latin typeface="Stencil" pitchFamily="8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785918" y="5143512"/>
            <a:ext cx="707236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Poeta, dramaturgo y novelista español nacido en </a:t>
            </a:r>
            <a:r>
              <a:rPr lang="es-ES" sz="11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Brazatortas</a:t>
            </a:r>
            <a: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, Ciudad Real en 1930.  </a:t>
            </a:r>
            <a:b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</a:br>
            <a: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Cordobés por adopción, es licenciado en Derecho, Filosofía y Letras y Ciencias Políticas y Económicas. </a:t>
            </a:r>
            <a:b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</a:br>
            <a: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 cultivado todos los géneros literarios,  incluidos el periodismo, el relato, el ensayo y el guión televisivo.</a:t>
            </a:r>
            <a:b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</a:br>
            <a: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 obtenido numerosos premios no sólo por la poesía, sino por su valiosa contribución al Teatro y la Ópera: </a:t>
            </a:r>
            <a:r>
              <a:rPr lang="es-ES" sz="1100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ES" sz="1100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</a:br>
            <a:r>
              <a:rPr lang="es-ES" sz="1100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Calderón de la Barca, Nacional de Literatura, </a:t>
            </a:r>
            <a:r>
              <a:rPr lang="es-ES" sz="1100" i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Adonais</a:t>
            </a:r>
            <a:r>
              <a:rPr lang="es-ES" sz="1100" i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, Ciudad de Barcelona, Quijote de Oro y Planeta</a:t>
            </a:r>
            <a: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, </a:t>
            </a:r>
            <a:b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</a:br>
            <a: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han sido sus galardones más significativos.</a:t>
            </a:r>
            <a:b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</a:br>
            <a: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De su obra poética se destacan las siguientes publicaciones: «Enemigo íntimo», «Sonetos de La Zubia», </a:t>
            </a:r>
            <a:b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</a:br>
            <a:r>
              <a:rPr lang="es-ES" sz="11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«Poemas de amor» y «Testamento Andaluz».  </a:t>
            </a:r>
            <a:endParaRPr lang="es-ES" sz="11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5631_detail.jpg-balada sobre el sol- 3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86314" y="1928802"/>
            <a:ext cx="401744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reina de  este mundo </a:t>
            </a:r>
          </a:p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siempre la esperanza</a:t>
            </a:r>
          </a:p>
          <a:p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5099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1472" y="3857628"/>
            <a:ext cx="4927952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 </a:t>
            </a:r>
            <a:endParaRPr lang="es-ES" sz="2000" dirty="0" smtClean="0">
              <a:latin typeface="Harrington" pitchFamily="82" charset="0"/>
            </a:endParaRP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amor no se busca… se encuentra</a:t>
            </a:r>
          </a:p>
          <a:p>
            <a:endParaRPr lang="es-ES" sz="2000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6097_493817660647401_1091449934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643776" y="2000240"/>
            <a:ext cx="55002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amor nunca aspira a ser agradecido 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 compadecido, sino correspondido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Con amor</a:t>
            </a:r>
          </a:p>
          <a:p>
            <a:endParaRPr lang="es-ES" sz="2400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886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857232"/>
            <a:ext cx="45752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sentimientos no expresados 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convierten en resentimientos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392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4055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642918"/>
            <a:ext cx="39164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Los problemas del corazón,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Siempre maltratan al alma</a:t>
            </a:r>
          </a:p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465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86116" y="1214422"/>
            <a:ext cx="56012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Otorgar amistad a quien brinda amor es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Como darle pan a quien tiene sed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6331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71670" y="785794"/>
            <a:ext cx="519244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Ningún progreso lograra ser humano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si el ser humano no progresa.</a:t>
            </a:r>
          </a:p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44957.jpg"/>
          <p:cNvPicPr>
            <a:picLocks noChangeAspect="1"/>
          </p:cNvPicPr>
          <p:nvPr/>
        </p:nvPicPr>
        <p:blipFill>
          <a:blip r:embed="rId2"/>
          <a:srcRect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357554" y="571480"/>
            <a:ext cx="49519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Amar y ser amado es un privilegio, 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 la  gloria  del  mundo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86298855_623feda65d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7495" cy="707233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1214422"/>
            <a:ext cx="77652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olvido no existe, pero tampoco la constante presencia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sunset-light-1920x1200-wallpaper-hermosas-luces-del-atardec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143240" y="714356"/>
            <a:ext cx="49519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que no ama, siempre tiene razón,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 lo único que tiene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ba-coast-landscape_29408_990x742.jpg-amanecer en c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091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85918" y="1357298"/>
            <a:ext cx="51796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 poder le pasa como al nogal,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deja  crecer  nada bajo su sombra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w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857356" y="428604"/>
            <a:ext cx="56428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consiste la felicidad en que nos amen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sino en saber que se nos ama 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f44707ce297120b6f4ee08584249f5c.jpg"/>
          <p:cNvPicPr>
            <a:picLocks noChangeAspect="1"/>
          </p:cNvPicPr>
          <p:nvPr/>
        </p:nvPicPr>
        <p:blipFill>
          <a:blip r:embed="rId2"/>
          <a:srcRect l="2343" t="3125" r="3125"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571604" y="4919008"/>
            <a:ext cx="70009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Todos tenemos un momento de oro en que se nos concede la felicidad . Luego unos se quedan con el momento y otros con el oro.</a:t>
            </a: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ntasy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857232"/>
            <a:ext cx="56436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Ser deseados sin desear es tan violento como amar sin correspondencia y por supuesto mucho más ridículo.</a:t>
            </a: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EGA-LA-PRIMAVERA-3-DEGOLLADA-BECERRA-GRAN-CANARIA-a275511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5554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500042"/>
            <a:ext cx="63579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Entre el recuerdo y la memoria hay mucha diferencia. El primero es la depuración del segundo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H6C1830JPG.jpg"/>
          <p:cNvPicPr>
            <a:picLocks noChangeAspect="1"/>
          </p:cNvPicPr>
          <p:nvPr/>
        </p:nvPicPr>
        <p:blipFill>
          <a:blip r:embed="rId2"/>
          <a:srcRect l="2225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14414" y="1000108"/>
            <a:ext cx="650085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 </a:t>
            </a:r>
            <a:endParaRPr lang="es-ES" dirty="0" smtClean="0"/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aspiro a la felicidad, sino a la serenidad: la primera es un don la segunda un aprendizaje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t-der-Sonne-kam-auch-ein-wenig-Nebel-auf-a23356154.jpg"/>
          <p:cNvPicPr>
            <a:picLocks noChangeAspect="1"/>
          </p:cNvPicPr>
          <p:nvPr/>
        </p:nvPicPr>
        <p:blipFill>
          <a:blip r:embed="rId2"/>
          <a:srcRect l="1224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14348" y="1643050"/>
            <a:ext cx="77348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amor perfecto seria el que consistiera en una amistad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Con momentos eróticos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unt-rainier-national-park-washingt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71538" y="928670"/>
            <a:ext cx="63626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Una hogar  es el lugar donde uno es esperado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26.jpg"/>
          <p:cNvPicPr>
            <a:picLocks noChangeAspect="1"/>
          </p:cNvPicPr>
          <p:nvPr/>
        </p:nvPicPr>
        <p:blipFill>
          <a:blip r:embed="rId2"/>
          <a:srcRect l="94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571604" y="2714620"/>
            <a:ext cx="58544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poderoso no es el que hiere y destruye,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Sino el que sabe crear y construir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del-Mar-by-www_BancodeImagenesGratuitas_com-31.jpg"/>
          <p:cNvPicPr>
            <a:picLocks noChangeAspect="1"/>
          </p:cNvPicPr>
          <p:nvPr/>
        </p:nvPicPr>
        <p:blipFill>
          <a:blip r:embed="rId2"/>
          <a:srcRect l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500166" y="857232"/>
            <a:ext cx="52565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felicidad es darse cuenta que nada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Es demasiado importante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t00501xr3.jpg"/>
          <p:cNvPicPr>
            <a:picLocks noChangeAspect="1"/>
          </p:cNvPicPr>
          <p:nvPr/>
        </p:nvPicPr>
        <p:blipFill>
          <a:blip r:embed="rId2"/>
          <a:srcRect l="1692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714612" y="428604"/>
            <a:ext cx="6000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dictadura se presenta acorazada porque ha de vencer , la democracia se presenta desnuda porque ha de convencer</a:t>
            </a:r>
          </a:p>
          <a:p>
            <a:endParaRPr lang="es-ES" sz="2400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blanca3fusion.jpg"/>
          <p:cNvPicPr>
            <a:picLocks noChangeAspect="1"/>
          </p:cNvPicPr>
          <p:nvPr/>
        </p:nvPicPr>
        <p:blipFill>
          <a:blip r:embed="rId2"/>
          <a:srcRect r="902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85786" y="642918"/>
            <a:ext cx="70326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sociedad nos da facilidades para hacer el amor,</a:t>
            </a:r>
          </a:p>
          <a:p>
            <a:pPr algn="ctr"/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Pero no para enamorarnos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 dawn.jpg"/>
          <p:cNvPicPr>
            <a:picLocks noChangeAspect="1"/>
          </p:cNvPicPr>
          <p:nvPr/>
        </p:nvPicPr>
        <p:blipFill>
          <a:blip r:embed="rId2"/>
          <a:srcRect r="11328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71538" y="714356"/>
            <a:ext cx="68194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ningún juez declare mi inocencia, porque, 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este proceso a largo plazo buscaré solamente 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sentencia a cadena perpetua de tu abrazo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ore_Oahu_Hawa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42976" y="428604"/>
            <a:ext cx="70262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Callad, amantes, y ocupad el labio con el beso.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No pronunciéis palabras vanas mientras se busca 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Vuestro corazón en otro pecho, jadeante y pobre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Como el vuestro, ya al filo de la aurora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ring_Evening_-_Vista_Wallpaper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85786" y="5357826"/>
            <a:ext cx="714811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Abrázame en tus alas para que otro aire no me roce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sino tu aliento, del que vivo y muero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-shining-over-hills-1920x1200-wallpaper-amanecer-en-las-colinas-y-montañas-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00100" y="1643050"/>
            <a:ext cx="53575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quisiera pensar si no pensara que, 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privado que fui de tu hermosura, 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olvidara de mí si te olvidara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scan-sunset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42976" y="714356"/>
            <a:ext cx="56701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una rosa caben todas las primaveras</a:t>
            </a:r>
          </a:p>
          <a:p>
            <a:r>
              <a:rPr lang="es-ES" sz="2400" dirty="0" smtClean="0">
                <a:latin typeface="Harrington" pitchFamily="82" charset="0"/>
              </a:rPr>
              <a:t> </a:t>
            </a:r>
          </a:p>
          <a:p>
            <a:endParaRPr lang="es-ES" sz="2400" dirty="0"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15).jpg"/>
          <p:cNvPicPr>
            <a:picLocks noChangeAspect="1"/>
          </p:cNvPicPr>
          <p:nvPr/>
        </p:nvPicPr>
        <p:blipFill>
          <a:blip r:embed="rId2"/>
          <a:srcRect r="18620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785794"/>
            <a:ext cx="77979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el amor comienza, hay un momento en que Dios </a:t>
            </a:r>
          </a:p>
          <a:p>
            <a:pPr algn="ctr"/>
            <a:r>
              <a:rPr lang="es-ES" sz="24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sorprende de haber urdido algo tan hermoso.</a:t>
            </a:r>
          </a:p>
          <a:p>
            <a:endParaRPr lang="es-ES" sz="2400" dirty="0">
              <a:solidFill>
                <a:sysClr val="windowText" lastClr="0000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s-de-Playas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3071810"/>
            <a:ext cx="487505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esta playa te amé tanto que una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respiración para los dos bastaba</a:t>
            </a:r>
          </a:p>
          <a:p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llpapers-de-Playas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57224" y="714356"/>
            <a:ext cx="66848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ti, ni el pan ni el vino, ni la vida, ni el hambre,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ni el jugoso color de la mañana tienen ningún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sentido ni para nada sirven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nter_sun_Imagenes-hermosas-by-Tomsu-Martin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2" y="285728"/>
            <a:ext cx="6000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Pues que eres al olvido invulnerable, vulnérame ya, amor, deshazme el pecho y anida en él, demonio y ángel mío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97698.jpg-los defensores de los solares-9 nom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571472" y="4143380"/>
            <a:ext cx="47149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por dolor , no por tristeza , no por la antigua soledad : porque he olvidado ya tus ojos, tengo ganas de llorar.</a:t>
            </a: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fondosni.com/bulkupload/fotos-de-amor/Amor/Banca%20de%20Amor_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786050" y="1071546"/>
            <a:ext cx="42514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siempre te sientas amado.</a:t>
            </a:r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58" y="4143380"/>
            <a:ext cx="7665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PPS.PAC-JAZ</a:t>
            </a:r>
            <a:endParaRPr lang="es-ES" sz="9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286380" y="5929330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RASES DE ANTONIO GA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FRASES DE ANTONIO GALA</Template>
  <TotalTime>0</TotalTime>
  <Words>593</Words>
  <Application>Microsoft Office PowerPoint</Application>
  <PresentationFormat>Presentación en pantalla (4:3)</PresentationFormat>
  <Paragraphs>97</Paragraphs>
  <Slides>36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FRASES DE ANTONIO GALA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2012-10-31T00:51:08Z</dcterms:created>
  <dcterms:modified xsi:type="dcterms:W3CDTF">2012-10-31T00:56:11Z</dcterms:modified>
</cp:coreProperties>
</file>