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5" r:id="rId1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Kristen ITC" panose="03050502040202030202" pitchFamily="66" charset="0"/>
      <p:regular r:id="rId15"/>
    </p:embeddedFont>
    <p:embeddedFont>
      <p:font typeface="Edwardian Script ITC" panose="030303020407070D0804" pitchFamily="66" charset="0"/>
      <p:regular r:id="rId16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dSSD8kvNzE8d5HvTkq2vA==" hashData="T2Mz2GMnAvF/zLXIYjXCrOD9++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669900"/>
    <a:srgbClr val="3E4C20"/>
    <a:srgbClr val="1F2610"/>
    <a:srgbClr val="642F04"/>
    <a:srgbClr val="602E04"/>
    <a:srgbClr val="FF9900"/>
    <a:srgbClr val="A50021"/>
    <a:srgbClr val="FF61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 varScale="1">
        <p:scale>
          <a:sx n="90" d="100"/>
          <a:sy n="90" d="100"/>
        </p:scale>
        <p:origin x="-258" y="-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703266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76962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894681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36957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579215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503942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672077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22882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044677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779211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4438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6000" b="-10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DA63D-85A4-4A09-8914-C6E2FB4300E0}" type="datetimeFigureOut">
              <a:rPr lang="es-US" smtClean="0"/>
              <a:t>1/28/2023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736A6-B6E2-4FF9-A487-797BC1E396D8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718610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audio" Target="../media/audio1.wav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gif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gif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0.jpg"/><Relationship Id="rId7" Type="http://schemas.openxmlformats.org/officeDocument/2006/relationships/image" Target="../media/image22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4.png"/><Relationship Id="rId5" Type="http://schemas.openxmlformats.org/officeDocument/2006/relationships/image" Target="../media/image11.png"/><Relationship Id="rId10" Type="http://schemas.microsoft.com/office/2007/relationships/hdphoto" Target="../media/hdphoto2.wdp"/><Relationship Id="rId4" Type="http://schemas.openxmlformats.org/officeDocument/2006/relationships/image" Target="../media/image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28.pn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7" Type="http://schemas.openxmlformats.org/officeDocument/2006/relationships/image" Target="../media/image32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35.png"/><Relationship Id="rId4" Type="http://schemas.openxmlformats.org/officeDocument/2006/relationships/image" Target="../media/image3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9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gif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4C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9" y="-7255"/>
            <a:ext cx="9143244" cy="2198005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4088">
            <a:off x="3623021" y="2202777"/>
            <a:ext cx="4810384" cy="2928698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1497366"/>
            <a:ext cx="9448800" cy="3800933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8721">
            <a:off x="6743212" y="3857399"/>
            <a:ext cx="1756089" cy="133836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1551">
            <a:off x="4497110" y="2187503"/>
            <a:ext cx="1294090" cy="1479624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904"/>
          <a:stretch/>
        </p:blipFill>
        <p:spPr>
          <a:xfrm rot="19387476">
            <a:off x="5393194" y="2286093"/>
            <a:ext cx="2856733" cy="1603023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7017">
            <a:off x="5112300" y="3258082"/>
            <a:ext cx="735356" cy="35417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65066">
            <a:off x="5501612" y="2903017"/>
            <a:ext cx="999313" cy="120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1000">
        <p:blinds/>
        <p:sndAc>
          <p:stSnd>
            <p:snd r:embed="rId2" name="Lovers.wav"/>
          </p:stSnd>
        </p:sndAc>
      </p:transition>
    </mc:Choice>
    <mc:Fallback xmlns="">
      <p:transition spd="slow" advClick="0" advTm="11000">
        <p:blinds/>
        <p:sndAc>
          <p:stSnd>
            <p:snd r:embed="rId11" name="Love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213" y="514350"/>
            <a:ext cx="3554374" cy="4267200"/>
          </a:xfrm>
          <a:prstGeom prst="rect">
            <a:avLst/>
          </a:prstGeom>
          <a:ln w="38100">
            <a:solidFill>
              <a:srgbClr val="669900"/>
            </a:solidFill>
          </a:ln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5059">
            <a:off x="6505209" y="4539748"/>
            <a:ext cx="1493396" cy="71926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6"/>
          <a:stretch/>
        </p:blipFill>
        <p:spPr>
          <a:xfrm>
            <a:off x="1379913" y="941155"/>
            <a:ext cx="2616053" cy="3379569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1526102" y="1875881"/>
            <a:ext cx="21601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Nunca verás el arcoíris si siempre estás mirando hacia abajo.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(Charles Chaplin)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19" name="1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199" y="819150"/>
            <a:ext cx="3048001" cy="3657600"/>
          </a:xfrm>
          <a:prstGeom prst="rect">
            <a:avLst/>
          </a:prstGeom>
          <a:ln w="57150">
            <a:solidFill>
              <a:schemeClr val="accent1"/>
            </a:solidFill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51227">
            <a:off x="3616455" y="2566240"/>
            <a:ext cx="1364745" cy="2804845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1083">
            <a:off x="4194678" y="-116318"/>
            <a:ext cx="1623984" cy="4209737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667" y="878976"/>
            <a:ext cx="1595473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8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3000">
        <p:checker/>
      </p:transition>
    </mc:Choice>
    <mc:Fallback xmlns="">
      <p:transition spd="slow" advClick="0" advTm="2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7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650" y="285751"/>
            <a:ext cx="3655394" cy="4552950"/>
          </a:xfrm>
          <a:prstGeom prst="rect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4629150"/>
            <a:ext cx="1493396" cy="719269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6"/>
          <a:stretch/>
        </p:blipFill>
        <p:spPr>
          <a:xfrm>
            <a:off x="609600" y="1036283"/>
            <a:ext cx="2616053" cy="337956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787751" y="1941237"/>
            <a:ext cx="21336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Las cosas no tienen por qué cambiar el mundo para ser importantes.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(Steve Jobs)</a:t>
            </a:r>
            <a:endParaRPr lang="es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15" name="1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588039"/>
            <a:ext cx="2893741" cy="3937462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098" y="514350"/>
            <a:ext cx="2060452" cy="2590800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892" y="895350"/>
            <a:ext cx="2598725" cy="3867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491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23000">
        <p:pull/>
      </p:transition>
    </mc:Choice>
    <mc:Fallback xmlns="">
      <p:transition spd="slow" advClick="0" advTm="2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971912"/>
            <a:ext cx="4267200" cy="389002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1" y="1276350"/>
            <a:ext cx="2895600" cy="3126972"/>
          </a:xfrm>
          <a:prstGeom prst="rect">
            <a:avLst/>
          </a:prstGeom>
          <a:ln w="57150">
            <a:solidFill>
              <a:srgbClr val="7030A0"/>
            </a:solidFill>
          </a:ln>
        </p:spPr>
      </p:pic>
      <p:sp>
        <p:nvSpPr>
          <p:cNvPr id="7" name="6 Rectángulo"/>
          <p:cNvSpPr/>
          <p:nvPr/>
        </p:nvSpPr>
        <p:spPr>
          <a:xfrm>
            <a:off x="685800" y="942471"/>
            <a:ext cx="4267200" cy="3890026"/>
          </a:xfrm>
          <a:prstGeom prst="rect">
            <a:avLst/>
          </a:prstGeom>
          <a:noFill/>
          <a:ln w="762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600" y="4634855"/>
            <a:ext cx="1493396" cy="719269"/>
          </a:xfrm>
          <a:prstGeom prst="rect">
            <a:avLst/>
          </a:prstGeom>
        </p:spPr>
      </p:pic>
      <p:pic>
        <p:nvPicPr>
          <p:cNvPr id="12" name="3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6"/>
          <a:stretch/>
        </p:blipFill>
        <p:spPr>
          <a:xfrm>
            <a:off x="5994265" y="1023753"/>
            <a:ext cx="2616053" cy="337956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994265" y="1915137"/>
            <a:ext cx="22543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Una vez aceptamos nuestros límites, vamos más allá de estos . - (Albert Einstein)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231" y="380150"/>
            <a:ext cx="2100363" cy="514350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23828">
            <a:off x="7148749" y="734676"/>
            <a:ext cx="1800480" cy="1858904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96801">
            <a:off x="7231996" y="2714178"/>
            <a:ext cx="1699966" cy="202523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5925" y="24615"/>
            <a:ext cx="2438400" cy="34847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95168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0">
        <p:split/>
      </p:transition>
    </mc:Choice>
    <mc:Fallback>
      <p:transition spd="slow" advClick="0" advTm="20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350"/>
                            </p:stCondLst>
                            <p:childTnLst>
                              <p:par>
                                <p:cTn id="12" presetID="5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470" y="379004"/>
            <a:ext cx="3129529" cy="4526454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Elipse"/>
          <p:cNvSpPr/>
          <p:nvPr/>
        </p:nvSpPr>
        <p:spPr>
          <a:xfrm>
            <a:off x="1216266" y="658193"/>
            <a:ext cx="2819936" cy="3208957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333" y="4248150"/>
            <a:ext cx="1493396" cy="719269"/>
          </a:xfrm>
          <a:prstGeom prst="rect">
            <a:avLst/>
          </a:prstGeom>
        </p:spPr>
      </p:pic>
      <p:pic>
        <p:nvPicPr>
          <p:cNvPr id="13" name="3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6"/>
          <a:stretch/>
        </p:blipFill>
        <p:spPr>
          <a:xfrm>
            <a:off x="5994265" y="1023753"/>
            <a:ext cx="2616053" cy="337956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126901" y="1805596"/>
            <a:ext cx="221416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Si miras en dirección al sol no verás las sombras . - (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Hellen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Keller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)</a:t>
            </a:r>
            <a:endParaRPr lang="es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27" t="10241" r="10021" b="4923"/>
          <a:stretch/>
        </p:blipFill>
        <p:spPr>
          <a:xfrm>
            <a:off x="3959831" y="1844325"/>
            <a:ext cx="2383604" cy="3299175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951" y="133350"/>
            <a:ext cx="2266049" cy="204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68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9000">
        <p:pull/>
      </p:transition>
    </mc:Choice>
    <mc:Fallback>
      <p:transition spd="slow" advClick="0" advTm="19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6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608" y="590550"/>
            <a:ext cx="3200400" cy="3924662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208" y="762181"/>
            <a:ext cx="2743200" cy="358140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sp>
        <p:nvSpPr>
          <p:cNvPr id="9" name="8 Rectángulo"/>
          <p:cNvSpPr/>
          <p:nvPr/>
        </p:nvSpPr>
        <p:spPr>
          <a:xfrm>
            <a:off x="5071629" y="319547"/>
            <a:ext cx="3657600" cy="43645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833" y="4465809"/>
            <a:ext cx="1493396" cy="719269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6"/>
          <a:stretch/>
        </p:blipFill>
        <p:spPr>
          <a:xfrm>
            <a:off x="1117747" y="1351309"/>
            <a:ext cx="2616053" cy="337956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289086" y="2239565"/>
            <a:ext cx="22733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El poder de la imaginación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nos hace infinitos . 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(John Muir)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8750">
            <a:off x="2911017" y="1413277"/>
            <a:ext cx="2303091" cy="394109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81980">
            <a:off x="-282261" y="734598"/>
            <a:ext cx="3810000" cy="264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37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3000">
        <p:blinds dir="vert"/>
      </p:transition>
    </mc:Choice>
    <mc:Fallback xmlns=""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800"/>
                            </p:stCondLst>
                            <p:childTnLst>
                              <p:par>
                                <p:cTn id="1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6"/>
          <a:stretch/>
        </p:blipFill>
        <p:spPr>
          <a:xfrm>
            <a:off x="1295400" y="895350"/>
            <a:ext cx="2908225" cy="3547999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615402" y="1238755"/>
            <a:ext cx="188102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Escribe en tu corazón que cada día es el mejor día del año. – </a:t>
            </a:r>
          </a:p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(Ralph Waldo Emerson)</a:t>
            </a:r>
            <a:endParaRPr lang="es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074" y="362466"/>
            <a:ext cx="3733800" cy="4395017"/>
          </a:xfrm>
          <a:prstGeom prst="rect">
            <a:avLst/>
          </a:prstGeom>
          <a:ln w="38100">
            <a:solidFill>
              <a:srgbClr val="A50021"/>
            </a:solidFill>
          </a:ln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599" y="895350"/>
            <a:ext cx="2952750" cy="32766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3" name="2 Rectángulo"/>
          <p:cNvSpPr/>
          <p:nvPr/>
        </p:nvSpPr>
        <p:spPr>
          <a:xfrm>
            <a:off x="1608553" y="2971621"/>
            <a:ext cx="22162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Donde hay amor 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hay vida.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-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(Gandhi)</a:t>
            </a:r>
            <a:endParaRPr lang="es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8600" y="1504950"/>
            <a:ext cx="2286000" cy="3712469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5851">
            <a:off x="3692471" y="96307"/>
            <a:ext cx="1623984" cy="4540503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833" y="4465809"/>
            <a:ext cx="1493396" cy="71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2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>
        <p:blinds dir="vert"/>
      </p:transition>
    </mc:Choice>
    <mc:Fallback xmlns="">
      <p:transition spd="slow" advClick="0" advTm="2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164" y="525425"/>
            <a:ext cx="3654689" cy="4027525"/>
          </a:xfrm>
          <a:prstGeom prst="rect">
            <a:avLst/>
          </a:prstGeom>
          <a:ln w="38100">
            <a:solidFill>
              <a:srgbClr val="FF339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502" y="4417763"/>
            <a:ext cx="1493396" cy="71926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6"/>
          <a:stretch/>
        </p:blipFill>
        <p:spPr>
          <a:xfrm>
            <a:off x="914400" y="1014254"/>
            <a:ext cx="2908225" cy="354799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73392" y="1462415"/>
            <a:ext cx="26739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Todo tiene belleza, pero no todos la ven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.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(Confucio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)</a:t>
            </a:r>
            <a:endParaRPr lang="es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319755" y="2743498"/>
            <a:ext cx="1981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A veces, el alma que ve la belleza puede caminar a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solas. - 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</a:t>
            </a:r>
            <a:r>
              <a:rPr lang="es-E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Goethe)</a:t>
            </a: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8" name="27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340" y="908682"/>
            <a:ext cx="2434860" cy="3261009"/>
          </a:xfrm>
          <a:prstGeom prst="rect">
            <a:avLst/>
          </a:prstGeom>
          <a:ln w="38100">
            <a:solidFill>
              <a:srgbClr val="FF3399"/>
            </a:solidFill>
          </a:ln>
        </p:spPr>
      </p:pic>
      <p:pic>
        <p:nvPicPr>
          <p:cNvPr id="29" name="28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400" y="1352550"/>
            <a:ext cx="2012799" cy="37909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2" name="31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09505"/>
            <a:ext cx="2591722" cy="445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611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22000">
        <p14:switch dir="r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</Words>
  <Application>Microsoft Office PowerPoint</Application>
  <PresentationFormat>Presentación en pantalla (16:9)</PresentationFormat>
  <Paragraphs>21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Calibri</vt:lpstr>
      <vt:lpstr>Kristen ITC</vt:lpstr>
      <vt:lpstr>Edwardian Script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100</cp:revision>
  <dcterms:created xsi:type="dcterms:W3CDTF">2023-01-20T20:08:46Z</dcterms:created>
  <dcterms:modified xsi:type="dcterms:W3CDTF">2023-01-28T22:37:42Z</dcterms:modified>
</cp:coreProperties>
</file>