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s/slide38.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theme/theme3.xml" ContentType="application/vnd.openxmlformats-officedocument.theme+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notesMasters/notesMaster1.xml" ContentType="application/vnd.openxmlformats-officedocument.presentationml.notesMaster+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slides/slide4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Layouts/slideLayout7.xml" ContentType="application/vnd.openxmlformats-officedocument.presentationml.slideLayout+xml"/>
  <Default Extension="png" ContentType="image/png"/>
  <Override PartName="/ppt/notesSlides/notesSlide1.xml" ContentType="application/vnd.openxmlformats-officedocument.presentationml.notesSlide+xml"/>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Layouts/slideLayout3.xml" ContentType="application/vnd.openxmlformats-officedocument.presentationml.slideLayout+xml"/>
  <Default Extension="jpeg" ContentType="image/jpeg"/>
  <Override PartName="/ppt/presentation.xml" ContentType="application/vnd.openxmlformats-officedocument.presentationml.slideshow.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p:sldMasterIdLst>
    <p:sldMasterId id="2147483648" r:id="rId1"/>
    <p:sldMasterId id="2147483660" r:id="rId2"/>
  </p:sldMasterIdLst>
  <p:notesMasterIdLst>
    <p:notesMasterId r:id="rId44"/>
  </p:notesMasterIdLst>
  <p:sldIdLst>
    <p:sldId id="279" r:id="rId3"/>
    <p:sldId id="302" r:id="rId4"/>
    <p:sldId id="283" r:id="rId5"/>
    <p:sldId id="303" r:id="rId6"/>
    <p:sldId id="260" r:id="rId7"/>
    <p:sldId id="295" r:id="rId8"/>
    <p:sldId id="258" r:id="rId9"/>
    <p:sldId id="304" r:id="rId10"/>
    <p:sldId id="259" r:id="rId11"/>
    <p:sldId id="289" r:id="rId12"/>
    <p:sldId id="298" r:id="rId13"/>
    <p:sldId id="305" r:id="rId14"/>
    <p:sldId id="262" r:id="rId15"/>
    <p:sldId id="300" r:id="rId16"/>
    <p:sldId id="261" r:id="rId17"/>
    <p:sldId id="306" r:id="rId18"/>
    <p:sldId id="263" r:id="rId19"/>
    <p:sldId id="296" r:id="rId20"/>
    <p:sldId id="264" r:id="rId21"/>
    <p:sldId id="307" r:id="rId22"/>
    <p:sldId id="266" r:id="rId23"/>
    <p:sldId id="265" r:id="rId24"/>
    <p:sldId id="268" r:id="rId25"/>
    <p:sldId id="308" r:id="rId26"/>
    <p:sldId id="267" r:id="rId27"/>
    <p:sldId id="285" r:id="rId28"/>
    <p:sldId id="269" r:id="rId29"/>
    <p:sldId id="309" r:id="rId30"/>
    <p:sldId id="276" r:id="rId31"/>
    <p:sldId id="272" r:id="rId32"/>
    <p:sldId id="281" r:id="rId33"/>
    <p:sldId id="310" r:id="rId34"/>
    <p:sldId id="274" r:id="rId35"/>
    <p:sldId id="282" r:id="rId36"/>
    <p:sldId id="278" r:id="rId37"/>
    <p:sldId id="311" r:id="rId38"/>
    <p:sldId id="288" r:id="rId39"/>
    <p:sldId id="297" r:id="rId40"/>
    <p:sldId id="301" r:id="rId41"/>
    <p:sldId id="257" r:id="rId42"/>
    <p:sldId id="312" r:id="rId43"/>
  </p:sldIdLst>
  <p:sldSz cx="9144000" cy="5143500" type="screen16x9"/>
  <p:notesSz cx="6858000" cy="9144000"/>
  <p:photoAlbum/>
  <p:defaultTextStyle>
    <a:defPPr>
      <a:defRPr lang="es-P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50000" saltData="HMpk9SggwrgqvRjxcUDIsw" hashData="QrEL46g+uuh8tizVx0Ol5oovIw4" cryptProvider="" algIdExt="0" algIdExtSource="" cryptProviderTypeExt="0" cryptProviderTypeExtSourc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6600"/>
    <a:srgbClr val="DFF1CB"/>
    <a:srgbClr val="410244"/>
    <a:srgbClr val="6D0472"/>
    <a:srgbClr val="FBCBFD"/>
    <a:srgbClr val="003615"/>
    <a:srgbClr val="996633"/>
    <a:srgbClr val="847FED"/>
    <a:srgbClr val="F693FB"/>
    <a:srgbClr val="EA005F"/>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snapVertSplitter="1" vertBarState="minimized" horzBarState="maximized">
    <p:restoredLeft sz="15898" autoAdjust="0"/>
    <p:restoredTop sz="90189" autoAdjust="0"/>
  </p:normalViewPr>
  <p:slideViewPr>
    <p:cSldViewPr>
      <p:cViewPr>
        <p:scale>
          <a:sx n="400" d="100"/>
          <a:sy n="400" d="100"/>
        </p:scale>
        <p:origin x="6492" y="3942"/>
      </p:cViewPr>
      <p:guideLst>
        <p:guide orient="horz" pos="162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3" Type="http://schemas.openxmlformats.org/officeDocument/2006/relationships/slide" Target="slides/slide1.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theme" Target="theme/theme1.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viewProps" Target="viewProps.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41" Type="http://schemas.openxmlformats.org/officeDocument/2006/relationships/slide" Target="slides/slide39.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presProps" Target="presProp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notesMaster" Target="notesMasters/notesMaster1.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s-PE" dirty="0"/>
          </a:p>
        </p:txBody>
      </p:sp>
      <p:sp>
        <p:nvSpPr>
          <p:cNvPr id="3" name="2 Marcador de fecha"/>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1BA88AE8-4ED8-4CC5-96EE-6A46F82D6375}" type="datetimeFigureOut">
              <a:rPr lang="es-PE" smtClean="0"/>
              <a:pPr/>
              <a:t>8/09/2020</a:t>
            </a:fld>
            <a:endParaRPr lang="es-PE" dirty="0"/>
          </a:p>
        </p:txBody>
      </p:sp>
      <p:sp>
        <p:nvSpPr>
          <p:cNvPr id="4" name="3 Marcador de imagen de diapositiva"/>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endParaRPr lang="es-PE" dirty="0"/>
          </a:p>
        </p:txBody>
      </p:sp>
      <p:sp>
        <p:nvSpPr>
          <p:cNvPr id="5" name="4 Marcador de notas"/>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6" name="5 Marcador de pie de página"/>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s-PE" dirty="0"/>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62DEC4DC-670B-4312-AD87-A55EA3650A1A}" type="slidenum">
              <a:rPr lang="es-PE" smtClean="0"/>
              <a:pPr/>
              <a:t>‹Nº›</a:t>
            </a:fld>
            <a:endParaRPr lang="es-PE" dirty="0"/>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PE" dirty="0"/>
          </a:p>
        </p:txBody>
      </p:sp>
      <p:sp>
        <p:nvSpPr>
          <p:cNvPr id="4" name="3 Marcador de número de diapositiva"/>
          <p:cNvSpPr>
            <a:spLocks noGrp="1"/>
          </p:cNvSpPr>
          <p:nvPr>
            <p:ph type="sldNum" sz="quarter" idx="10"/>
          </p:nvPr>
        </p:nvSpPr>
        <p:spPr/>
        <p:txBody>
          <a:bodyPr/>
          <a:lstStyle/>
          <a:p>
            <a:fld id="{62DEC4DC-670B-4312-AD87-A55EA3650A1A}" type="slidenum">
              <a:rPr lang="es-PE" smtClean="0"/>
              <a:pPr/>
              <a:t>10</a:t>
            </a:fld>
            <a:endParaRPr lang="es-PE" dirty="0"/>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1597819"/>
            <a:ext cx="7772400" cy="1102519"/>
          </a:xfrm>
        </p:spPr>
        <p:txBody>
          <a:bodyPr/>
          <a:lstStyle/>
          <a:p>
            <a:r>
              <a:rPr lang="es-ES" smtClean="0"/>
              <a:t>Haga clic para modificar el estilo de título del patrón</a:t>
            </a:r>
            <a:endParaRPr lang="es-PE"/>
          </a:p>
        </p:txBody>
      </p:sp>
      <p:sp>
        <p:nvSpPr>
          <p:cNvPr id="3" name="2 Subtítulo"/>
          <p:cNvSpPr>
            <a:spLocks noGrp="1"/>
          </p:cNvSpPr>
          <p:nvPr>
            <p:ph type="subTitle" idx="1"/>
          </p:nvPr>
        </p:nvSpPr>
        <p:spPr>
          <a:xfrm>
            <a:off x="1371600" y="2914650"/>
            <a:ext cx="6400800" cy="131445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PE"/>
          </a:p>
        </p:txBody>
      </p:sp>
      <p:sp>
        <p:nvSpPr>
          <p:cNvPr id="4" name="3 Marcador de fecha"/>
          <p:cNvSpPr>
            <a:spLocks noGrp="1"/>
          </p:cNvSpPr>
          <p:nvPr>
            <p:ph type="dt" sz="half" idx="10"/>
          </p:nvPr>
        </p:nvSpPr>
        <p:spPr/>
        <p:txBody>
          <a:bodyPr/>
          <a:lstStyle/>
          <a:p>
            <a:fld id="{FD1F98CA-BBC8-4226-82DD-948130ABDAB6}" type="datetimeFigureOut">
              <a:rPr lang="es-PE" smtClean="0"/>
              <a:pPr/>
              <a:t>8/09/2020</a:t>
            </a:fld>
            <a:endParaRPr lang="es-PE" dirty="0"/>
          </a:p>
        </p:txBody>
      </p:sp>
      <p:sp>
        <p:nvSpPr>
          <p:cNvPr id="5" name="4 Marcador de pie de página"/>
          <p:cNvSpPr>
            <a:spLocks noGrp="1"/>
          </p:cNvSpPr>
          <p:nvPr>
            <p:ph type="ftr" sz="quarter" idx="11"/>
          </p:nvPr>
        </p:nvSpPr>
        <p:spPr/>
        <p:txBody>
          <a:bodyPr/>
          <a:lstStyle/>
          <a:p>
            <a:endParaRPr lang="es-PE" dirty="0"/>
          </a:p>
        </p:txBody>
      </p:sp>
      <p:sp>
        <p:nvSpPr>
          <p:cNvPr id="6" name="5 Marcador de número de diapositiva"/>
          <p:cNvSpPr>
            <a:spLocks noGrp="1"/>
          </p:cNvSpPr>
          <p:nvPr>
            <p:ph type="sldNum" sz="quarter" idx="12"/>
          </p:nvPr>
        </p:nvSpPr>
        <p:spPr/>
        <p:txBody>
          <a:bodyPr/>
          <a:lstStyle/>
          <a:p>
            <a:fld id="{FC689563-6CE3-48A8-B3A4-4F2CFE04EC8F}" type="slidenum">
              <a:rPr lang="es-PE" smtClean="0"/>
              <a:pPr/>
              <a:t>‹Nº›</a:t>
            </a:fld>
            <a:endParaRPr lang="es-PE" dirty="0"/>
          </a:p>
        </p:txBody>
      </p:sp>
    </p:spTree>
  </p:cSld>
  <p:clrMapOvr>
    <a:masterClrMapping/>
  </p:clrMapOvr>
  <p:transition advClick="0" advTm="14000"/>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PE"/>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4" name="3 Marcador de fecha"/>
          <p:cNvSpPr>
            <a:spLocks noGrp="1"/>
          </p:cNvSpPr>
          <p:nvPr>
            <p:ph type="dt" sz="half" idx="10"/>
          </p:nvPr>
        </p:nvSpPr>
        <p:spPr/>
        <p:txBody>
          <a:bodyPr/>
          <a:lstStyle/>
          <a:p>
            <a:fld id="{FD1F98CA-BBC8-4226-82DD-948130ABDAB6}" type="datetimeFigureOut">
              <a:rPr lang="es-PE" smtClean="0"/>
              <a:pPr/>
              <a:t>8/09/2020</a:t>
            </a:fld>
            <a:endParaRPr lang="es-PE" dirty="0"/>
          </a:p>
        </p:txBody>
      </p:sp>
      <p:sp>
        <p:nvSpPr>
          <p:cNvPr id="5" name="4 Marcador de pie de página"/>
          <p:cNvSpPr>
            <a:spLocks noGrp="1"/>
          </p:cNvSpPr>
          <p:nvPr>
            <p:ph type="ftr" sz="quarter" idx="11"/>
          </p:nvPr>
        </p:nvSpPr>
        <p:spPr/>
        <p:txBody>
          <a:bodyPr/>
          <a:lstStyle/>
          <a:p>
            <a:endParaRPr lang="es-PE" dirty="0"/>
          </a:p>
        </p:txBody>
      </p:sp>
      <p:sp>
        <p:nvSpPr>
          <p:cNvPr id="6" name="5 Marcador de número de diapositiva"/>
          <p:cNvSpPr>
            <a:spLocks noGrp="1"/>
          </p:cNvSpPr>
          <p:nvPr>
            <p:ph type="sldNum" sz="quarter" idx="12"/>
          </p:nvPr>
        </p:nvSpPr>
        <p:spPr/>
        <p:txBody>
          <a:bodyPr/>
          <a:lstStyle/>
          <a:p>
            <a:fld id="{FC689563-6CE3-48A8-B3A4-4F2CFE04EC8F}" type="slidenum">
              <a:rPr lang="es-PE" smtClean="0"/>
              <a:pPr/>
              <a:t>‹Nº›</a:t>
            </a:fld>
            <a:endParaRPr lang="es-PE" dirty="0"/>
          </a:p>
        </p:txBody>
      </p:sp>
    </p:spTree>
  </p:cSld>
  <p:clrMapOvr>
    <a:masterClrMapping/>
  </p:clrMapOvr>
  <p:transition advClick="0" advTm="14000"/>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3305176"/>
            <a:ext cx="7772400" cy="1021556"/>
          </a:xfrm>
        </p:spPr>
        <p:txBody>
          <a:bodyPr anchor="t"/>
          <a:lstStyle>
            <a:lvl1pPr algn="l">
              <a:defRPr sz="4000" b="1" cap="all"/>
            </a:lvl1pPr>
          </a:lstStyle>
          <a:p>
            <a:r>
              <a:rPr lang="es-ES" smtClean="0"/>
              <a:t>Haga clic para modificar el estilo de título del patrón</a:t>
            </a:r>
            <a:endParaRPr lang="es-PE"/>
          </a:p>
        </p:txBody>
      </p:sp>
      <p:sp>
        <p:nvSpPr>
          <p:cNvPr id="3" name="2 Marcador de texto"/>
          <p:cNvSpPr>
            <a:spLocks noGrp="1"/>
          </p:cNvSpPr>
          <p:nvPr>
            <p:ph type="body" idx="1"/>
          </p:nvPr>
        </p:nvSpPr>
        <p:spPr>
          <a:xfrm>
            <a:off x="722313" y="2180035"/>
            <a:ext cx="7772400" cy="1125140"/>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FD1F98CA-BBC8-4226-82DD-948130ABDAB6}" type="datetimeFigureOut">
              <a:rPr lang="es-PE" smtClean="0"/>
              <a:pPr/>
              <a:t>8/09/2020</a:t>
            </a:fld>
            <a:endParaRPr lang="es-PE" dirty="0"/>
          </a:p>
        </p:txBody>
      </p:sp>
      <p:sp>
        <p:nvSpPr>
          <p:cNvPr id="5" name="4 Marcador de pie de página"/>
          <p:cNvSpPr>
            <a:spLocks noGrp="1"/>
          </p:cNvSpPr>
          <p:nvPr>
            <p:ph type="ftr" sz="quarter" idx="11"/>
          </p:nvPr>
        </p:nvSpPr>
        <p:spPr/>
        <p:txBody>
          <a:bodyPr/>
          <a:lstStyle/>
          <a:p>
            <a:endParaRPr lang="es-PE" dirty="0"/>
          </a:p>
        </p:txBody>
      </p:sp>
      <p:sp>
        <p:nvSpPr>
          <p:cNvPr id="6" name="5 Marcador de número de diapositiva"/>
          <p:cNvSpPr>
            <a:spLocks noGrp="1"/>
          </p:cNvSpPr>
          <p:nvPr>
            <p:ph type="sldNum" sz="quarter" idx="12"/>
          </p:nvPr>
        </p:nvSpPr>
        <p:spPr/>
        <p:txBody>
          <a:bodyPr/>
          <a:lstStyle/>
          <a:p>
            <a:fld id="{FC689563-6CE3-48A8-B3A4-4F2CFE04EC8F}" type="slidenum">
              <a:rPr lang="es-PE" smtClean="0"/>
              <a:pPr/>
              <a:t>‹Nº›</a:t>
            </a:fld>
            <a:endParaRPr lang="es-PE" dirty="0"/>
          </a:p>
        </p:txBody>
      </p:sp>
    </p:spTree>
  </p:cSld>
  <p:clrMapOvr>
    <a:masterClrMapping/>
  </p:clrMapOvr>
  <p:transition advClick="0" advTm="14000"/>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PE"/>
          </a:p>
        </p:txBody>
      </p:sp>
      <p:sp>
        <p:nvSpPr>
          <p:cNvPr id="3" name="2 Marcador de contenido"/>
          <p:cNvSpPr>
            <a:spLocks noGrp="1"/>
          </p:cNvSpPr>
          <p:nvPr>
            <p:ph sz="half" idx="1"/>
          </p:nvPr>
        </p:nvSpPr>
        <p:spPr>
          <a:xfrm>
            <a:off x="457200" y="1200151"/>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4" name="3 Marcador de contenido"/>
          <p:cNvSpPr>
            <a:spLocks noGrp="1"/>
          </p:cNvSpPr>
          <p:nvPr>
            <p:ph sz="half" idx="2"/>
          </p:nvPr>
        </p:nvSpPr>
        <p:spPr>
          <a:xfrm>
            <a:off x="4648200" y="1200151"/>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5" name="4 Marcador de fecha"/>
          <p:cNvSpPr>
            <a:spLocks noGrp="1"/>
          </p:cNvSpPr>
          <p:nvPr>
            <p:ph type="dt" sz="half" idx="10"/>
          </p:nvPr>
        </p:nvSpPr>
        <p:spPr/>
        <p:txBody>
          <a:bodyPr/>
          <a:lstStyle/>
          <a:p>
            <a:fld id="{FD1F98CA-BBC8-4226-82DD-948130ABDAB6}" type="datetimeFigureOut">
              <a:rPr lang="es-PE" smtClean="0"/>
              <a:pPr/>
              <a:t>8/09/2020</a:t>
            </a:fld>
            <a:endParaRPr lang="es-PE" dirty="0"/>
          </a:p>
        </p:txBody>
      </p:sp>
      <p:sp>
        <p:nvSpPr>
          <p:cNvPr id="6" name="5 Marcador de pie de página"/>
          <p:cNvSpPr>
            <a:spLocks noGrp="1"/>
          </p:cNvSpPr>
          <p:nvPr>
            <p:ph type="ftr" sz="quarter" idx="11"/>
          </p:nvPr>
        </p:nvSpPr>
        <p:spPr/>
        <p:txBody>
          <a:bodyPr/>
          <a:lstStyle/>
          <a:p>
            <a:endParaRPr lang="es-PE" dirty="0"/>
          </a:p>
        </p:txBody>
      </p:sp>
      <p:sp>
        <p:nvSpPr>
          <p:cNvPr id="7" name="6 Marcador de número de diapositiva"/>
          <p:cNvSpPr>
            <a:spLocks noGrp="1"/>
          </p:cNvSpPr>
          <p:nvPr>
            <p:ph type="sldNum" sz="quarter" idx="12"/>
          </p:nvPr>
        </p:nvSpPr>
        <p:spPr/>
        <p:txBody>
          <a:bodyPr/>
          <a:lstStyle/>
          <a:p>
            <a:fld id="{FC689563-6CE3-48A8-B3A4-4F2CFE04EC8F}" type="slidenum">
              <a:rPr lang="es-PE" smtClean="0"/>
              <a:pPr/>
              <a:t>‹Nº›</a:t>
            </a:fld>
            <a:endParaRPr lang="es-PE" dirty="0"/>
          </a:p>
        </p:txBody>
      </p:sp>
    </p:spTree>
  </p:cSld>
  <p:clrMapOvr>
    <a:masterClrMapping/>
  </p:clrMapOvr>
  <p:transition advClick="0" advTm="14000"/>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PE"/>
          </a:p>
        </p:txBody>
      </p:sp>
      <p:sp>
        <p:nvSpPr>
          <p:cNvPr id="3" name="2 Marcador de texto"/>
          <p:cNvSpPr>
            <a:spLocks noGrp="1"/>
          </p:cNvSpPr>
          <p:nvPr>
            <p:ph type="body" idx="1"/>
          </p:nvPr>
        </p:nvSpPr>
        <p:spPr>
          <a:xfrm>
            <a:off x="457200" y="1151335"/>
            <a:ext cx="4040188"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1631156"/>
            <a:ext cx="4040188"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5" name="4 Marcador de texto"/>
          <p:cNvSpPr>
            <a:spLocks noGrp="1"/>
          </p:cNvSpPr>
          <p:nvPr>
            <p:ph type="body" sz="quarter" idx="3"/>
          </p:nvPr>
        </p:nvSpPr>
        <p:spPr>
          <a:xfrm>
            <a:off x="4645026" y="1151335"/>
            <a:ext cx="4041775"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6" y="1631156"/>
            <a:ext cx="4041775"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7" name="6 Marcador de fecha"/>
          <p:cNvSpPr>
            <a:spLocks noGrp="1"/>
          </p:cNvSpPr>
          <p:nvPr>
            <p:ph type="dt" sz="half" idx="10"/>
          </p:nvPr>
        </p:nvSpPr>
        <p:spPr/>
        <p:txBody>
          <a:bodyPr/>
          <a:lstStyle/>
          <a:p>
            <a:fld id="{FD1F98CA-BBC8-4226-82DD-948130ABDAB6}" type="datetimeFigureOut">
              <a:rPr lang="es-PE" smtClean="0"/>
              <a:pPr/>
              <a:t>8/09/2020</a:t>
            </a:fld>
            <a:endParaRPr lang="es-PE" dirty="0"/>
          </a:p>
        </p:txBody>
      </p:sp>
      <p:sp>
        <p:nvSpPr>
          <p:cNvPr id="8" name="7 Marcador de pie de página"/>
          <p:cNvSpPr>
            <a:spLocks noGrp="1"/>
          </p:cNvSpPr>
          <p:nvPr>
            <p:ph type="ftr" sz="quarter" idx="11"/>
          </p:nvPr>
        </p:nvSpPr>
        <p:spPr/>
        <p:txBody>
          <a:bodyPr/>
          <a:lstStyle/>
          <a:p>
            <a:endParaRPr lang="es-PE" dirty="0"/>
          </a:p>
        </p:txBody>
      </p:sp>
      <p:sp>
        <p:nvSpPr>
          <p:cNvPr id="9" name="8 Marcador de número de diapositiva"/>
          <p:cNvSpPr>
            <a:spLocks noGrp="1"/>
          </p:cNvSpPr>
          <p:nvPr>
            <p:ph type="sldNum" sz="quarter" idx="12"/>
          </p:nvPr>
        </p:nvSpPr>
        <p:spPr/>
        <p:txBody>
          <a:bodyPr/>
          <a:lstStyle/>
          <a:p>
            <a:fld id="{FC689563-6CE3-48A8-B3A4-4F2CFE04EC8F}" type="slidenum">
              <a:rPr lang="es-PE" smtClean="0"/>
              <a:pPr/>
              <a:t>‹Nº›</a:t>
            </a:fld>
            <a:endParaRPr lang="es-PE" dirty="0"/>
          </a:p>
        </p:txBody>
      </p:sp>
    </p:spTree>
  </p:cSld>
  <p:clrMapOvr>
    <a:masterClrMapping/>
  </p:clrMapOvr>
  <p:transition advClick="0" advTm="14000"/>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PE"/>
          </a:p>
        </p:txBody>
      </p:sp>
      <p:sp>
        <p:nvSpPr>
          <p:cNvPr id="3" name="2 Marcador de fecha"/>
          <p:cNvSpPr>
            <a:spLocks noGrp="1"/>
          </p:cNvSpPr>
          <p:nvPr>
            <p:ph type="dt" sz="half" idx="10"/>
          </p:nvPr>
        </p:nvSpPr>
        <p:spPr/>
        <p:txBody>
          <a:bodyPr/>
          <a:lstStyle/>
          <a:p>
            <a:fld id="{FD1F98CA-BBC8-4226-82DD-948130ABDAB6}" type="datetimeFigureOut">
              <a:rPr lang="es-PE" smtClean="0"/>
              <a:pPr/>
              <a:t>8/09/2020</a:t>
            </a:fld>
            <a:endParaRPr lang="es-PE" dirty="0"/>
          </a:p>
        </p:txBody>
      </p:sp>
      <p:sp>
        <p:nvSpPr>
          <p:cNvPr id="4" name="3 Marcador de pie de página"/>
          <p:cNvSpPr>
            <a:spLocks noGrp="1"/>
          </p:cNvSpPr>
          <p:nvPr>
            <p:ph type="ftr" sz="quarter" idx="11"/>
          </p:nvPr>
        </p:nvSpPr>
        <p:spPr/>
        <p:txBody>
          <a:bodyPr/>
          <a:lstStyle/>
          <a:p>
            <a:endParaRPr lang="es-PE" dirty="0"/>
          </a:p>
        </p:txBody>
      </p:sp>
      <p:sp>
        <p:nvSpPr>
          <p:cNvPr id="5" name="4 Marcador de número de diapositiva"/>
          <p:cNvSpPr>
            <a:spLocks noGrp="1"/>
          </p:cNvSpPr>
          <p:nvPr>
            <p:ph type="sldNum" sz="quarter" idx="12"/>
          </p:nvPr>
        </p:nvSpPr>
        <p:spPr/>
        <p:txBody>
          <a:bodyPr/>
          <a:lstStyle/>
          <a:p>
            <a:fld id="{FC689563-6CE3-48A8-B3A4-4F2CFE04EC8F}" type="slidenum">
              <a:rPr lang="es-PE" smtClean="0"/>
              <a:pPr/>
              <a:t>‹Nº›</a:t>
            </a:fld>
            <a:endParaRPr lang="es-PE" dirty="0"/>
          </a:p>
        </p:txBody>
      </p:sp>
    </p:spTree>
  </p:cSld>
  <p:clrMapOvr>
    <a:masterClrMapping/>
  </p:clrMapOvr>
  <p:transition advClick="0" advTm="14000"/>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FD1F98CA-BBC8-4226-82DD-948130ABDAB6}" type="datetimeFigureOut">
              <a:rPr lang="es-PE" smtClean="0"/>
              <a:pPr/>
              <a:t>8/09/2020</a:t>
            </a:fld>
            <a:endParaRPr lang="es-PE" dirty="0"/>
          </a:p>
        </p:txBody>
      </p:sp>
      <p:sp>
        <p:nvSpPr>
          <p:cNvPr id="3" name="2 Marcador de pie de página"/>
          <p:cNvSpPr>
            <a:spLocks noGrp="1"/>
          </p:cNvSpPr>
          <p:nvPr>
            <p:ph type="ftr" sz="quarter" idx="11"/>
          </p:nvPr>
        </p:nvSpPr>
        <p:spPr/>
        <p:txBody>
          <a:bodyPr/>
          <a:lstStyle/>
          <a:p>
            <a:endParaRPr lang="es-PE" dirty="0"/>
          </a:p>
        </p:txBody>
      </p:sp>
      <p:sp>
        <p:nvSpPr>
          <p:cNvPr id="4" name="3 Marcador de número de diapositiva"/>
          <p:cNvSpPr>
            <a:spLocks noGrp="1"/>
          </p:cNvSpPr>
          <p:nvPr>
            <p:ph type="sldNum" sz="quarter" idx="12"/>
          </p:nvPr>
        </p:nvSpPr>
        <p:spPr/>
        <p:txBody>
          <a:bodyPr/>
          <a:lstStyle/>
          <a:p>
            <a:fld id="{FC689563-6CE3-48A8-B3A4-4F2CFE04EC8F}" type="slidenum">
              <a:rPr lang="es-PE" smtClean="0"/>
              <a:pPr/>
              <a:t>‹Nº›</a:t>
            </a:fld>
            <a:endParaRPr lang="es-PE" dirty="0"/>
          </a:p>
        </p:txBody>
      </p:sp>
    </p:spTree>
  </p:cSld>
  <p:clrMapOvr>
    <a:masterClrMapping/>
  </p:clrMapOvr>
  <p:transition advClick="0" advTm="14000"/>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1" y="204787"/>
            <a:ext cx="3008313" cy="871538"/>
          </a:xfrm>
        </p:spPr>
        <p:txBody>
          <a:bodyPr anchor="b"/>
          <a:lstStyle>
            <a:lvl1pPr algn="l">
              <a:defRPr sz="2000" b="1"/>
            </a:lvl1pPr>
          </a:lstStyle>
          <a:p>
            <a:r>
              <a:rPr lang="es-ES" smtClean="0"/>
              <a:t>Haga clic para modificar el estilo de título del patrón</a:t>
            </a:r>
            <a:endParaRPr lang="es-PE"/>
          </a:p>
        </p:txBody>
      </p:sp>
      <p:sp>
        <p:nvSpPr>
          <p:cNvPr id="3" name="2 Marcador de contenido"/>
          <p:cNvSpPr>
            <a:spLocks noGrp="1"/>
          </p:cNvSpPr>
          <p:nvPr>
            <p:ph idx="1"/>
          </p:nvPr>
        </p:nvSpPr>
        <p:spPr>
          <a:xfrm>
            <a:off x="3575050" y="204788"/>
            <a:ext cx="5111750" cy="438983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4" name="3 Marcador de texto"/>
          <p:cNvSpPr>
            <a:spLocks noGrp="1"/>
          </p:cNvSpPr>
          <p:nvPr>
            <p:ph type="body" sz="half" idx="2"/>
          </p:nvPr>
        </p:nvSpPr>
        <p:spPr>
          <a:xfrm>
            <a:off x="457201" y="1076326"/>
            <a:ext cx="3008313" cy="351829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FD1F98CA-BBC8-4226-82DD-948130ABDAB6}" type="datetimeFigureOut">
              <a:rPr lang="es-PE" smtClean="0"/>
              <a:pPr/>
              <a:t>8/09/2020</a:t>
            </a:fld>
            <a:endParaRPr lang="es-PE" dirty="0"/>
          </a:p>
        </p:txBody>
      </p:sp>
      <p:sp>
        <p:nvSpPr>
          <p:cNvPr id="6" name="5 Marcador de pie de página"/>
          <p:cNvSpPr>
            <a:spLocks noGrp="1"/>
          </p:cNvSpPr>
          <p:nvPr>
            <p:ph type="ftr" sz="quarter" idx="11"/>
          </p:nvPr>
        </p:nvSpPr>
        <p:spPr/>
        <p:txBody>
          <a:bodyPr/>
          <a:lstStyle/>
          <a:p>
            <a:endParaRPr lang="es-PE" dirty="0"/>
          </a:p>
        </p:txBody>
      </p:sp>
      <p:sp>
        <p:nvSpPr>
          <p:cNvPr id="7" name="6 Marcador de número de diapositiva"/>
          <p:cNvSpPr>
            <a:spLocks noGrp="1"/>
          </p:cNvSpPr>
          <p:nvPr>
            <p:ph type="sldNum" sz="quarter" idx="12"/>
          </p:nvPr>
        </p:nvSpPr>
        <p:spPr/>
        <p:txBody>
          <a:bodyPr/>
          <a:lstStyle/>
          <a:p>
            <a:fld id="{FC689563-6CE3-48A8-B3A4-4F2CFE04EC8F}" type="slidenum">
              <a:rPr lang="es-PE" smtClean="0"/>
              <a:pPr/>
              <a:t>‹Nº›</a:t>
            </a:fld>
            <a:endParaRPr lang="es-PE" dirty="0"/>
          </a:p>
        </p:txBody>
      </p:sp>
    </p:spTree>
  </p:cSld>
  <p:clrMapOvr>
    <a:masterClrMapping/>
  </p:clrMapOvr>
  <p:transition advClick="0" advTm="14000"/>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3600450"/>
            <a:ext cx="5486400" cy="425054"/>
          </a:xfrm>
        </p:spPr>
        <p:txBody>
          <a:bodyPr anchor="b"/>
          <a:lstStyle>
            <a:lvl1pPr algn="l">
              <a:defRPr sz="2000" b="1"/>
            </a:lvl1pPr>
          </a:lstStyle>
          <a:p>
            <a:r>
              <a:rPr lang="es-ES" smtClean="0"/>
              <a:t>Haga clic para modificar el estilo de título del patrón</a:t>
            </a:r>
            <a:endParaRPr lang="es-PE"/>
          </a:p>
        </p:txBody>
      </p:sp>
      <p:sp>
        <p:nvSpPr>
          <p:cNvPr id="3" name="2 Marcador de posición de imagen"/>
          <p:cNvSpPr>
            <a:spLocks noGrp="1"/>
          </p:cNvSpPr>
          <p:nvPr>
            <p:ph type="pic" idx="1"/>
          </p:nvPr>
        </p:nvSpPr>
        <p:spPr>
          <a:xfrm>
            <a:off x="1792288" y="459581"/>
            <a:ext cx="5486400" cy="30861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 smtClean="0"/>
              <a:t>Haga clic en el icono para agregar una imagen</a:t>
            </a:r>
            <a:endParaRPr lang="es-PE" dirty="0"/>
          </a:p>
        </p:txBody>
      </p:sp>
      <p:sp>
        <p:nvSpPr>
          <p:cNvPr id="4" name="3 Marcador de texto"/>
          <p:cNvSpPr>
            <a:spLocks noGrp="1"/>
          </p:cNvSpPr>
          <p:nvPr>
            <p:ph type="body" sz="half" idx="2"/>
          </p:nvPr>
        </p:nvSpPr>
        <p:spPr>
          <a:xfrm>
            <a:off x="1792288" y="4025503"/>
            <a:ext cx="5486400" cy="60364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FD1F98CA-BBC8-4226-82DD-948130ABDAB6}" type="datetimeFigureOut">
              <a:rPr lang="es-PE" smtClean="0"/>
              <a:pPr/>
              <a:t>8/09/2020</a:t>
            </a:fld>
            <a:endParaRPr lang="es-PE" dirty="0"/>
          </a:p>
        </p:txBody>
      </p:sp>
      <p:sp>
        <p:nvSpPr>
          <p:cNvPr id="6" name="5 Marcador de pie de página"/>
          <p:cNvSpPr>
            <a:spLocks noGrp="1"/>
          </p:cNvSpPr>
          <p:nvPr>
            <p:ph type="ftr" sz="quarter" idx="11"/>
          </p:nvPr>
        </p:nvSpPr>
        <p:spPr/>
        <p:txBody>
          <a:bodyPr/>
          <a:lstStyle/>
          <a:p>
            <a:endParaRPr lang="es-PE" dirty="0"/>
          </a:p>
        </p:txBody>
      </p:sp>
      <p:sp>
        <p:nvSpPr>
          <p:cNvPr id="7" name="6 Marcador de número de diapositiva"/>
          <p:cNvSpPr>
            <a:spLocks noGrp="1"/>
          </p:cNvSpPr>
          <p:nvPr>
            <p:ph type="sldNum" sz="quarter" idx="12"/>
          </p:nvPr>
        </p:nvSpPr>
        <p:spPr/>
        <p:txBody>
          <a:bodyPr/>
          <a:lstStyle/>
          <a:p>
            <a:fld id="{FC689563-6CE3-48A8-B3A4-4F2CFE04EC8F}" type="slidenum">
              <a:rPr lang="es-PE" smtClean="0"/>
              <a:pPr/>
              <a:t>‹Nº›</a:t>
            </a:fld>
            <a:endParaRPr lang="es-PE" dirty="0"/>
          </a:p>
        </p:txBody>
      </p:sp>
    </p:spTree>
  </p:cSld>
  <p:clrMapOvr>
    <a:masterClrMapping/>
  </p:clrMapOvr>
  <p:transition advClick="0" advTm="14000"/>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PE"/>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4" name="3 Marcador de fecha"/>
          <p:cNvSpPr>
            <a:spLocks noGrp="1"/>
          </p:cNvSpPr>
          <p:nvPr>
            <p:ph type="dt" sz="half" idx="10"/>
          </p:nvPr>
        </p:nvSpPr>
        <p:spPr/>
        <p:txBody>
          <a:bodyPr/>
          <a:lstStyle/>
          <a:p>
            <a:fld id="{FD1F98CA-BBC8-4226-82DD-948130ABDAB6}" type="datetimeFigureOut">
              <a:rPr lang="es-PE" smtClean="0"/>
              <a:pPr/>
              <a:t>8/09/2020</a:t>
            </a:fld>
            <a:endParaRPr lang="es-PE" dirty="0"/>
          </a:p>
        </p:txBody>
      </p:sp>
      <p:sp>
        <p:nvSpPr>
          <p:cNvPr id="5" name="4 Marcador de pie de página"/>
          <p:cNvSpPr>
            <a:spLocks noGrp="1"/>
          </p:cNvSpPr>
          <p:nvPr>
            <p:ph type="ftr" sz="quarter" idx="11"/>
          </p:nvPr>
        </p:nvSpPr>
        <p:spPr/>
        <p:txBody>
          <a:bodyPr/>
          <a:lstStyle/>
          <a:p>
            <a:endParaRPr lang="es-PE" dirty="0"/>
          </a:p>
        </p:txBody>
      </p:sp>
      <p:sp>
        <p:nvSpPr>
          <p:cNvPr id="6" name="5 Marcador de número de diapositiva"/>
          <p:cNvSpPr>
            <a:spLocks noGrp="1"/>
          </p:cNvSpPr>
          <p:nvPr>
            <p:ph type="sldNum" sz="quarter" idx="12"/>
          </p:nvPr>
        </p:nvSpPr>
        <p:spPr/>
        <p:txBody>
          <a:bodyPr/>
          <a:lstStyle/>
          <a:p>
            <a:fld id="{FC689563-6CE3-48A8-B3A4-4F2CFE04EC8F}" type="slidenum">
              <a:rPr lang="es-PE" smtClean="0"/>
              <a:pPr/>
              <a:t>‹Nº›</a:t>
            </a:fld>
            <a:endParaRPr lang="es-PE" dirty="0"/>
          </a:p>
        </p:txBody>
      </p:sp>
    </p:spTree>
  </p:cSld>
  <p:clrMapOvr>
    <a:masterClrMapping/>
  </p:clrMapOvr>
  <p:transition advClick="0" advTm="14000"/>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154781"/>
            <a:ext cx="2057400" cy="3290888"/>
          </a:xfrm>
        </p:spPr>
        <p:txBody>
          <a:bodyPr vert="eaVert"/>
          <a:lstStyle/>
          <a:p>
            <a:r>
              <a:rPr lang="es-ES" smtClean="0"/>
              <a:t>Haga clic para modificar el estilo de título del patrón</a:t>
            </a:r>
            <a:endParaRPr lang="es-PE"/>
          </a:p>
        </p:txBody>
      </p:sp>
      <p:sp>
        <p:nvSpPr>
          <p:cNvPr id="3" name="2 Marcador de texto vertical"/>
          <p:cNvSpPr>
            <a:spLocks noGrp="1"/>
          </p:cNvSpPr>
          <p:nvPr>
            <p:ph type="body" orient="vert" idx="1"/>
          </p:nvPr>
        </p:nvSpPr>
        <p:spPr>
          <a:xfrm>
            <a:off x="457200" y="154781"/>
            <a:ext cx="6019800" cy="3290888"/>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4" name="3 Marcador de fecha"/>
          <p:cNvSpPr>
            <a:spLocks noGrp="1"/>
          </p:cNvSpPr>
          <p:nvPr>
            <p:ph type="dt" sz="half" idx="10"/>
          </p:nvPr>
        </p:nvSpPr>
        <p:spPr/>
        <p:txBody>
          <a:bodyPr/>
          <a:lstStyle/>
          <a:p>
            <a:fld id="{FD1F98CA-BBC8-4226-82DD-948130ABDAB6}" type="datetimeFigureOut">
              <a:rPr lang="es-PE" smtClean="0"/>
              <a:pPr/>
              <a:t>8/09/2020</a:t>
            </a:fld>
            <a:endParaRPr lang="es-PE" dirty="0"/>
          </a:p>
        </p:txBody>
      </p:sp>
      <p:sp>
        <p:nvSpPr>
          <p:cNvPr id="5" name="4 Marcador de pie de página"/>
          <p:cNvSpPr>
            <a:spLocks noGrp="1"/>
          </p:cNvSpPr>
          <p:nvPr>
            <p:ph type="ftr" sz="quarter" idx="11"/>
          </p:nvPr>
        </p:nvSpPr>
        <p:spPr/>
        <p:txBody>
          <a:bodyPr/>
          <a:lstStyle/>
          <a:p>
            <a:endParaRPr lang="es-PE" dirty="0"/>
          </a:p>
        </p:txBody>
      </p:sp>
      <p:sp>
        <p:nvSpPr>
          <p:cNvPr id="6" name="5 Marcador de número de diapositiva"/>
          <p:cNvSpPr>
            <a:spLocks noGrp="1"/>
          </p:cNvSpPr>
          <p:nvPr>
            <p:ph type="sldNum" sz="quarter" idx="12"/>
          </p:nvPr>
        </p:nvSpPr>
        <p:spPr/>
        <p:txBody>
          <a:bodyPr/>
          <a:lstStyle/>
          <a:p>
            <a:fld id="{FC689563-6CE3-48A8-B3A4-4F2CFE04EC8F}" type="slidenum">
              <a:rPr lang="es-PE" smtClean="0"/>
              <a:pPr/>
              <a:t>‹Nº›</a:t>
            </a:fld>
            <a:endParaRPr lang="es-PE" dirty="0"/>
          </a:p>
        </p:txBody>
      </p:sp>
    </p:spTree>
  </p:cSld>
  <p:clrMapOvr>
    <a:masterClrMapping/>
  </p:clrMapOvr>
  <p:transition advClick="0" advTm="14000"/>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1597820"/>
            <a:ext cx="7772400" cy="1102519"/>
          </a:xfrm>
          <a:prstGeom prst="rect">
            <a:avLst/>
          </a:prstGeom>
        </p:spPr>
        <p:txBody>
          <a:bodyPr/>
          <a:lstStyle/>
          <a:p>
            <a:r>
              <a:rPr lang="es-ES" smtClean="0"/>
              <a:t>Haga clic para modificar el estilo de título del patrón</a:t>
            </a:r>
            <a:endParaRPr lang="es-PE"/>
          </a:p>
        </p:txBody>
      </p:sp>
      <p:sp>
        <p:nvSpPr>
          <p:cNvPr id="3" name="2 Subtítulo"/>
          <p:cNvSpPr>
            <a:spLocks noGrp="1"/>
          </p:cNvSpPr>
          <p:nvPr>
            <p:ph type="subTitle" idx="1"/>
          </p:nvPr>
        </p:nvSpPr>
        <p:spPr>
          <a:xfrm>
            <a:off x="1371600" y="2914650"/>
            <a:ext cx="6400800" cy="131445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PE"/>
          </a:p>
        </p:txBody>
      </p:sp>
      <p:sp>
        <p:nvSpPr>
          <p:cNvPr id="4" name="3 Marcador de fecha"/>
          <p:cNvSpPr>
            <a:spLocks noGrp="1"/>
          </p:cNvSpPr>
          <p:nvPr>
            <p:ph type="dt" sz="half" idx="10"/>
          </p:nvPr>
        </p:nvSpPr>
        <p:spPr/>
        <p:txBody>
          <a:bodyPr/>
          <a:lstStyle>
            <a:lvl1pPr>
              <a:defRPr/>
            </a:lvl1pPr>
          </a:lstStyle>
          <a:p>
            <a:endParaRPr lang="es-E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05979"/>
            <a:ext cx="8229600" cy="857250"/>
          </a:xfrm>
          <a:prstGeom prst="rect">
            <a:avLst/>
          </a:prstGeom>
        </p:spPr>
        <p:txBody>
          <a:bodyPr vert="horz" lIns="91440" tIns="45720" rIns="91440" bIns="45720" rtlCol="0" anchor="ctr">
            <a:normAutofit/>
          </a:bodyPr>
          <a:lstStyle/>
          <a:p>
            <a:r>
              <a:rPr lang="es-ES" smtClean="0"/>
              <a:t>Haga clic para modificar el estilo de título del patrón</a:t>
            </a:r>
            <a:endParaRPr lang="es-PE"/>
          </a:p>
        </p:txBody>
      </p:sp>
      <p:sp>
        <p:nvSpPr>
          <p:cNvPr id="3" name="2 Marcador de texto"/>
          <p:cNvSpPr>
            <a:spLocks noGrp="1"/>
          </p:cNvSpPr>
          <p:nvPr>
            <p:ph type="body" idx="1"/>
          </p:nvPr>
        </p:nvSpPr>
        <p:spPr>
          <a:xfrm>
            <a:off x="457200" y="1200151"/>
            <a:ext cx="8229600" cy="3394472"/>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4" name="3 Marcador de fecha"/>
          <p:cNvSpPr>
            <a:spLocks noGrp="1"/>
          </p:cNvSpPr>
          <p:nvPr>
            <p:ph type="dt" sz="half" idx="2"/>
          </p:nvPr>
        </p:nvSpPr>
        <p:spPr>
          <a:xfrm>
            <a:off x="457200" y="4767263"/>
            <a:ext cx="2133600" cy="273844"/>
          </a:xfrm>
          <a:prstGeom prst="rect">
            <a:avLst/>
          </a:prstGeom>
        </p:spPr>
        <p:txBody>
          <a:bodyPr vert="horz" lIns="91440" tIns="45720" rIns="91440" bIns="45720" rtlCol="0" anchor="ctr"/>
          <a:lstStyle>
            <a:lvl1pPr algn="l">
              <a:defRPr sz="1200">
                <a:solidFill>
                  <a:schemeClr val="tx1">
                    <a:tint val="75000"/>
                  </a:schemeClr>
                </a:solidFill>
              </a:defRPr>
            </a:lvl1pPr>
          </a:lstStyle>
          <a:p>
            <a:fld id="{FD1F98CA-BBC8-4226-82DD-948130ABDAB6}" type="datetimeFigureOut">
              <a:rPr lang="es-PE" smtClean="0"/>
              <a:pPr/>
              <a:t>8/09/2020</a:t>
            </a:fld>
            <a:endParaRPr lang="es-PE" dirty="0"/>
          </a:p>
        </p:txBody>
      </p:sp>
      <p:sp>
        <p:nvSpPr>
          <p:cNvPr id="5" name="4 Marcador de pie de página"/>
          <p:cNvSpPr>
            <a:spLocks noGrp="1"/>
          </p:cNvSpPr>
          <p:nvPr>
            <p:ph type="ftr" sz="quarter" idx="3"/>
          </p:nvPr>
        </p:nvSpPr>
        <p:spPr>
          <a:xfrm>
            <a:off x="3124200" y="4767263"/>
            <a:ext cx="2895600" cy="273844"/>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PE" dirty="0"/>
          </a:p>
        </p:txBody>
      </p:sp>
      <p:sp>
        <p:nvSpPr>
          <p:cNvPr id="6" name="5 Marcador de número de diapositiva"/>
          <p:cNvSpPr>
            <a:spLocks noGrp="1"/>
          </p:cNvSpPr>
          <p:nvPr>
            <p:ph type="sldNum" sz="quarter" idx="4"/>
          </p:nvPr>
        </p:nvSpPr>
        <p:spPr>
          <a:xfrm>
            <a:off x="6553200" y="4767263"/>
            <a:ext cx="2133600" cy="273844"/>
          </a:xfrm>
          <a:prstGeom prst="rect">
            <a:avLst/>
          </a:prstGeom>
        </p:spPr>
        <p:txBody>
          <a:bodyPr vert="horz" lIns="91440" tIns="45720" rIns="91440" bIns="45720" rtlCol="0" anchor="ctr"/>
          <a:lstStyle>
            <a:lvl1pPr algn="r">
              <a:defRPr sz="1200">
                <a:solidFill>
                  <a:schemeClr val="tx1">
                    <a:tint val="75000"/>
                  </a:schemeClr>
                </a:solidFill>
              </a:defRPr>
            </a:lvl1pPr>
          </a:lstStyle>
          <a:p>
            <a:fld id="{FC689563-6CE3-48A8-B3A4-4F2CFE04EC8F}" type="slidenum">
              <a:rPr lang="es-PE" smtClean="0"/>
              <a:pPr/>
              <a:t>‹Nº›</a:t>
            </a:fld>
            <a:endParaRPr lang="es-PE" dirty="0"/>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advClick="0" advTm="1400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P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457200" y="4683919"/>
            <a:ext cx="2133600" cy="357188"/>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es-ES"/>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cs typeface="Arial" charset="0"/>
        </a:defRPr>
      </a:lvl2pPr>
      <a:lvl3pPr algn="ctr" rtl="0" fontAlgn="base">
        <a:spcBef>
          <a:spcPct val="0"/>
        </a:spcBef>
        <a:spcAft>
          <a:spcPct val="0"/>
        </a:spcAft>
        <a:defRPr sz="4400">
          <a:solidFill>
            <a:schemeClr val="tx2"/>
          </a:solidFill>
          <a:latin typeface="Arial" charset="0"/>
          <a:cs typeface="Arial" charset="0"/>
        </a:defRPr>
      </a:lvl3pPr>
      <a:lvl4pPr algn="ctr" rtl="0" fontAlgn="base">
        <a:spcBef>
          <a:spcPct val="0"/>
        </a:spcBef>
        <a:spcAft>
          <a:spcPct val="0"/>
        </a:spcAft>
        <a:defRPr sz="4400">
          <a:solidFill>
            <a:schemeClr val="tx2"/>
          </a:solidFill>
          <a:latin typeface="Arial" charset="0"/>
          <a:cs typeface="Arial" charset="0"/>
        </a:defRPr>
      </a:lvl4pPr>
      <a:lvl5pPr algn="ctr" rtl="0" fontAlgn="base">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cs typeface="+mn-cs"/>
        </a:defRPr>
      </a:lvl2pPr>
      <a:lvl3pPr marL="1143000" indent="-228600" algn="l" rtl="0" fontAlgn="base">
        <a:spcBef>
          <a:spcPct val="20000"/>
        </a:spcBef>
        <a:spcAft>
          <a:spcPct val="0"/>
        </a:spcAft>
        <a:buChar char="•"/>
        <a:defRPr sz="2400">
          <a:solidFill>
            <a:schemeClr val="tx1"/>
          </a:solidFill>
          <a:latin typeface="+mn-lt"/>
          <a:cs typeface="+mn-cs"/>
        </a:defRPr>
      </a:lvl3pPr>
      <a:lvl4pPr marL="1600200" indent="-228600" algn="l" rtl="0" fontAlgn="base">
        <a:spcBef>
          <a:spcPct val="20000"/>
        </a:spcBef>
        <a:spcAft>
          <a:spcPct val="0"/>
        </a:spcAft>
        <a:buChar char="–"/>
        <a:defRPr sz="2000">
          <a:solidFill>
            <a:schemeClr val="tx1"/>
          </a:solidFill>
          <a:latin typeface="+mn-lt"/>
          <a:cs typeface="+mn-cs"/>
        </a:defRPr>
      </a:lvl4pPr>
      <a:lvl5pPr marL="2057400" indent="-228600" algn="l" rtl="0" fontAlgn="base">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s-P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audio" Target="../media/audio1.wav"/><Relationship Id="rId1" Type="http://schemas.openxmlformats.org/officeDocument/2006/relationships/slideLayout" Target="../slideLayouts/slideLayout7.xml"/><Relationship Id="rId5" Type="http://schemas.openxmlformats.org/officeDocument/2006/relationships/image" Target="../media/image3.png"/><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4.jpe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6.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1.xml"/><Relationship Id="rId1" Type="http://schemas.openxmlformats.org/officeDocument/2006/relationships/slideLayout" Target="../slideLayouts/slideLayout7.xml"/><Relationship Id="rId4" Type="http://schemas.openxmlformats.org/officeDocument/2006/relationships/image" Target="../media/image5.jpeg"/></Relationships>
</file>

<file path=ppt/slides/_rels/slide11.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18.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19.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20.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21.jpe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22.jpe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23.jpe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24.jpe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25.jpe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26.jpe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27.jpe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28.jpe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29.jpe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30.jpe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31.jpe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32.jpe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33.jpe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34.jpe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image" Target="../media/image35.jpeg"/><Relationship Id="rId1" Type="http://schemas.openxmlformats.org/officeDocument/2006/relationships/slideLayout" Target="../slideLayouts/slideLayout7.xml"/><Relationship Id="rId4" Type="http://schemas.openxmlformats.org/officeDocument/2006/relationships/image" Target="../media/image5.jpeg"/></Relationships>
</file>

<file path=ppt/slides/_rels/slide41.xml.rels><?xml version="1.0" encoding="UTF-8" standalone="yes"?>
<Relationships xmlns="http://schemas.openxmlformats.org/package/2006/relationships"><Relationship Id="rId8" Type="http://schemas.openxmlformats.org/officeDocument/2006/relationships/image" Target="../media/image39.png"/><Relationship Id="rId13" Type="http://schemas.openxmlformats.org/officeDocument/2006/relationships/image" Target="../media/image42.png"/><Relationship Id="rId18" Type="http://schemas.openxmlformats.org/officeDocument/2006/relationships/image" Target="../media/image45.png"/><Relationship Id="rId3" Type="http://schemas.openxmlformats.org/officeDocument/2006/relationships/audio" Target="../media/audio2.wav"/><Relationship Id="rId7" Type="http://schemas.openxmlformats.org/officeDocument/2006/relationships/hyperlink" Target="http://www.mispps.com/boletin.html" TargetMode="External"/><Relationship Id="rId12" Type="http://schemas.openxmlformats.org/officeDocument/2006/relationships/hyperlink" Target="https://twitter.com/mispps" TargetMode="External"/><Relationship Id="rId17" Type="http://schemas.openxmlformats.org/officeDocument/2006/relationships/image" Target="../media/image44.png"/><Relationship Id="rId2" Type="http://schemas.openxmlformats.org/officeDocument/2006/relationships/slideLayout" Target="../slideLayouts/slideLayout12.xml"/><Relationship Id="rId16" Type="http://schemas.openxmlformats.org/officeDocument/2006/relationships/hyperlink" Target="https://vk.com/mispps" TargetMode="External"/><Relationship Id="rId1" Type="http://schemas.openxmlformats.org/officeDocument/2006/relationships/audio" Target="file:///C:\Users\colacho\Desktop\Logo_exclusivo-mispps_archivos\sound001.wav" TargetMode="External"/><Relationship Id="rId6" Type="http://schemas.openxmlformats.org/officeDocument/2006/relationships/image" Target="../media/image38.png"/><Relationship Id="rId11" Type="http://schemas.openxmlformats.org/officeDocument/2006/relationships/image" Target="../media/image41.png"/><Relationship Id="rId5" Type="http://schemas.openxmlformats.org/officeDocument/2006/relationships/hyperlink" Target="http://www.mispps.com/" TargetMode="External"/><Relationship Id="rId15" Type="http://schemas.openxmlformats.org/officeDocument/2006/relationships/image" Target="../media/image43.png"/><Relationship Id="rId10" Type="http://schemas.openxmlformats.org/officeDocument/2006/relationships/hyperlink" Target="https://www.facebook.com/mispps" TargetMode="External"/><Relationship Id="rId4" Type="http://schemas.openxmlformats.org/officeDocument/2006/relationships/image" Target="../media/image37.png"/><Relationship Id="rId9" Type="http://schemas.openxmlformats.org/officeDocument/2006/relationships/image" Target="../media/image40.png"/><Relationship Id="rId14" Type="http://schemas.openxmlformats.org/officeDocument/2006/relationships/hyperlink" Target="https://plus.google.com/+Mispps/" TargetMode="External"/></Relationships>
</file>

<file path=ppt/slides/slide1.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tx1"/>
            </a:gs>
            <a:gs pos="50000">
              <a:srgbClr val="FF6600">
                <a:shade val="67500"/>
                <a:satMod val="115000"/>
              </a:srgbClr>
            </a:gs>
            <a:gs pos="100000">
              <a:srgbClr val="FF6600">
                <a:shade val="100000"/>
                <a:satMod val="115000"/>
              </a:srgbClr>
            </a:gs>
          </a:gsLst>
          <a:lin ang="5400000" scaled="1"/>
          <a:tileRect/>
        </a:gradFill>
        <a:effectLst/>
      </p:bgPr>
    </p:bg>
    <p:spTree>
      <p:nvGrpSpPr>
        <p:cNvPr id="1" name=""/>
        <p:cNvGrpSpPr/>
        <p:nvPr/>
      </p:nvGrpSpPr>
      <p:grpSpPr>
        <a:xfrm>
          <a:off x="0" y="0"/>
          <a:ext cx="0" cy="0"/>
          <a:chOff x="0" y="0"/>
          <a:chExt cx="0" cy="0"/>
        </a:xfrm>
      </p:grpSpPr>
      <p:pic>
        <p:nvPicPr>
          <p:cNvPr id="2" name="1 Imagen" descr="stock-photo-62742129.jpg"/>
          <p:cNvPicPr>
            <a:picLocks noGrp="1" noChangeAspect="1"/>
          </p:cNvPicPr>
          <p:nvPr isPhoto="1"/>
        </p:nvPicPr>
        <p:blipFill>
          <a:blip r:embed="rId3">
            <a:lum/>
          </a:blip>
          <a:stretch>
            <a:fillRect/>
          </a:stretch>
        </p:blipFill>
        <p:spPr>
          <a:xfrm>
            <a:off x="0" y="0"/>
            <a:ext cx="9144000" cy="5286394"/>
          </a:xfrm>
          <a:prstGeom prst="rect">
            <a:avLst/>
          </a:prstGeom>
          <a:noFill/>
          <a:ln>
            <a:noFill/>
          </a:ln>
        </p:spPr>
      </p:pic>
      <p:sp>
        <p:nvSpPr>
          <p:cNvPr id="4" name="3 Rectángulo"/>
          <p:cNvSpPr/>
          <p:nvPr/>
        </p:nvSpPr>
        <p:spPr>
          <a:xfrm>
            <a:off x="0" y="0"/>
            <a:ext cx="9144000" cy="5286394"/>
          </a:xfrm>
          <a:prstGeom prst="rect">
            <a:avLst/>
          </a:prstGeom>
          <a:gradFill flip="none" rotWithShape="1">
            <a:gsLst>
              <a:gs pos="0">
                <a:srgbClr val="003200"/>
              </a:gs>
              <a:gs pos="50000">
                <a:schemeClr val="accent3">
                  <a:lumMod val="75000"/>
                  <a:shade val="67500"/>
                  <a:satMod val="115000"/>
                </a:schemeClr>
              </a:gs>
              <a:gs pos="100000">
                <a:schemeClr val="accent3">
                  <a:lumMod val="75000"/>
                  <a:shade val="100000"/>
                  <a:satMod val="115000"/>
                </a:scheme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dirty="0"/>
          </a:p>
        </p:txBody>
      </p:sp>
      <p:sp>
        <p:nvSpPr>
          <p:cNvPr id="7" name="6 Rectángulo"/>
          <p:cNvSpPr/>
          <p:nvPr/>
        </p:nvSpPr>
        <p:spPr>
          <a:xfrm>
            <a:off x="0" y="0"/>
            <a:ext cx="9144000" cy="5286394"/>
          </a:xfrm>
          <a:prstGeom prst="rect">
            <a:avLst/>
          </a:prstGeom>
          <a:gradFill flip="none" rotWithShape="1">
            <a:gsLst>
              <a:gs pos="0">
                <a:srgbClr val="FF6600"/>
              </a:gs>
              <a:gs pos="50000">
                <a:schemeClr val="accent6">
                  <a:lumMod val="60000"/>
                  <a:lumOff val="40000"/>
                  <a:shade val="67500"/>
                  <a:satMod val="115000"/>
                </a:schemeClr>
              </a:gs>
              <a:gs pos="100000">
                <a:schemeClr val="accent6">
                  <a:lumMod val="60000"/>
                  <a:lumOff val="40000"/>
                  <a:shade val="100000"/>
                  <a:satMod val="115000"/>
                </a:scheme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dirty="0"/>
          </a:p>
        </p:txBody>
      </p:sp>
      <p:pic>
        <p:nvPicPr>
          <p:cNvPr id="8" name="7 Imagen" descr="cooltext358721413055229.png"/>
          <p:cNvPicPr>
            <a:picLocks noChangeAspect="1"/>
          </p:cNvPicPr>
          <p:nvPr/>
        </p:nvPicPr>
        <p:blipFill>
          <a:blip r:embed="rId4">
            <a:lum bright="-10000" contrast="20000"/>
          </a:blip>
          <a:stretch>
            <a:fillRect/>
          </a:stretch>
        </p:blipFill>
        <p:spPr>
          <a:xfrm>
            <a:off x="4500562" y="1071552"/>
            <a:ext cx="3820948" cy="1500198"/>
          </a:xfrm>
          <a:prstGeom prst="rect">
            <a:avLst/>
          </a:prstGeom>
        </p:spPr>
      </p:pic>
      <p:pic>
        <p:nvPicPr>
          <p:cNvPr id="9" name="8 Imagen" descr="cooltext358721631872149.png"/>
          <p:cNvPicPr>
            <a:picLocks noChangeAspect="1"/>
          </p:cNvPicPr>
          <p:nvPr/>
        </p:nvPicPr>
        <p:blipFill>
          <a:blip r:embed="rId5">
            <a:duotone>
              <a:prstClr val="black"/>
              <a:srgbClr val="FF6600">
                <a:tint val="45000"/>
                <a:satMod val="400000"/>
              </a:srgbClr>
            </a:duotone>
            <a:lum contrast="40000"/>
          </a:blip>
          <a:stretch>
            <a:fillRect/>
          </a:stretch>
        </p:blipFill>
        <p:spPr>
          <a:xfrm>
            <a:off x="6500826" y="4143386"/>
            <a:ext cx="1714512" cy="350046"/>
          </a:xfrm>
          <a:prstGeom prst="rect">
            <a:avLst/>
          </a:prstGeom>
        </p:spPr>
      </p:pic>
      <p:pic>
        <p:nvPicPr>
          <p:cNvPr id="10" name="9 Imagen" descr="stock-photo-62742129.jpg"/>
          <p:cNvPicPr>
            <a:picLocks noGrp="1" noChangeAspect="1"/>
          </p:cNvPicPr>
          <p:nvPr isPhoto="1"/>
        </p:nvPicPr>
        <p:blipFill>
          <a:blip r:embed="rId3">
            <a:lum/>
          </a:blip>
          <a:stretch>
            <a:fillRect/>
          </a:stretch>
        </p:blipFill>
        <p:spPr>
          <a:xfrm>
            <a:off x="0" y="0"/>
            <a:ext cx="9144000" cy="5286394"/>
          </a:xfrm>
          <a:prstGeom prst="rect">
            <a:avLst/>
          </a:prstGeom>
          <a:noFill/>
          <a:ln>
            <a:noFill/>
          </a:ln>
        </p:spPr>
      </p:pic>
    </p:spTree>
  </p:cSld>
  <p:clrMapOvr>
    <a:masterClrMapping/>
  </p:clrMapOvr>
  <p:transition advClick="0" advTm="18000">
    <p:sndAc>
      <p:stSnd loop="1">
        <p:snd r:embed="rId2" name="And_When_I_Touched_You_-_Ernesto_Cortazar_-_MP3_mp.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nodeType="withEffect">
                                  <p:stCondLst>
                                    <p:cond delay="0"/>
                                  </p:stCondLst>
                                  <p:childTnLst>
                                    <p:set>
                                      <p:cBhvr>
                                        <p:cTn id="6" dur="1" fill="hold">
                                          <p:stCondLst>
                                            <p:cond delay="0"/>
                                          </p:stCondLst>
                                        </p:cTn>
                                        <p:tgtEl>
                                          <p:spTgt spid="10"/>
                                        </p:tgtEl>
                                        <p:attrNameLst>
                                          <p:attrName>style.visibility</p:attrName>
                                        </p:attrNameLst>
                                      </p:cBhvr>
                                      <p:to>
                                        <p:strVal val="hidden"/>
                                      </p:to>
                                    </p:set>
                                  </p:childTnLst>
                                </p:cTn>
                              </p:par>
                              <p:par>
                                <p:cTn id="7" presetID="23" presetClass="exit" presetSubtype="288" fill="hold" grpId="0" nodeType="withEffect">
                                  <p:stCondLst>
                                    <p:cond delay="0"/>
                                  </p:stCondLst>
                                  <p:childTnLst>
                                    <p:anim calcmode="lin" valueType="num">
                                      <p:cBhvr>
                                        <p:cTn id="8" dur="5000"/>
                                        <p:tgtEl>
                                          <p:spTgt spid="7"/>
                                        </p:tgtEl>
                                        <p:attrNameLst>
                                          <p:attrName>ppt_w</p:attrName>
                                        </p:attrNameLst>
                                      </p:cBhvr>
                                      <p:tavLst>
                                        <p:tav tm="0">
                                          <p:val>
                                            <p:strVal val="ppt_w"/>
                                          </p:val>
                                        </p:tav>
                                        <p:tav tm="100000">
                                          <p:val>
                                            <p:strVal val="2/3*ppt_w"/>
                                          </p:val>
                                        </p:tav>
                                      </p:tavLst>
                                    </p:anim>
                                    <p:anim calcmode="lin" valueType="num">
                                      <p:cBhvr>
                                        <p:cTn id="9" dur="5000"/>
                                        <p:tgtEl>
                                          <p:spTgt spid="7"/>
                                        </p:tgtEl>
                                        <p:attrNameLst>
                                          <p:attrName>ppt_h</p:attrName>
                                        </p:attrNameLst>
                                      </p:cBhvr>
                                      <p:tavLst>
                                        <p:tav tm="0">
                                          <p:val>
                                            <p:strVal val="ppt_h"/>
                                          </p:val>
                                        </p:tav>
                                        <p:tav tm="100000">
                                          <p:val>
                                            <p:strVal val="2/3*ppt_h"/>
                                          </p:val>
                                        </p:tav>
                                      </p:tavLst>
                                    </p:anim>
                                    <p:set>
                                      <p:cBhvr>
                                        <p:cTn id="10" dur="1" fill="hold">
                                          <p:stCondLst>
                                            <p:cond delay="4999"/>
                                          </p:stCondLst>
                                        </p:cTn>
                                        <p:tgtEl>
                                          <p:spTgt spid="7"/>
                                        </p:tgtEl>
                                        <p:attrNameLst>
                                          <p:attrName>style.visibility</p:attrName>
                                        </p:attrNameLst>
                                      </p:cBhvr>
                                      <p:to>
                                        <p:strVal val="hidden"/>
                                      </p:to>
                                    </p:set>
                                  </p:childTnLst>
                                </p:cTn>
                              </p:par>
                              <p:par>
                                <p:cTn id="11" presetID="13" presetClass="exit" presetSubtype="32" fill="hold" grpId="1" nodeType="withEffect">
                                  <p:stCondLst>
                                    <p:cond delay="0"/>
                                  </p:stCondLst>
                                  <p:childTnLst>
                                    <p:animEffect transition="out" filter="plus(out)">
                                      <p:cBhvr>
                                        <p:cTn id="12" dur="5000"/>
                                        <p:tgtEl>
                                          <p:spTgt spid="7"/>
                                        </p:tgtEl>
                                      </p:cBhvr>
                                    </p:animEffect>
                                    <p:set>
                                      <p:cBhvr>
                                        <p:cTn id="13" dur="1" fill="hold">
                                          <p:stCondLst>
                                            <p:cond delay="4999"/>
                                          </p:stCondLst>
                                        </p:cTn>
                                        <p:tgtEl>
                                          <p:spTgt spid="7"/>
                                        </p:tgtEl>
                                        <p:attrNameLst>
                                          <p:attrName>style.visibility</p:attrName>
                                        </p:attrNameLst>
                                      </p:cBhvr>
                                      <p:to>
                                        <p:strVal val="hidden"/>
                                      </p:to>
                                    </p:set>
                                  </p:childTnLst>
                                </p:cTn>
                              </p:par>
                              <p:par>
                                <p:cTn id="14" presetID="17" presetClass="exit" presetSubtype="10" fill="hold" grpId="0" nodeType="withEffect">
                                  <p:stCondLst>
                                    <p:cond delay="0"/>
                                  </p:stCondLst>
                                  <p:childTnLst>
                                    <p:anim calcmode="lin" valueType="num">
                                      <p:cBhvr>
                                        <p:cTn id="15" dur="5000"/>
                                        <p:tgtEl>
                                          <p:spTgt spid="4"/>
                                        </p:tgtEl>
                                        <p:attrNameLst>
                                          <p:attrName>ppt_w</p:attrName>
                                        </p:attrNameLst>
                                      </p:cBhvr>
                                      <p:tavLst>
                                        <p:tav tm="0">
                                          <p:val>
                                            <p:strVal val="ppt_w"/>
                                          </p:val>
                                        </p:tav>
                                        <p:tav tm="100000">
                                          <p:val>
                                            <p:fltVal val="0"/>
                                          </p:val>
                                        </p:tav>
                                      </p:tavLst>
                                    </p:anim>
                                    <p:anim calcmode="lin" valueType="num">
                                      <p:cBhvr>
                                        <p:cTn id="16" dur="5000"/>
                                        <p:tgtEl>
                                          <p:spTgt spid="4"/>
                                        </p:tgtEl>
                                        <p:attrNameLst>
                                          <p:attrName>ppt_h</p:attrName>
                                        </p:attrNameLst>
                                      </p:cBhvr>
                                      <p:tavLst>
                                        <p:tav tm="0">
                                          <p:val>
                                            <p:strVal val="ppt_h"/>
                                          </p:val>
                                        </p:tav>
                                        <p:tav tm="100000">
                                          <p:val>
                                            <p:strVal val="ppt_h"/>
                                          </p:val>
                                        </p:tav>
                                      </p:tavLst>
                                    </p:anim>
                                    <p:set>
                                      <p:cBhvr>
                                        <p:cTn id="17" dur="1" fill="hold">
                                          <p:stCondLst>
                                            <p:cond delay="4999"/>
                                          </p:stCondLst>
                                        </p:cTn>
                                        <p:tgtEl>
                                          <p:spTgt spid="4"/>
                                        </p:tgtEl>
                                        <p:attrNameLst>
                                          <p:attrName>style.visibility</p:attrName>
                                        </p:attrNameLst>
                                      </p:cBhvr>
                                      <p:to>
                                        <p:strVal val="hidden"/>
                                      </p:to>
                                    </p:set>
                                  </p:childTnLst>
                                </p:cTn>
                              </p:par>
                              <p:par>
                                <p:cTn id="18" presetID="6" presetClass="exit" presetSubtype="32" fill="hold" grpId="1" nodeType="withEffect">
                                  <p:stCondLst>
                                    <p:cond delay="0"/>
                                  </p:stCondLst>
                                  <p:childTnLst>
                                    <p:animEffect transition="out" filter="circle(out)">
                                      <p:cBhvr>
                                        <p:cTn id="19" dur="5000"/>
                                        <p:tgtEl>
                                          <p:spTgt spid="4"/>
                                        </p:tgtEl>
                                      </p:cBhvr>
                                    </p:animEffect>
                                    <p:set>
                                      <p:cBhvr>
                                        <p:cTn id="20" dur="1" fill="hold">
                                          <p:stCondLst>
                                            <p:cond delay="4999"/>
                                          </p:stCondLst>
                                        </p:cTn>
                                        <p:tgtEl>
                                          <p:spTgt spid="4"/>
                                        </p:tgtEl>
                                        <p:attrNameLst>
                                          <p:attrName>style.visibility</p:attrName>
                                        </p:attrNameLst>
                                      </p:cBhvr>
                                      <p:to>
                                        <p:strVal val="hidden"/>
                                      </p:to>
                                    </p:set>
                                  </p:childTnLst>
                                </p:cTn>
                              </p:par>
                              <p:par>
                                <p:cTn id="21" presetID="17" presetClass="entr" presetSubtype="10" fill="hold" nodeType="withEffect">
                                  <p:stCondLst>
                                    <p:cond delay="0"/>
                                  </p:stCondLst>
                                  <p:childTnLst>
                                    <p:set>
                                      <p:cBhvr>
                                        <p:cTn id="22" dur="1" fill="hold">
                                          <p:stCondLst>
                                            <p:cond delay="0"/>
                                          </p:stCondLst>
                                        </p:cTn>
                                        <p:tgtEl>
                                          <p:spTgt spid="2"/>
                                        </p:tgtEl>
                                        <p:attrNameLst>
                                          <p:attrName>style.visibility</p:attrName>
                                        </p:attrNameLst>
                                      </p:cBhvr>
                                      <p:to>
                                        <p:strVal val="visible"/>
                                      </p:to>
                                    </p:set>
                                    <p:anim calcmode="lin" valueType="num">
                                      <p:cBhvr>
                                        <p:cTn id="23" dur="5000" fill="hold"/>
                                        <p:tgtEl>
                                          <p:spTgt spid="2"/>
                                        </p:tgtEl>
                                        <p:attrNameLst>
                                          <p:attrName>ppt_w</p:attrName>
                                        </p:attrNameLst>
                                      </p:cBhvr>
                                      <p:tavLst>
                                        <p:tav tm="0">
                                          <p:val>
                                            <p:fltVal val="0"/>
                                          </p:val>
                                        </p:tav>
                                        <p:tav tm="100000">
                                          <p:val>
                                            <p:strVal val="#ppt_w"/>
                                          </p:val>
                                        </p:tav>
                                      </p:tavLst>
                                    </p:anim>
                                    <p:anim calcmode="lin" valueType="num">
                                      <p:cBhvr>
                                        <p:cTn id="24" dur="5000" fill="hold"/>
                                        <p:tgtEl>
                                          <p:spTgt spid="2"/>
                                        </p:tgtEl>
                                        <p:attrNameLst>
                                          <p:attrName>ppt_h</p:attrName>
                                        </p:attrNameLst>
                                      </p:cBhvr>
                                      <p:tavLst>
                                        <p:tav tm="0">
                                          <p:val>
                                            <p:strVal val="#ppt_h"/>
                                          </p:val>
                                        </p:tav>
                                        <p:tav tm="100000">
                                          <p:val>
                                            <p:strVal val="#ppt_h"/>
                                          </p:val>
                                        </p:tav>
                                      </p:tavLst>
                                    </p:anim>
                                  </p:childTnLst>
                                </p:cTn>
                              </p:par>
                              <p:par>
                                <p:cTn id="25" presetID="3" presetClass="entr" presetSubtype="5" fill="hold" nodeType="withEffect">
                                  <p:stCondLst>
                                    <p:cond delay="0"/>
                                  </p:stCondLst>
                                  <p:childTnLst>
                                    <p:set>
                                      <p:cBhvr>
                                        <p:cTn id="26" dur="1" fill="hold">
                                          <p:stCondLst>
                                            <p:cond delay="0"/>
                                          </p:stCondLst>
                                        </p:cTn>
                                        <p:tgtEl>
                                          <p:spTgt spid="2"/>
                                        </p:tgtEl>
                                        <p:attrNameLst>
                                          <p:attrName>style.visibility</p:attrName>
                                        </p:attrNameLst>
                                      </p:cBhvr>
                                      <p:to>
                                        <p:strVal val="visible"/>
                                      </p:to>
                                    </p:set>
                                    <p:animEffect transition="in" filter="blinds(vertical)">
                                      <p:cBhvr>
                                        <p:cTn id="27" dur="5000"/>
                                        <p:tgtEl>
                                          <p:spTgt spid="2"/>
                                        </p:tgtEl>
                                      </p:cBhvr>
                                    </p:animEffect>
                                  </p:childTnLst>
                                </p:cTn>
                              </p:par>
                            </p:childTnLst>
                          </p:cTn>
                        </p:par>
                        <p:par>
                          <p:cTn id="28" fill="hold">
                            <p:stCondLst>
                              <p:cond delay="5000"/>
                            </p:stCondLst>
                            <p:childTnLst>
                              <p:par>
                                <p:cTn id="29" presetID="12" presetClass="entr" presetSubtype="1" fill="hold" nodeType="afterEffect">
                                  <p:stCondLst>
                                    <p:cond delay="0"/>
                                  </p:stCondLst>
                                  <p:childTnLst>
                                    <p:set>
                                      <p:cBhvr>
                                        <p:cTn id="30" dur="1" fill="hold">
                                          <p:stCondLst>
                                            <p:cond delay="0"/>
                                          </p:stCondLst>
                                        </p:cTn>
                                        <p:tgtEl>
                                          <p:spTgt spid="8"/>
                                        </p:tgtEl>
                                        <p:attrNameLst>
                                          <p:attrName>style.visibility</p:attrName>
                                        </p:attrNameLst>
                                      </p:cBhvr>
                                      <p:to>
                                        <p:strVal val="visible"/>
                                      </p:to>
                                    </p:set>
                                    <p:animEffect transition="in" filter="slide(fromTop)">
                                      <p:cBhvr>
                                        <p:cTn id="31" dur="3000"/>
                                        <p:tgtEl>
                                          <p:spTgt spid="8"/>
                                        </p:tgtEl>
                                      </p:cBhvr>
                                    </p:animEffect>
                                  </p:childTnLst>
                                </p:cTn>
                              </p:par>
                            </p:childTnLst>
                          </p:cTn>
                        </p:par>
                        <p:par>
                          <p:cTn id="32" fill="hold">
                            <p:stCondLst>
                              <p:cond delay="8000"/>
                            </p:stCondLst>
                            <p:childTnLst>
                              <p:par>
                                <p:cTn id="33" presetID="12" presetClass="entr" presetSubtype="1" fill="hold" nodeType="afterEffect">
                                  <p:stCondLst>
                                    <p:cond delay="0"/>
                                  </p:stCondLst>
                                  <p:childTnLst>
                                    <p:set>
                                      <p:cBhvr>
                                        <p:cTn id="34" dur="1" fill="hold">
                                          <p:stCondLst>
                                            <p:cond delay="0"/>
                                          </p:stCondLst>
                                        </p:cTn>
                                        <p:tgtEl>
                                          <p:spTgt spid="9"/>
                                        </p:tgtEl>
                                        <p:attrNameLst>
                                          <p:attrName>style.visibility</p:attrName>
                                        </p:attrNameLst>
                                      </p:cBhvr>
                                      <p:to>
                                        <p:strVal val="visible"/>
                                      </p:to>
                                    </p:set>
                                    <p:animEffect transition="in" filter="slide(fromTop)">
                                      <p:cBhvr>
                                        <p:cTn id="35" dur="30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7" grpId="0" animBg="1"/>
      <p:bldP spid="7" grpId="1" animBg="1"/>
    </p:bldLst>
  </p:timing>
</p:sld>
</file>

<file path=ppt/slides/slide2.xml><?xml version="1.0" encoding="utf-8"?>
<p:sld xmlns:a="http://schemas.openxmlformats.org/drawingml/2006/main" xmlns:r="http://schemas.openxmlformats.org/officeDocument/2006/relationships" xmlns:p="http://schemas.openxmlformats.org/presentationml/2006/main">
  <p:cSld>
    <p:bg>
      <p:bgPr>
        <a:gradFill>
          <a:gsLst>
            <a:gs pos="0">
              <a:srgbClr val="FBCBFD"/>
            </a:gs>
            <a:gs pos="50000">
              <a:srgbClr val="7030A0">
                <a:shade val="67500"/>
                <a:satMod val="115000"/>
              </a:srgbClr>
            </a:gs>
            <a:gs pos="100000">
              <a:srgbClr val="7030A0">
                <a:shade val="100000"/>
                <a:satMod val="115000"/>
              </a:srgbClr>
            </a:gs>
          </a:gsLst>
          <a:lin ang="16200000" scaled="1"/>
        </a:gradFill>
        <a:effectLst/>
      </p:bgPr>
    </p:bg>
    <p:spTree>
      <p:nvGrpSpPr>
        <p:cNvPr id="1" name=""/>
        <p:cNvGrpSpPr/>
        <p:nvPr/>
      </p:nvGrpSpPr>
      <p:grpSpPr>
        <a:xfrm>
          <a:off x="0" y="0"/>
          <a:ext cx="0" cy="0"/>
          <a:chOff x="0" y="0"/>
          <a:chExt cx="0" cy="0"/>
        </a:xfrm>
      </p:grpSpPr>
      <p:pic>
        <p:nvPicPr>
          <p:cNvPr id="2" name="1 Imagen" descr="stock-photo-263352433.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4" name="3 Rectángulo"/>
          <p:cNvSpPr/>
          <p:nvPr/>
        </p:nvSpPr>
        <p:spPr>
          <a:xfrm>
            <a:off x="0" y="0"/>
            <a:ext cx="9144000" cy="5143500"/>
          </a:xfrm>
          <a:prstGeom prst="rect">
            <a:avLst/>
          </a:prstGeom>
          <a:gradFill flip="none" rotWithShape="1">
            <a:gsLst>
              <a:gs pos="14000">
                <a:srgbClr val="003615"/>
              </a:gs>
              <a:gs pos="50000">
                <a:srgbClr val="00B050">
                  <a:shade val="67500"/>
                  <a:satMod val="115000"/>
                </a:srgbClr>
              </a:gs>
              <a:gs pos="100000">
                <a:srgbClr val="00B050">
                  <a:shade val="100000"/>
                  <a:satMod val="115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dirty="0"/>
          </a:p>
        </p:txBody>
      </p:sp>
      <p:sp>
        <p:nvSpPr>
          <p:cNvPr id="5" name="4 Rectángulo"/>
          <p:cNvSpPr/>
          <p:nvPr/>
        </p:nvSpPr>
        <p:spPr>
          <a:xfrm>
            <a:off x="0" y="0"/>
            <a:ext cx="9144000" cy="5143500"/>
          </a:xfrm>
          <a:prstGeom prst="rect">
            <a:avLst/>
          </a:prstGeom>
          <a:gradFill flip="none" rotWithShape="1">
            <a:gsLst>
              <a:gs pos="15000">
                <a:srgbClr val="410244"/>
              </a:gs>
              <a:gs pos="50000">
                <a:srgbClr val="FBCBFD">
                  <a:shade val="67500"/>
                  <a:satMod val="115000"/>
                </a:srgbClr>
              </a:gs>
              <a:gs pos="100000">
                <a:srgbClr val="FBCBFD">
                  <a:shade val="100000"/>
                  <a:satMod val="115000"/>
                </a:srgb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dirty="0"/>
          </a:p>
        </p:txBody>
      </p:sp>
      <p:sp>
        <p:nvSpPr>
          <p:cNvPr id="6" name="5 Rectángulo"/>
          <p:cNvSpPr/>
          <p:nvPr/>
        </p:nvSpPr>
        <p:spPr>
          <a:xfrm>
            <a:off x="-142908" y="-142894"/>
            <a:ext cx="9572692" cy="5429288"/>
          </a:xfrm>
          <a:prstGeom prst="rect">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6"/>
                                        </p:tgtEl>
                                        <p:attrNameLst>
                                          <p:attrName>style.visibility</p:attrName>
                                        </p:attrNameLst>
                                      </p:cBhvr>
                                      <p:to>
                                        <p:strVal val="hidden"/>
                                      </p:to>
                                    </p:set>
                                  </p:childTnLst>
                                </p:cTn>
                              </p:par>
                              <p:par>
                                <p:cTn id="7" presetID="23" presetClass="exit" presetSubtype="272" fill="hold" grpId="0" nodeType="withEffect">
                                  <p:stCondLst>
                                    <p:cond delay="0"/>
                                  </p:stCondLst>
                                  <p:childTnLst>
                                    <p:anim calcmode="lin" valueType="num">
                                      <p:cBhvr>
                                        <p:cTn id="8" dur="3000"/>
                                        <p:tgtEl>
                                          <p:spTgt spid="5"/>
                                        </p:tgtEl>
                                        <p:attrNameLst>
                                          <p:attrName>ppt_w</p:attrName>
                                        </p:attrNameLst>
                                      </p:cBhvr>
                                      <p:tavLst>
                                        <p:tav tm="0">
                                          <p:val>
                                            <p:strVal val="ppt_w"/>
                                          </p:val>
                                        </p:tav>
                                        <p:tav tm="100000">
                                          <p:val>
                                            <p:strVal val="4/3*ppt_w"/>
                                          </p:val>
                                        </p:tav>
                                      </p:tavLst>
                                    </p:anim>
                                    <p:anim calcmode="lin" valueType="num">
                                      <p:cBhvr>
                                        <p:cTn id="9" dur="3000"/>
                                        <p:tgtEl>
                                          <p:spTgt spid="5"/>
                                        </p:tgtEl>
                                        <p:attrNameLst>
                                          <p:attrName>ppt_h</p:attrName>
                                        </p:attrNameLst>
                                      </p:cBhvr>
                                      <p:tavLst>
                                        <p:tav tm="0">
                                          <p:val>
                                            <p:strVal val="ppt_h"/>
                                          </p:val>
                                        </p:tav>
                                        <p:tav tm="100000">
                                          <p:val>
                                            <p:strVal val="4/3*ppt_h"/>
                                          </p:val>
                                        </p:tav>
                                      </p:tavLst>
                                    </p:anim>
                                    <p:set>
                                      <p:cBhvr>
                                        <p:cTn id="10" dur="1" fill="hold">
                                          <p:stCondLst>
                                            <p:cond delay="2999"/>
                                          </p:stCondLst>
                                        </p:cTn>
                                        <p:tgtEl>
                                          <p:spTgt spid="5"/>
                                        </p:tgtEl>
                                        <p:attrNameLst>
                                          <p:attrName>style.visibility</p:attrName>
                                        </p:attrNameLst>
                                      </p:cBhvr>
                                      <p:to>
                                        <p:strVal val="hidden"/>
                                      </p:to>
                                    </p:set>
                                  </p:childTnLst>
                                </p:cTn>
                              </p:par>
                              <p:par>
                                <p:cTn id="11" presetID="18" presetClass="exit" presetSubtype="3" fill="hold" grpId="1" nodeType="withEffect">
                                  <p:stCondLst>
                                    <p:cond delay="0"/>
                                  </p:stCondLst>
                                  <p:childTnLst>
                                    <p:animEffect transition="out" filter="strips(upRight)">
                                      <p:cBhvr>
                                        <p:cTn id="12" dur="3000"/>
                                        <p:tgtEl>
                                          <p:spTgt spid="5"/>
                                        </p:tgtEl>
                                      </p:cBhvr>
                                    </p:animEffect>
                                    <p:set>
                                      <p:cBhvr>
                                        <p:cTn id="13" dur="1" fill="hold">
                                          <p:stCondLst>
                                            <p:cond delay="2999"/>
                                          </p:stCondLst>
                                        </p:cTn>
                                        <p:tgtEl>
                                          <p:spTgt spid="5"/>
                                        </p:tgtEl>
                                        <p:attrNameLst>
                                          <p:attrName>style.visibility</p:attrName>
                                        </p:attrNameLst>
                                      </p:cBhvr>
                                      <p:to>
                                        <p:strVal val="hidden"/>
                                      </p:to>
                                    </p:set>
                                  </p:childTnLst>
                                </p:cTn>
                              </p:par>
                              <p:par>
                                <p:cTn id="14" presetID="23" presetClass="exit" presetSubtype="272" fill="hold" grpId="0" nodeType="withEffect">
                                  <p:stCondLst>
                                    <p:cond delay="0"/>
                                  </p:stCondLst>
                                  <p:childTnLst>
                                    <p:anim calcmode="lin" valueType="num">
                                      <p:cBhvr>
                                        <p:cTn id="15" dur="3000"/>
                                        <p:tgtEl>
                                          <p:spTgt spid="4"/>
                                        </p:tgtEl>
                                        <p:attrNameLst>
                                          <p:attrName>ppt_w</p:attrName>
                                        </p:attrNameLst>
                                      </p:cBhvr>
                                      <p:tavLst>
                                        <p:tav tm="0">
                                          <p:val>
                                            <p:strVal val="ppt_w"/>
                                          </p:val>
                                        </p:tav>
                                        <p:tav tm="100000">
                                          <p:val>
                                            <p:strVal val="4/3*ppt_w"/>
                                          </p:val>
                                        </p:tav>
                                      </p:tavLst>
                                    </p:anim>
                                    <p:anim calcmode="lin" valueType="num">
                                      <p:cBhvr>
                                        <p:cTn id="16" dur="3000"/>
                                        <p:tgtEl>
                                          <p:spTgt spid="4"/>
                                        </p:tgtEl>
                                        <p:attrNameLst>
                                          <p:attrName>ppt_h</p:attrName>
                                        </p:attrNameLst>
                                      </p:cBhvr>
                                      <p:tavLst>
                                        <p:tav tm="0">
                                          <p:val>
                                            <p:strVal val="ppt_h"/>
                                          </p:val>
                                        </p:tav>
                                        <p:tav tm="100000">
                                          <p:val>
                                            <p:strVal val="4/3*ppt_h"/>
                                          </p:val>
                                        </p:tav>
                                      </p:tavLst>
                                    </p:anim>
                                    <p:set>
                                      <p:cBhvr>
                                        <p:cTn id="17" dur="1" fill="hold">
                                          <p:stCondLst>
                                            <p:cond delay="2999"/>
                                          </p:stCondLst>
                                        </p:cTn>
                                        <p:tgtEl>
                                          <p:spTgt spid="4"/>
                                        </p:tgtEl>
                                        <p:attrNameLst>
                                          <p:attrName>style.visibility</p:attrName>
                                        </p:attrNameLst>
                                      </p:cBhvr>
                                      <p:to>
                                        <p:strVal val="hidden"/>
                                      </p:to>
                                    </p:set>
                                  </p:childTnLst>
                                </p:cTn>
                              </p:par>
                              <p:par>
                                <p:cTn id="18" presetID="18" presetClass="exit" presetSubtype="12" fill="hold" grpId="1" nodeType="withEffect">
                                  <p:stCondLst>
                                    <p:cond delay="0"/>
                                  </p:stCondLst>
                                  <p:childTnLst>
                                    <p:animEffect transition="out" filter="strips(downLeft)">
                                      <p:cBhvr>
                                        <p:cTn id="19" dur="3000"/>
                                        <p:tgtEl>
                                          <p:spTgt spid="4"/>
                                        </p:tgtEl>
                                      </p:cBhvr>
                                    </p:animEffect>
                                    <p:set>
                                      <p:cBhvr>
                                        <p:cTn id="20" dur="1" fill="hold">
                                          <p:stCondLst>
                                            <p:cond delay="2999"/>
                                          </p:stCondLst>
                                        </p:cTn>
                                        <p:tgtEl>
                                          <p:spTgt spid="4"/>
                                        </p:tgtEl>
                                        <p:attrNameLst>
                                          <p:attrName>style.visibility</p:attrName>
                                        </p:attrNameLst>
                                      </p:cBhvr>
                                      <p:to>
                                        <p:strVal val="hidden"/>
                                      </p:to>
                                    </p:set>
                                  </p:childTnLst>
                                </p:cTn>
                              </p:par>
                              <p:par>
                                <p:cTn id="21" presetID="23" presetClass="entr" presetSubtype="288" fill="hold" nodeType="withEffect">
                                  <p:stCondLst>
                                    <p:cond delay="0"/>
                                  </p:stCondLst>
                                  <p:childTnLst>
                                    <p:set>
                                      <p:cBhvr>
                                        <p:cTn id="22" dur="1" fill="hold">
                                          <p:stCondLst>
                                            <p:cond delay="0"/>
                                          </p:stCondLst>
                                        </p:cTn>
                                        <p:tgtEl>
                                          <p:spTgt spid="2"/>
                                        </p:tgtEl>
                                        <p:attrNameLst>
                                          <p:attrName>style.visibility</p:attrName>
                                        </p:attrNameLst>
                                      </p:cBhvr>
                                      <p:to>
                                        <p:strVal val="visible"/>
                                      </p:to>
                                    </p:set>
                                    <p:anim calcmode="lin" valueType="num">
                                      <p:cBhvr>
                                        <p:cTn id="23" dur="3000" fill="hold"/>
                                        <p:tgtEl>
                                          <p:spTgt spid="2"/>
                                        </p:tgtEl>
                                        <p:attrNameLst>
                                          <p:attrName>ppt_w</p:attrName>
                                        </p:attrNameLst>
                                      </p:cBhvr>
                                      <p:tavLst>
                                        <p:tav tm="0">
                                          <p:val>
                                            <p:strVal val="4/3*#ppt_w"/>
                                          </p:val>
                                        </p:tav>
                                        <p:tav tm="100000">
                                          <p:val>
                                            <p:strVal val="#ppt_w"/>
                                          </p:val>
                                        </p:tav>
                                      </p:tavLst>
                                    </p:anim>
                                    <p:anim calcmode="lin" valueType="num">
                                      <p:cBhvr>
                                        <p:cTn id="24" dur="3000" fill="hold"/>
                                        <p:tgtEl>
                                          <p:spTgt spid="2"/>
                                        </p:tgtEl>
                                        <p:attrNameLst>
                                          <p:attrName>ppt_h</p:attrName>
                                        </p:attrNameLst>
                                      </p:cBhvr>
                                      <p:tavLst>
                                        <p:tav tm="0">
                                          <p:val>
                                            <p:strVal val="4/3*#ppt_h"/>
                                          </p:val>
                                        </p:tav>
                                        <p:tav tm="100000">
                                          <p:val>
                                            <p:strVal val="#ppt_h"/>
                                          </p:val>
                                        </p:tav>
                                      </p:tavLst>
                                    </p:anim>
                                  </p:childTnLst>
                                </p:cTn>
                              </p:par>
                              <p:par>
                                <p:cTn id="25" presetID="8" presetClass="entr" presetSubtype="32" fill="hold" nodeType="withEffect">
                                  <p:stCondLst>
                                    <p:cond delay="0"/>
                                  </p:stCondLst>
                                  <p:childTnLst>
                                    <p:set>
                                      <p:cBhvr>
                                        <p:cTn id="26" dur="1" fill="hold">
                                          <p:stCondLst>
                                            <p:cond delay="0"/>
                                          </p:stCondLst>
                                        </p:cTn>
                                        <p:tgtEl>
                                          <p:spTgt spid="2"/>
                                        </p:tgtEl>
                                        <p:attrNameLst>
                                          <p:attrName>style.visibility</p:attrName>
                                        </p:attrNameLst>
                                      </p:cBhvr>
                                      <p:to>
                                        <p:strVal val="visible"/>
                                      </p:to>
                                    </p:set>
                                    <p:animEffect transition="in" filter="diamond(out)">
                                      <p:cBhvr>
                                        <p:cTn id="27"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5" grpId="0" animBg="1"/>
      <p:bldP spid="5" grpId="1" animBg="1"/>
      <p:bldP spid="6"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bg>
      <p:bgPr>
        <a:gradFill flip="none" rotWithShape="1">
          <a:gsLst>
            <a:gs pos="14000">
              <a:srgbClr val="C80051"/>
            </a:gs>
            <a:gs pos="50000">
              <a:schemeClr val="bg1">
                <a:lumMod val="85000"/>
                <a:shade val="67500"/>
                <a:satMod val="115000"/>
              </a:schemeClr>
            </a:gs>
            <a:gs pos="100000">
              <a:schemeClr val="bg1">
                <a:lumMod val="85000"/>
                <a:shade val="100000"/>
                <a:satMod val="115000"/>
              </a:schemeClr>
            </a:gs>
          </a:gsLst>
          <a:lin ang="5400000" scaled="1"/>
          <a:tileRect/>
        </a:gradFill>
        <a:effectLst/>
      </p:bgPr>
    </p:bg>
    <p:spTree>
      <p:nvGrpSpPr>
        <p:cNvPr id="1" name=""/>
        <p:cNvGrpSpPr/>
        <p:nvPr/>
      </p:nvGrpSpPr>
      <p:grpSpPr>
        <a:xfrm>
          <a:off x="0" y="0"/>
          <a:ext cx="0" cy="0"/>
          <a:chOff x="0" y="0"/>
          <a:chExt cx="0" cy="0"/>
        </a:xfrm>
      </p:grpSpPr>
      <p:pic>
        <p:nvPicPr>
          <p:cNvPr id="2" name="1 Imagen" descr="stock-photo-78111901.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4" name="3 Rectángulo"/>
          <p:cNvSpPr/>
          <p:nvPr/>
        </p:nvSpPr>
        <p:spPr>
          <a:xfrm>
            <a:off x="0" y="0"/>
            <a:ext cx="9144000" cy="5143500"/>
          </a:xfrm>
          <a:prstGeom prst="rect">
            <a:avLst/>
          </a:prstGeom>
          <a:gradFill flip="none" rotWithShape="1">
            <a:gsLst>
              <a:gs pos="0">
                <a:srgbClr val="FBCBFD"/>
              </a:gs>
              <a:gs pos="50000">
                <a:schemeClr val="bg1">
                  <a:lumMod val="95000"/>
                  <a:shade val="67500"/>
                  <a:satMod val="115000"/>
                </a:schemeClr>
              </a:gs>
              <a:gs pos="100000">
                <a:schemeClr val="bg1">
                  <a:lumMod val="95000"/>
                  <a:shade val="100000"/>
                  <a:satMod val="115000"/>
                </a:scheme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dirty="0"/>
          </a:p>
        </p:txBody>
      </p:sp>
      <p:sp>
        <p:nvSpPr>
          <p:cNvPr id="5" name="4 Rectángulo"/>
          <p:cNvSpPr/>
          <p:nvPr/>
        </p:nvSpPr>
        <p:spPr>
          <a:xfrm>
            <a:off x="-142908" y="-142894"/>
            <a:ext cx="9572692" cy="5429288"/>
          </a:xfrm>
          <a:prstGeom prst="rect">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hidden"/>
                                      </p:to>
                                    </p:set>
                                  </p:childTnLst>
                                </p:cTn>
                              </p:par>
                              <p:par>
                                <p:cTn id="7" presetID="17" presetClass="exit" presetSubtype="4" fill="hold" grpId="0" nodeType="withEffect">
                                  <p:stCondLst>
                                    <p:cond delay="0"/>
                                  </p:stCondLst>
                                  <p:childTnLst>
                                    <p:anim calcmode="lin" valueType="num">
                                      <p:cBhvr>
                                        <p:cTn id="8" dur="3000"/>
                                        <p:tgtEl>
                                          <p:spTgt spid="4"/>
                                        </p:tgtEl>
                                        <p:attrNameLst>
                                          <p:attrName>ppt_x</p:attrName>
                                        </p:attrNameLst>
                                      </p:cBhvr>
                                      <p:tavLst>
                                        <p:tav tm="0">
                                          <p:val>
                                            <p:strVal val="ppt_x"/>
                                          </p:val>
                                        </p:tav>
                                        <p:tav tm="100000">
                                          <p:val>
                                            <p:strVal val="ppt_x"/>
                                          </p:val>
                                        </p:tav>
                                      </p:tavLst>
                                    </p:anim>
                                    <p:anim calcmode="lin" valueType="num">
                                      <p:cBhvr>
                                        <p:cTn id="9" dur="3000"/>
                                        <p:tgtEl>
                                          <p:spTgt spid="4"/>
                                        </p:tgtEl>
                                        <p:attrNameLst>
                                          <p:attrName>ppt_y</p:attrName>
                                        </p:attrNameLst>
                                      </p:cBhvr>
                                      <p:tavLst>
                                        <p:tav tm="0">
                                          <p:val>
                                            <p:strVal val="ppt_y"/>
                                          </p:val>
                                        </p:tav>
                                        <p:tav tm="100000">
                                          <p:val>
                                            <p:strVal val="ppt_y+ppt_h/2"/>
                                          </p:val>
                                        </p:tav>
                                      </p:tavLst>
                                    </p:anim>
                                    <p:anim calcmode="lin" valueType="num">
                                      <p:cBhvr>
                                        <p:cTn id="10" dur="3000"/>
                                        <p:tgtEl>
                                          <p:spTgt spid="4"/>
                                        </p:tgtEl>
                                        <p:attrNameLst>
                                          <p:attrName>ppt_w</p:attrName>
                                        </p:attrNameLst>
                                      </p:cBhvr>
                                      <p:tavLst>
                                        <p:tav tm="0">
                                          <p:val>
                                            <p:strVal val="ppt_w"/>
                                          </p:val>
                                        </p:tav>
                                        <p:tav tm="100000">
                                          <p:val>
                                            <p:strVal val="ppt_w"/>
                                          </p:val>
                                        </p:tav>
                                      </p:tavLst>
                                    </p:anim>
                                    <p:anim calcmode="lin" valueType="num">
                                      <p:cBhvr>
                                        <p:cTn id="11" dur="3000"/>
                                        <p:tgtEl>
                                          <p:spTgt spid="4"/>
                                        </p:tgtEl>
                                        <p:attrNameLst>
                                          <p:attrName>ppt_h</p:attrName>
                                        </p:attrNameLst>
                                      </p:cBhvr>
                                      <p:tavLst>
                                        <p:tav tm="0">
                                          <p:val>
                                            <p:strVal val="ppt_h"/>
                                          </p:val>
                                        </p:tav>
                                        <p:tav tm="100000">
                                          <p:val>
                                            <p:fltVal val="0"/>
                                          </p:val>
                                        </p:tav>
                                      </p:tavLst>
                                    </p:anim>
                                    <p:set>
                                      <p:cBhvr>
                                        <p:cTn id="12" dur="1" fill="hold">
                                          <p:stCondLst>
                                            <p:cond delay="2999"/>
                                          </p:stCondLst>
                                        </p:cTn>
                                        <p:tgtEl>
                                          <p:spTgt spid="4"/>
                                        </p:tgtEl>
                                        <p:attrNameLst>
                                          <p:attrName>style.visibility</p:attrName>
                                        </p:attrNameLst>
                                      </p:cBhvr>
                                      <p:to>
                                        <p:strVal val="hidden"/>
                                      </p:to>
                                    </p:set>
                                  </p:childTnLst>
                                </p:cTn>
                              </p:par>
                              <p:par>
                                <p:cTn id="13" presetID="5" presetClass="exit" presetSubtype="5" fill="hold" grpId="1" nodeType="withEffect">
                                  <p:stCondLst>
                                    <p:cond delay="0"/>
                                  </p:stCondLst>
                                  <p:childTnLst>
                                    <p:animEffect transition="out" filter="checkerboard(down)">
                                      <p:cBhvr>
                                        <p:cTn id="14" dur="3000"/>
                                        <p:tgtEl>
                                          <p:spTgt spid="4"/>
                                        </p:tgtEl>
                                      </p:cBhvr>
                                    </p:animEffect>
                                    <p:set>
                                      <p:cBhvr>
                                        <p:cTn id="15" dur="1" fill="hold">
                                          <p:stCondLst>
                                            <p:cond delay="2999"/>
                                          </p:stCondLst>
                                        </p:cTn>
                                        <p:tgtEl>
                                          <p:spTgt spid="4"/>
                                        </p:tgtEl>
                                        <p:attrNameLst>
                                          <p:attrName>style.visibility</p:attrName>
                                        </p:attrNameLst>
                                      </p:cBhvr>
                                      <p:to>
                                        <p:strVal val="hidden"/>
                                      </p:to>
                                    </p:set>
                                  </p:childTnLst>
                                </p:cTn>
                              </p:par>
                              <p:par>
                                <p:cTn id="16" presetID="17" presetClass="entr" presetSubtype="1" fill="hold" nodeType="withEffect">
                                  <p:stCondLst>
                                    <p:cond delay="0"/>
                                  </p:stCondLst>
                                  <p:childTnLst>
                                    <p:set>
                                      <p:cBhvr>
                                        <p:cTn id="17" dur="1" fill="hold">
                                          <p:stCondLst>
                                            <p:cond delay="0"/>
                                          </p:stCondLst>
                                        </p:cTn>
                                        <p:tgtEl>
                                          <p:spTgt spid="2"/>
                                        </p:tgtEl>
                                        <p:attrNameLst>
                                          <p:attrName>style.visibility</p:attrName>
                                        </p:attrNameLst>
                                      </p:cBhvr>
                                      <p:to>
                                        <p:strVal val="visible"/>
                                      </p:to>
                                    </p:set>
                                    <p:anim calcmode="lin" valueType="num">
                                      <p:cBhvr>
                                        <p:cTn id="18" dur="3000" fill="hold"/>
                                        <p:tgtEl>
                                          <p:spTgt spid="2"/>
                                        </p:tgtEl>
                                        <p:attrNameLst>
                                          <p:attrName>ppt_x</p:attrName>
                                        </p:attrNameLst>
                                      </p:cBhvr>
                                      <p:tavLst>
                                        <p:tav tm="0">
                                          <p:val>
                                            <p:strVal val="#ppt_x"/>
                                          </p:val>
                                        </p:tav>
                                        <p:tav tm="100000">
                                          <p:val>
                                            <p:strVal val="#ppt_x"/>
                                          </p:val>
                                        </p:tav>
                                      </p:tavLst>
                                    </p:anim>
                                    <p:anim calcmode="lin" valueType="num">
                                      <p:cBhvr>
                                        <p:cTn id="19" dur="3000" fill="hold"/>
                                        <p:tgtEl>
                                          <p:spTgt spid="2"/>
                                        </p:tgtEl>
                                        <p:attrNameLst>
                                          <p:attrName>ppt_y</p:attrName>
                                        </p:attrNameLst>
                                      </p:cBhvr>
                                      <p:tavLst>
                                        <p:tav tm="0">
                                          <p:val>
                                            <p:strVal val="#ppt_y-#ppt_h/2"/>
                                          </p:val>
                                        </p:tav>
                                        <p:tav tm="100000">
                                          <p:val>
                                            <p:strVal val="#ppt_y"/>
                                          </p:val>
                                        </p:tav>
                                      </p:tavLst>
                                    </p:anim>
                                    <p:anim calcmode="lin" valueType="num">
                                      <p:cBhvr>
                                        <p:cTn id="20" dur="3000" fill="hold"/>
                                        <p:tgtEl>
                                          <p:spTgt spid="2"/>
                                        </p:tgtEl>
                                        <p:attrNameLst>
                                          <p:attrName>ppt_w</p:attrName>
                                        </p:attrNameLst>
                                      </p:cBhvr>
                                      <p:tavLst>
                                        <p:tav tm="0">
                                          <p:val>
                                            <p:strVal val="#ppt_w"/>
                                          </p:val>
                                        </p:tav>
                                        <p:tav tm="100000">
                                          <p:val>
                                            <p:strVal val="#ppt_w"/>
                                          </p:val>
                                        </p:tav>
                                      </p:tavLst>
                                    </p:anim>
                                    <p:anim calcmode="lin" valueType="num">
                                      <p:cBhvr>
                                        <p:cTn id="21" dur="3000" fill="hold"/>
                                        <p:tgtEl>
                                          <p:spTgt spid="2"/>
                                        </p:tgtEl>
                                        <p:attrNameLst>
                                          <p:attrName>ppt_h</p:attrName>
                                        </p:attrNameLst>
                                      </p:cBhvr>
                                      <p:tavLst>
                                        <p:tav tm="0">
                                          <p:val>
                                            <p:fltVal val="0"/>
                                          </p:val>
                                        </p:tav>
                                        <p:tav tm="100000">
                                          <p:val>
                                            <p:strVal val="#ppt_h"/>
                                          </p:val>
                                        </p:tav>
                                      </p:tavLst>
                                    </p:anim>
                                  </p:childTnLst>
                                </p:cTn>
                              </p:par>
                              <p:par>
                                <p:cTn id="22" presetID="5" presetClass="entr" presetSubtype="5" fill="hold" nodeType="withEffect">
                                  <p:stCondLst>
                                    <p:cond delay="0"/>
                                  </p:stCondLst>
                                  <p:childTnLst>
                                    <p:set>
                                      <p:cBhvr>
                                        <p:cTn id="23" dur="1" fill="hold">
                                          <p:stCondLst>
                                            <p:cond delay="0"/>
                                          </p:stCondLst>
                                        </p:cTn>
                                        <p:tgtEl>
                                          <p:spTgt spid="2"/>
                                        </p:tgtEl>
                                        <p:attrNameLst>
                                          <p:attrName>style.visibility</p:attrName>
                                        </p:attrNameLst>
                                      </p:cBhvr>
                                      <p:to>
                                        <p:strVal val="visible"/>
                                      </p:to>
                                    </p:set>
                                    <p:animEffect transition="in" filter="checkerboard(down)">
                                      <p:cBhvr>
                                        <p:cTn id="24"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5"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bg>
      <p:bgPr>
        <a:gradFill>
          <a:gsLst>
            <a:gs pos="0">
              <a:schemeClr val="accent3">
                <a:lumMod val="50000"/>
              </a:schemeClr>
            </a:gs>
            <a:gs pos="50000">
              <a:srgbClr val="DFF1CB">
                <a:shade val="67500"/>
                <a:satMod val="115000"/>
              </a:srgbClr>
            </a:gs>
            <a:gs pos="100000">
              <a:srgbClr val="DFF1CB">
                <a:shade val="100000"/>
                <a:satMod val="115000"/>
              </a:srgbClr>
            </a:gs>
          </a:gsLst>
          <a:lin ang="16200000" scaled="1"/>
        </a:gradFill>
        <a:effectLst/>
      </p:bgPr>
    </p:bg>
    <p:spTree>
      <p:nvGrpSpPr>
        <p:cNvPr id="1" name=""/>
        <p:cNvGrpSpPr/>
        <p:nvPr/>
      </p:nvGrpSpPr>
      <p:grpSpPr>
        <a:xfrm>
          <a:off x="0" y="0"/>
          <a:ext cx="0" cy="0"/>
          <a:chOff x="0" y="0"/>
          <a:chExt cx="0" cy="0"/>
        </a:xfrm>
      </p:grpSpPr>
      <p:pic>
        <p:nvPicPr>
          <p:cNvPr id="2" name="1 Imagen" descr="788e4537.png"/>
          <p:cNvPicPr>
            <a:picLocks noChangeAspect="1"/>
          </p:cNvPicPr>
          <p:nvPr/>
        </p:nvPicPr>
        <p:blipFill>
          <a:blip r:embed="rId2"/>
          <a:stretch>
            <a:fillRect/>
          </a:stretch>
        </p:blipFill>
        <p:spPr>
          <a:xfrm>
            <a:off x="500034" y="0"/>
            <a:ext cx="8192389" cy="5143500"/>
          </a:xfrm>
          <a:prstGeom prst="rect">
            <a:avLst/>
          </a:prstGeom>
        </p:spPr>
      </p:pic>
      <p:sp>
        <p:nvSpPr>
          <p:cNvPr id="4" name="3 CuadroTexto"/>
          <p:cNvSpPr txBox="1"/>
          <p:nvPr/>
        </p:nvSpPr>
        <p:spPr>
          <a:xfrm>
            <a:off x="3214678" y="2571750"/>
            <a:ext cx="2286016" cy="1169551"/>
          </a:xfrm>
          <a:prstGeom prst="rect">
            <a:avLst/>
          </a:prstGeom>
          <a:noFill/>
        </p:spPr>
        <p:txBody>
          <a:bodyPr wrap="square" rtlCol="0">
            <a:spAutoFit/>
          </a:bodyPr>
          <a:lstStyle/>
          <a:p>
            <a:pPr algn="ctr"/>
            <a:r>
              <a:rPr lang="es-PE" sz="1400" b="1" dirty="0" smtClean="0">
                <a:solidFill>
                  <a:srgbClr val="FFFF00"/>
                </a:solidFill>
                <a:effectLst>
                  <a:outerShdw blurRad="38100" dist="38100" dir="2700000" algn="tl">
                    <a:srgbClr val="000000">
                      <a:alpha val="43137"/>
                    </a:srgbClr>
                  </a:outerShdw>
                </a:effectLst>
              </a:rPr>
              <a:t>En este camino llamado Vida he cruzado terrenos estériles, desiertos, pantanos y he tendido puentes entre acantilados</a:t>
            </a:r>
            <a:endParaRPr lang="es-PE" sz="1400" b="1" dirty="0">
              <a:solidFill>
                <a:srgbClr val="FFFF00"/>
              </a:solidFill>
              <a:effectLst>
                <a:outerShdw blurRad="38100" dist="38100" dir="2700000" algn="tl">
                  <a:srgbClr val="000000">
                    <a:alpha val="43137"/>
                  </a:srgbClr>
                </a:outerShdw>
              </a:effectLst>
            </a:endParaRPr>
          </a:p>
        </p:txBody>
      </p:sp>
      <p:sp>
        <p:nvSpPr>
          <p:cNvPr id="5" name="4 Rectángulo"/>
          <p:cNvSpPr/>
          <p:nvPr/>
        </p:nvSpPr>
        <p:spPr>
          <a:xfrm>
            <a:off x="-142908" y="-142894"/>
            <a:ext cx="9572692" cy="5429288"/>
          </a:xfrm>
          <a:prstGeom prst="rect">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A8B22C"/>
            </a:gs>
            <a:gs pos="30000">
              <a:srgbClr val="D49E6C"/>
            </a:gs>
            <a:gs pos="70000">
              <a:srgbClr val="A65528"/>
            </a:gs>
            <a:gs pos="100000">
              <a:srgbClr val="663012"/>
            </a:gs>
          </a:gsLst>
          <a:lin ang="10800000" scaled="1"/>
          <a:tileRect/>
        </a:gradFill>
        <a:effectLst/>
      </p:bgPr>
    </p:bg>
    <p:spTree>
      <p:nvGrpSpPr>
        <p:cNvPr id="1" name=""/>
        <p:cNvGrpSpPr/>
        <p:nvPr/>
      </p:nvGrpSpPr>
      <p:grpSpPr>
        <a:xfrm>
          <a:off x="0" y="0"/>
          <a:ext cx="0" cy="0"/>
          <a:chOff x="0" y="0"/>
          <a:chExt cx="0" cy="0"/>
        </a:xfrm>
      </p:grpSpPr>
      <p:pic>
        <p:nvPicPr>
          <p:cNvPr id="2" name="1 Imagen" descr="stock-photo-30884743.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4" name="3 Rectángulo"/>
          <p:cNvSpPr/>
          <p:nvPr/>
        </p:nvSpPr>
        <p:spPr>
          <a:xfrm>
            <a:off x="0" y="0"/>
            <a:ext cx="9144000" cy="5143500"/>
          </a:xfrm>
          <a:prstGeom prst="rect">
            <a:avLst/>
          </a:prstGeom>
          <a:gradFill flip="none" rotWithShape="1">
            <a:gsLst>
              <a:gs pos="0">
                <a:srgbClr val="FFE389"/>
              </a:gs>
              <a:gs pos="50000">
                <a:srgbClr val="89551B">
                  <a:shade val="67500"/>
                  <a:satMod val="115000"/>
                </a:srgbClr>
              </a:gs>
              <a:gs pos="100000">
                <a:srgbClr val="89551B">
                  <a:shade val="100000"/>
                  <a:satMod val="115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dirty="0"/>
          </a:p>
        </p:txBody>
      </p:sp>
      <p:sp>
        <p:nvSpPr>
          <p:cNvPr id="5" name="4 Rectángulo"/>
          <p:cNvSpPr/>
          <p:nvPr/>
        </p:nvSpPr>
        <p:spPr>
          <a:xfrm>
            <a:off x="0" y="0"/>
            <a:ext cx="9144000" cy="5143500"/>
          </a:xfrm>
          <a:prstGeom prst="rect">
            <a:avLst/>
          </a:prstGeom>
          <a:gradFill flip="none" rotWithShape="1">
            <a:gsLst>
              <a:gs pos="0">
                <a:schemeClr val="bg1"/>
              </a:gs>
              <a:gs pos="50000">
                <a:srgbClr val="FF8BDB">
                  <a:shade val="67500"/>
                  <a:satMod val="115000"/>
                </a:srgbClr>
              </a:gs>
              <a:gs pos="100000">
                <a:srgbClr val="FF8BDB">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dirty="0"/>
          </a:p>
        </p:txBody>
      </p:sp>
      <p:sp>
        <p:nvSpPr>
          <p:cNvPr id="6" name="5 Rectángulo"/>
          <p:cNvSpPr/>
          <p:nvPr/>
        </p:nvSpPr>
        <p:spPr>
          <a:xfrm>
            <a:off x="-142908" y="-142894"/>
            <a:ext cx="9572692" cy="5429288"/>
          </a:xfrm>
          <a:prstGeom prst="rect">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6"/>
                                        </p:tgtEl>
                                        <p:attrNameLst>
                                          <p:attrName>style.visibility</p:attrName>
                                        </p:attrNameLst>
                                      </p:cBhvr>
                                      <p:to>
                                        <p:strVal val="hidden"/>
                                      </p:to>
                                    </p:set>
                                  </p:childTnLst>
                                </p:cTn>
                              </p:par>
                              <p:par>
                                <p:cTn id="7" presetID="23" presetClass="exit" presetSubtype="288" fill="hold" grpId="0" nodeType="withEffect">
                                  <p:stCondLst>
                                    <p:cond delay="0"/>
                                  </p:stCondLst>
                                  <p:childTnLst>
                                    <p:anim calcmode="lin" valueType="num">
                                      <p:cBhvr>
                                        <p:cTn id="8" dur="3000"/>
                                        <p:tgtEl>
                                          <p:spTgt spid="5"/>
                                        </p:tgtEl>
                                        <p:attrNameLst>
                                          <p:attrName>ppt_w</p:attrName>
                                        </p:attrNameLst>
                                      </p:cBhvr>
                                      <p:tavLst>
                                        <p:tav tm="0">
                                          <p:val>
                                            <p:strVal val="ppt_w"/>
                                          </p:val>
                                        </p:tav>
                                        <p:tav tm="100000">
                                          <p:val>
                                            <p:strVal val="2/3*ppt_w"/>
                                          </p:val>
                                        </p:tav>
                                      </p:tavLst>
                                    </p:anim>
                                    <p:anim calcmode="lin" valueType="num">
                                      <p:cBhvr>
                                        <p:cTn id="9" dur="3000"/>
                                        <p:tgtEl>
                                          <p:spTgt spid="5"/>
                                        </p:tgtEl>
                                        <p:attrNameLst>
                                          <p:attrName>ppt_h</p:attrName>
                                        </p:attrNameLst>
                                      </p:cBhvr>
                                      <p:tavLst>
                                        <p:tav tm="0">
                                          <p:val>
                                            <p:strVal val="ppt_h"/>
                                          </p:val>
                                        </p:tav>
                                        <p:tav tm="100000">
                                          <p:val>
                                            <p:strVal val="2/3*ppt_h"/>
                                          </p:val>
                                        </p:tav>
                                      </p:tavLst>
                                    </p:anim>
                                    <p:set>
                                      <p:cBhvr>
                                        <p:cTn id="10" dur="1" fill="hold">
                                          <p:stCondLst>
                                            <p:cond delay="2999"/>
                                          </p:stCondLst>
                                        </p:cTn>
                                        <p:tgtEl>
                                          <p:spTgt spid="5"/>
                                        </p:tgtEl>
                                        <p:attrNameLst>
                                          <p:attrName>style.visibility</p:attrName>
                                        </p:attrNameLst>
                                      </p:cBhvr>
                                      <p:to>
                                        <p:strVal val="hidden"/>
                                      </p:to>
                                    </p:set>
                                  </p:childTnLst>
                                </p:cTn>
                              </p:par>
                              <p:par>
                                <p:cTn id="11" presetID="16" presetClass="exit" presetSubtype="37" fill="hold" grpId="1" nodeType="withEffect">
                                  <p:stCondLst>
                                    <p:cond delay="0"/>
                                  </p:stCondLst>
                                  <p:childTnLst>
                                    <p:animEffect transition="out" filter="barn(outVertical)">
                                      <p:cBhvr>
                                        <p:cTn id="12" dur="3000"/>
                                        <p:tgtEl>
                                          <p:spTgt spid="5"/>
                                        </p:tgtEl>
                                      </p:cBhvr>
                                    </p:animEffect>
                                    <p:set>
                                      <p:cBhvr>
                                        <p:cTn id="13" dur="1" fill="hold">
                                          <p:stCondLst>
                                            <p:cond delay="2999"/>
                                          </p:stCondLst>
                                        </p:cTn>
                                        <p:tgtEl>
                                          <p:spTgt spid="5"/>
                                        </p:tgtEl>
                                        <p:attrNameLst>
                                          <p:attrName>style.visibility</p:attrName>
                                        </p:attrNameLst>
                                      </p:cBhvr>
                                      <p:to>
                                        <p:strVal val="hidden"/>
                                      </p:to>
                                    </p:set>
                                  </p:childTnLst>
                                </p:cTn>
                              </p:par>
                              <p:par>
                                <p:cTn id="14" presetID="23" presetClass="exit" presetSubtype="32" fill="hold" grpId="0" nodeType="withEffect">
                                  <p:stCondLst>
                                    <p:cond delay="0"/>
                                  </p:stCondLst>
                                  <p:childTnLst>
                                    <p:anim calcmode="lin" valueType="num">
                                      <p:cBhvr>
                                        <p:cTn id="15" dur="3000"/>
                                        <p:tgtEl>
                                          <p:spTgt spid="4"/>
                                        </p:tgtEl>
                                        <p:attrNameLst>
                                          <p:attrName>ppt_w</p:attrName>
                                        </p:attrNameLst>
                                      </p:cBhvr>
                                      <p:tavLst>
                                        <p:tav tm="0">
                                          <p:val>
                                            <p:strVal val="ppt_w"/>
                                          </p:val>
                                        </p:tav>
                                        <p:tav tm="100000">
                                          <p:val>
                                            <p:fltVal val="0"/>
                                          </p:val>
                                        </p:tav>
                                      </p:tavLst>
                                    </p:anim>
                                    <p:anim calcmode="lin" valueType="num">
                                      <p:cBhvr>
                                        <p:cTn id="16" dur="3000"/>
                                        <p:tgtEl>
                                          <p:spTgt spid="4"/>
                                        </p:tgtEl>
                                        <p:attrNameLst>
                                          <p:attrName>ppt_h</p:attrName>
                                        </p:attrNameLst>
                                      </p:cBhvr>
                                      <p:tavLst>
                                        <p:tav tm="0">
                                          <p:val>
                                            <p:strVal val="ppt_h"/>
                                          </p:val>
                                        </p:tav>
                                        <p:tav tm="100000">
                                          <p:val>
                                            <p:fltVal val="0"/>
                                          </p:val>
                                        </p:tav>
                                      </p:tavLst>
                                    </p:anim>
                                    <p:set>
                                      <p:cBhvr>
                                        <p:cTn id="17" dur="1" fill="hold">
                                          <p:stCondLst>
                                            <p:cond delay="2999"/>
                                          </p:stCondLst>
                                        </p:cTn>
                                        <p:tgtEl>
                                          <p:spTgt spid="4"/>
                                        </p:tgtEl>
                                        <p:attrNameLst>
                                          <p:attrName>style.visibility</p:attrName>
                                        </p:attrNameLst>
                                      </p:cBhvr>
                                      <p:to>
                                        <p:strVal val="hidden"/>
                                      </p:to>
                                    </p:set>
                                  </p:childTnLst>
                                </p:cTn>
                              </p:par>
                              <p:par>
                                <p:cTn id="18" presetID="13" presetClass="exit" presetSubtype="32" fill="hold" grpId="1" nodeType="withEffect">
                                  <p:stCondLst>
                                    <p:cond delay="0"/>
                                  </p:stCondLst>
                                  <p:childTnLst>
                                    <p:animEffect transition="out" filter="plus(out)">
                                      <p:cBhvr>
                                        <p:cTn id="19" dur="3000"/>
                                        <p:tgtEl>
                                          <p:spTgt spid="4"/>
                                        </p:tgtEl>
                                      </p:cBhvr>
                                    </p:animEffect>
                                    <p:set>
                                      <p:cBhvr>
                                        <p:cTn id="20" dur="1" fill="hold">
                                          <p:stCondLst>
                                            <p:cond delay="2999"/>
                                          </p:stCondLst>
                                        </p:cTn>
                                        <p:tgtEl>
                                          <p:spTgt spid="4"/>
                                        </p:tgtEl>
                                        <p:attrNameLst>
                                          <p:attrName>style.visibility</p:attrName>
                                        </p:attrNameLst>
                                      </p:cBhvr>
                                      <p:to>
                                        <p:strVal val="hidden"/>
                                      </p:to>
                                    </p:set>
                                  </p:childTnLst>
                                </p:cTn>
                              </p:par>
                              <p:par>
                                <p:cTn id="21" presetID="17" presetClass="entr" presetSubtype="10" fill="hold" nodeType="withEffect">
                                  <p:stCondLst>
                                    <p:cond delay="0"/>
                                  </p:stCondLst>
                                  <p:childTnLst>
                                    <p:set>
                                      <p:cBhvr>
                                        <p:cTn id="22" dur="1" fill="hold">
                                          <p:stCondLst>
                                            <p:cond delay="0"/>
                                          </p:stCondLst>
                                        </p:cTn>
                                        <p:tgtEl>
                                          <p:spTgt spid="2"/>
                                        </p:tgtEl>
                                        <p:attrNameLst>
                                          <p:attrName>style.visibility</p:attrName>
                                        </p:attrNameLst>
                                      </p:cBhvr>
                                      <p:to>
                                        <p:strVal val="visible"/>
                                      </p:to>
                                    </p:set>
                                    <p:anim calcmode="lin" valueType="num">
                                      <p:cBhvr>
                                        <p:cTn id="23" dur="3000" fill="hold"/>
                                        <p:tgtEl>
                                          <p:spTgt spid="2"/>
                                        </p:tgtEl>
                                        <p:attrNameLst>
                                          <p:attrName>ppt_w</p:attrName>
                                        </p:attrNameLst>
                                      </p:cBhvr>
                                      <p:tavLst>
                                        <p:tav tm="0">
                                          <p:val>
                                            <p:fltVal val="0"/>
                                          </p:val>
                                        </p:tav>
                                        <p:tav tm="100000">
                                          <p:val>
                                            <p:strVal val="#ppt_w"/>
                                          </p:val>
                                        </p:tav>
                                      </p:tavLst>
                                    </p:anim>
                                    <p:anim calcmode="lin" valueType="num">
                                      <p:cBhvr>
                                        <p:cTn id="24" dur="3000" fill="hold"/>
                                        <p:tgtEl>
                                          <p:spTgt spid="2"/>
                                        </p:tgtEl>
                                        <p:attrNameLst>
                                          <p:attrName>ppt_h</p:attrName>
                                        </p:attrNameLst>
                                      </p:cBhvr>
                                      <p:tavLst>
                                        <p:tav tm="0">
                                          <p:val>
                                            <p:strVal val="#ppt_h"/>
                                          </p:val>
                                        </p:tav>
                                        <p:tav tm="100000">
                                          <p:val>
                                            <p:strVal val="#ppt_h"/>
                                          </p:val>
                                        </p:tav>
                                      </p:tavLst>
                                    </p:anim>
                                  </p:childTnLst>
                                </p:cTn>
                              </p:par>
                              <p:par>
                                <p:cTn id="25" presetID="13" presetClass="entr" presetSubtype="32" fill="hold" nodeType="withEffect">
                                  <p:stCondLst>
                                    <p:cond delay="0"/>
                                  </p:stCondLst>
                                  <p:childTnLst>
                                    <p:set>
                                      <p:cBhvr>
                                        <p:cTn id="26" dur="1" fill="hold">
                                          <p:stCondLst>
                                            <p:cond delay="0"/>
                                          </p:stCondLst>
                                        </p:cTn>
                                        <p:tgtEl>
                                          <p:spTgt spid="2"/>
                                        </p:tgtEl>
                                        <p:attrNameLst>
                                          <p:attrName>style.visibility</p:attrName>
                                        </p:attrNameLst>
                                      </p:cBhvr>
                                      <p:to>
                                        <p:strVal val="visible"/>
                                      </p:to>
                                    </p:set>
                                    <p:animEffect transition="in" filter="plus(out)">
                                      <p:cBhvr>
                                        <p:cTn id="27"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5" grpId="0" animBg="1"/>
      <p:bldP spid="5" grpId="1" animBg="1"/>
      <p:bldP spid="6"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bg>
      <p:bgPr>
        <a:gradFill flip="none" rotWithShape="1">
          <a:gsLst>
            <a:gs pos="24000">
              <a:srgbClr val="FFC000"/>
            </a:gs>
            <a:gs pos="50000">
              <a:srgbClr val="9CB86E"/>
            </a:gs>
            <a:gs pos="100000">
              <a:srgbClr val="156B13"/>
            </a:gs>
          </a:gsLst>
          <a:lin ang="0" scaled="1"/>
          <a:tileRect/>
        </a:gradFill>
        <a:effectLst/>
      </p:bgPr>
    </p:bg>
    <p:spTree>
      <p:nvGrpSpPr>
        <p:cNvPr id="1" name=""/>
        <p:cNvGrpSpPr/>
        <p:nvPr/>
      </p:nvGrpSpPr>
      <p:grpSpPr>
        <a:xfrm>
          <a:off x="0" y="0"/>
          <a:ext cx="0" cy="0"/>
          <a:chOff x="0" y="0"/>
          <a:chExt cx="0" cy="0"/>
        </a:xfrm>
      </p:grpSpPr>
      <p:pic>
        <p:nvPicPr>
          <p:cNvPr id="2" name="1 Imagen" descr="stock-photo-164833643.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Rectángulo"/>
          <p:cNvSpPr/>
          <p:nvPr/>
        </p:nvSpPr>
        <p:spPr>
          <a:xfrm>
            <a:off x="0" y="0"/>
            <a:ext cx="9144000" cy="5143500"/>
          </a:xfrm>
          <a:prstGeom prst="rect">
            <a:avLst/>
          </a:prstGeom>
          <a:gradFill flip="none" rotWithShape="1">
            <a:gsLst>
              <a:gs pos="18000">
                <a:srgbClr val="663300"/>
              </a:gs>
              <a:gs pos="50000">
                <a:srgbClr val="FFE07D">
                  <a:shade val="67500"/>
                  <a:satMod val="115000"/>
                </a:srgbClr>
              </a:gs>
              <a:gs pos="100000">
                <a:srgbClr val="FFE07D">
                  <a:shade val="100000"/>
                  <a:satMod val="115000"/>
                </a:srgb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dirty="0"/>
          </a:p>
        </p:txBody>
      </p:sp>
      <p:sp>
        <p:nvSpPr>
          <p:cNvPr id="4" name="3 Rectángulo"/>
          <p:cNvSpPr/>
          <p:nvPr/>
        </p:nvSpPr>
        <p:spPr>
          <a:xfrm>
            <a:off x="-142908" y="-142894"/>
            <a:ext cx="9572692" cy="5429288"/>
          </a:xfrm>
          <a:prstGeom prst="rect">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4"/>
                                        </p:tgtEl>
                                        <p:attrNameLst>
                                          <p:attrName>style.visibility</p:attrName>
                                        </p:attrNameLst>
                                      </p:cBhvr>
                                      <p:to>
                                        <p:strVal val="hidden"/>
                                      </p:to>
                                    </p:set>
                                  </p:childTnLst>
                                </p:cTn>
                              </p:par>
                              <p:par>
                                <p:cTn id="7" presetID="17" presetClass="exit" presetSubtype="8" fill="hold" grpId="0" nodeType="withEffect">
                                  <p:stCondLst>
                                    <p:cond delay="0"/>
                                  </p:stCondLst>
                                  <p:childTnLst>
                                    <p:anim calcmode="lin" valueType="num">
                                      <p:cBhvr>
                                        <p:cTn id="8" dur="3000"/>
                                        <p:tgtEl>
                                          <p:spTgt spid="3"/>
                                        </p:tgtEl>
                                        <p:attrNameLst>
                                          <p:attrName>ppt_x</p:attrName>
                                        </p:attrNameLst>
                                      </p:cBhvr>
                                      <p:tavLst>
                                        <p:tav tm="0">
                                          <p:val>
                                            <p:strVal val="ppt_x"/>
                                          </p:val>
                                        </p:tav>
                                        <p:tav tm="100000">
                                          <p:val>
                                            <p:strVal val="ppt_x-ppt_w/2"/>
                                          </p:val>
                                        </p:tav>
                                      </p:tavLst>
                                    </p:anim>
                                    <p:anim calcmode="lin" valueType="num">
                                      <p:cBhvr>
                                        <p:cTn id="9" dur="3000"/>
                                        <p:tgtEl>
                                          <p:spTgt spid="3"/>
                                        </p:tgtEl>
                                        <p:attrNameLst>
                                          <p:attrName>ppt_y</p:attrName>
                                        </p:attrNameLst>
                                      </p:cBhvr>
                                      <p:tavLst>
                                        <p:tav tm="0">
                                          <p:val>
                                            <p:strVal val="ppt_y"/>
                                          </p:val>
                                        </p:tav>
                                        <p:tav tm="100000">
                                          <p:val>
                                            <p:strVal val="ppt_y"/>
                                          </p:val>
                                        </p:tav>
                                      </p:tavLst>
                                    </p:anim>
                                    <p:anim calcmode="lin" valueType="num">
                                      <p:cBhvr>
                                        <p:cTn id="10" dur="3000"/>
                                        <p:tgtEl>
                                          <p:spTgt spid="3"/>
                                        </p:tgtEl>
                                        <p:attrNameLst>
                                          <p:attrName>ppt_w</p:attrName>
                                        </p:attrNameLst>
                                      </p:cBhvr>
                                      <p:tavLst>
                                        <p:tav tm="0">
                                          <p:val>
                                            <p:strVal val="ppt_w"/>
                                          </p:val>
                                        </p:tav>
                                        <p:tav tm="100000">
                                          <p:val>
                                            <p:fltVal val="0"/>
                                          </p:val>
                                        </p:tav>
                                      </p:tavLst>
                                    </p:anim>
                                    <p:anim calcmode="lin" valueType="num">
                                      <p:cBhvr>
                                        <p:cTn id="11" dur="3000"/>
                                        <p:tgtEl>
                                          <p:spTgt spid="3"/>
                                        </p:tgtEl>
                                        <p:attrNameLst>
                                          <p:attrName>ppt_h</p:attrName>
                                        </p:attrNameLst>
                                      </p:cBhvr>
                                      <p:tavLst>
                                        <p:tav tm="0">
                                          <p:val>
                                            <p:strVal val="ppt_h"/>
                                          </p:val>
                                        </p:tav>
                                        <p:tav tm="100000">
                                          <p:val>
                                            <p:strVal val="ppt_h"/>
                                          </p:val>
                                        </p:tav>
                                      </p:tavLst>
                                    </p:anim>
                                    <p:set>
                                      <p:cBhvr>
                                        <p:cTn id="12" dur="1" fill="hold">
                                          <p:stCondLst>
                                            <p:cond delay="2999"/>
                                          </p:stCondLst>
                                        </p:cTn>
                                        <p:tgtEl>
                                          <p:spTgt spid="3"/>
                                        </p:tgtEl>
                                        <p:attrNameLst>
                                          <p:attrName>style.visibility</p:attrName>
                                        </p:attrNameLst>
                                      </p:cBhvr>
                                      <p:to>
                                        <p:strVal val="hidden"/>
                                      </p:to>
                                    </p:set>
                                  </p:childTnLst>
                                </p:cTn>
                              </p:par>
                              <p:par>
                                <p:cTn id="13" presetID="3" presetClass="exit" presetSubtype="10" fill="hold" grpId="1" nodeType="withEffect">
                                  <p:stCondLst>
                                    <p:cond delay="0"/>
                                  </p:stCondLst>
                                  <p:childTnLst>
                                    <p:animEffect transition="out" filter="blinds(horizontal)">
                                      <p:cBhvr>
                                        <p:cTn id="14" dur="3000"/>
                                        <p:tgtEl>
                                          <p:spTgt spid="3"/>
                                        </p:tgtEl>
                                      </p:cBhvr>
                                    </p:animEffect>
                                    <p:set>
                                      <p:cBhvr>
                                        <p:cTn id="15" dur="1" fill="hold">
                                          <p:stCondLst>
                                            <p:cond delay="2999"/>
                                          </p:stCondLst>
                                        </p:cTn>
                                        <p:tgtEl>
                                          <p:spTgt spid="3"/>
                                        </p:tgtEl>
                                        <p:attrNameLst>
                                          <p:attrName>style.visibility</p:attrName>
                                        </p:attrNameLst>
                                      </p:cBhvr>
                                      <p:to>
                                        <p:strVal val="hidden"/>
                                      </p:to>
                                    </p:set>
                                  </p:childTnLst>
                                </p:cTn>
                              </p:par>
                              <p:par>
                                <p:cTn id="16" presetID="17" presetClass="entr" presetSubtype="2" fill="hold" nodeType="withEffect">
                                  <p:stCondLst>
                                    <p:cond delay="0"/>
                                  </p:stCondLst>
                                  <p:childTnLst>
                                    <p:set>
                                      <p:cBhvr>
                                        <p:cTn id="17" dur="1" fill="hold">
                                          <p:stCondLst>
                                            <p:cond delay="0"/>
                                          </p:stCondLst>
                                        </p:cTn>
                                        <p:tgtEl>
                                          <p:spTgt spid="2"/>
                                        </p:tgtEl>
                                        <p:attrNameLst>
                                          <p:attrName>style.visibility</p:attrName>
                                        </p:attrNameLst>
                                      </p:cBhvr>
                                      <p:to>
                                        <p:strVal val="visible"/>
                                      </p:to>
                                    </p:set>
                                    <p:anim calcmode="lin" valueType="num">
                                      <p:cBhvr>
                                        <p:cTn id="18" dur="3000" fill="hold"/>
                                        <p:tgtEl>
                                          <p:spTgt spid="2"/>
                                        </p:tgtEl>
                                        <p:attrNameLst>
                                          <p:attrName>ppt_x</p:attrName>
                                        </p:attrNameLst>
                                      </p:cBhvr>
                                      <p:tavLst>
                                        <p:tav tm="0">
                                          <p:val>
                                            <p:strVal val="#ppt_x+#ppt_w/2"/>
                                          </p:val>
                                        </p:tav>
                                        <p:tav tm="100000">
                                          <p:val>
                                            <p:strVal val="#ppt_x"/>
                                          </p:val>
                                        </p:tav>
                                      </p:tavLst>
                                    </p:anim>
                                    <p:anim calcmode="lin" valueType="num">
                                      <p:cBhvr>
                                        <p:cTn id="19" dur="3000" fill="hold"/>
                                        <p:tgtEl>
                                          <p:spTgt spid="2"/>
                                        </p:tgtEl>
                                        <p:attrNameLst>
                                          <p:attrName>ppt_y</p:attrName>
                                        </p:attrNameLst>
                                      </p:cBhvr>
                                      <p:tavLst>
                                        <p:tav tm="0">
                                          <p:val>
                                            <p:strVal val="#ppt_y"/>
                                          </p:val>
                                        </p:tav>
                                        <p:tav tm="100000">
                                          <p:val>
                                            <p:strVal val="#ppt_y"/>
                                          </p:val>
                                        </p:tav>
                                      </p:tavLst>
                                    </p:anim>
                                    <p:anim calcmode="lin" valueType="num">
                                      <p:cBhvr>
                                        <p:cTn id="20" dur="3000" fill="hold"/>
                                        <p:tgtEl>
                                          <p:spTgt spid="2"/>
                                        </p:tgtEl>
                                        <p:attrNameLst>
                                          <p:attrName>ppt_w</p:attrName>
                                        </p:attrNameLst>
                                      </p:cBhvr>
                                      <p:tavLst>
                                        <p:tav tm="0">
                                          <p:val>
                                            <p:fltVal val="0"/>
                                          </p:val>
                                        </p:tav>
                                        <p:tav tm="100000">
                                          <p:val>
                                            <p:strVal val="#ppt_w"/>
                                          </p:val>
                                        </p:tav>
                                      </p:tavLst>
                                    </p:anim>
                                    <p:anim calcmode="lin" valueType="num">
                                      <p:cBhvr>
                                        <p:cTn id="21" dur="3000" fill="hold"/>
                                        <p:tgtEl>
                                          <p:spTgt spid="2"/>
                                        </p:tgtEl>
                                        <p:attrNameLst>
                                          <p:attrName>ppt_h</p:attrName>
                                        </p:attrNameLst>
                                      </p:cBhvr>
                                      <p:tavLst>
                                        <p:tav tm="0">
                                          <p:val>
                                            <p:strVal val="#ppt_h"/>
                                          </p:val>
                                        </p:tav>
                                        <p:tav tm="100000">
                                          <p:val>
                                            <p:strVal val="#ppt_h"/>
                                          </p:val>
                                        </p:tav>
                                      </p:tavLst>
                                    </p:anim>
                                  </p:childTnLst>
                                </p:cTn>
                              </p:par>
                              <p:par>
                                <p:cTn id="22" presetID="3" presetClass="entr" presetSubtype="5" fill="hold" nodeType="withEffect">
                                  <p:stCondLst>
                                    <p:cond delay="0"/>
                                  </p:stCondLst>
                                  <p:childTnLst>
                                    <p:set>
                                      <p:cBhvr>
                                        <p:cTn id="23" dur="1" fill="hold">
                                          <p:stCondLst>
                                            <p:cond delay="0"/>
                                          </p:stCondLst>
                                        </p:cTn>
                                        <p:tgtEl>
                                          <p:spTgt spid="2"/>
                                        </p:tgtEl>
                                        <p:attrNameLst>
                                          <p:attrName>style.visibility</p:attrName>
                                        </p:attrNameLst>
                                      </p:cBhvr>
                                      <p:to>
                                        <p:strVal val="visible"/>
                                      </p:to>
                                    </p:set>
                                    <p:animEffect transition="in" filter="blinds(vertical)">
                                      <p:cBhvr>
                                        <p:cTn id="24"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4"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bg2">
                <a:lumMod val="25000"/>
              </a:schemeClr>
            </a:gs>
            <a:gs pos="64999">
              <a:srgbClr val="F0EBD5"/>
            </a:gs>
            <a:gs pos="100000">
              <a:srgbClr val="D1C39F"/>
            </a:gs>
          </a:gsLst>
          <a:lin ang="16200000" scaled="1"/>
          <a:tileRect/>
        </a:gradFill>
        <a:effectLst/>
      </p:bgPr>
    </p:bg>
    <p:spTree>
      <p:nvGrpSpPr>
        <p:cNvPr id="1" name=""/>
        <p:cNvGrpSpPr/>
        <p:nvPr/>
      </p:nvGrpSpPr>
      <p:grpSpPr>
        <a:xfrm>
          <a:off x="0" y="0"/>
          <a:ext cx="0" cy="0"/>
          <a:chOff x="0" y="0"/>
          <a:chExt cx="0" cy="0"/>
        </a:xfrm>
      </p:grpSpPr>
      <p:pic>
        <p:nvPicPr>
          <p:cNvPr id="2" name="1 Imagen" descr="stock-photo-21788089.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4" name="3 Rectángulo"/>
          <p:cNvSpPr/>
          <p:nvPr/>
        </p:nvSpPr>
        <p:spPr>
          <a:xfrm>
            <a:off x="0" y="0"/>
            <a:ext cx="9144000" cy="5143500"/>
          </a:xfrm>
          <a:prstGeom prst="rect">
            <a:avLst/>
          </a:prstGeom>
          <a:gradFill flip="none" rotWithShape="1">
            <a:gsLst>
              <a:gs pos="0">
                <a:srgbClr val="D60093"/>
              </a:gs>
              <a:gs pos="50000">
                <a:schemeClr val="bg1">
                  <a:shade val="67500"/>
                  <a:satMod val="115000"/>
                </a:schemeClr>
              </a:gs>
              <a:gs pos="100000">
                <a:schemeClr val="bg1">
                  <a:shade val="100000"/>
                  <a:satMod val="115000"/>
                </a:scheme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dirty="0"/>
          </a:p>
        </p:txBody>
      </p:sp>
      <p:sp>
        <p:nvSpPr>
          <p:cNvPr id="5" name="4 Rectángulo"/>
          <p:cNvSpPr/>
          <p:nvPr/>
        </p:nvSpPr>
        <p:spPr>
          <a:xfrm>
            <a:off x="0" y="0"/>
            <a:ext cx="9144000" cy="5143500"/>
          </a:xfrm>
          <a:prstGeom prst="rect">
            <a:avLst/>
          </a:prstGeom>
          <a:gradFill flip="none" rotWithShape="1">
            <a:gsLst>
              <a:gs pos="0">
                <a:schemeClr val="tx1"/>
              </a:gs>
              <a:gs pos="50000">
                <a:schemeClr val="accent3">
                  <a:lumMod val="60000"/>
                  <a:lumOff val="40000"/>
                  <a:shade val="67500"/>
                  <a:satMod val="115000"/>
                </a:schemeClr>
              </a:gs>
              <a:gs pos="100000">
                <a:schemeClr val="accent3">
                  <a:lumMod val="60000"/>
                  <a:lumOff val="40000"/>
                  <a:shade val="100000"/>
                  <a:satMod val="115000"/>
                </a:scheme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dirty="0"/>
          </a:p>
        </p:txBody>
      </p:sp>
      <p:sp>
        <p:nvSpPr>
          <p:cNvPr id="6" name="5 Rectángulo"/>
          <p:cNvSpPr/>
          <p:nvPr/>
        </p:nvSpPr>
        <p:spPr>
          <a:xfrm>
            <a:off x="-142908" y="-142894"/>
            <a:ext cx="9572692" cy="5429288"/>
          </a:xfrm>
          <a:prstGeom prst="rect">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6"/>
                                        </p:tgtEl>
                                        <p:attrNameLst>
                                          <p:attrName>style.visibility</p:attrName>
                                        </p:attrNameLst>
                                      </p:cBhvr>
                                      <p:to>
                                        <p:strVal val="hidden"/>
                                      </p:to>
                                    </p:set>
                                  </p:childTnLst>
                                </p:cTn>
                              </p:par>
                              <p:par>
                                <p:cTn id="7" presetID="23" presetClass="exit" presetSubtype="272" fill="hold" grpId="0" nodeType="withEffect">
                                  <p:stCondLst>
                                    <p:cond delay="0"/>
                                  </p:stCondLst>
                                  <p:childTnLst>
                                    <p:anim calcmode="lin" valueType="num">
                                      <p:cBhvr>
                                        <p:cTn id="8" dur="3000"/>
                                        <p:tgtEl>
                                          <p:spTgt spid="5"/>
                                        </p:tgtEl>
                                        <p:attrNameLst>
                                          <p:attrName>ppt_w</p:attrName>
                                        </p:attrNameLst>
                                      </p:cBhvr>
                                      <p:tavLst>
                                        <p:tav tm="0">
                                          <p:val>
                                            <p:strVal val="ppt_w"/>
                                          </p:val>
                                        </p:tav>
                                        <p:tav tm="100000">
                                          <p:val>
                                            <p:strVal val="4/3*ppt_w"/>
                                          </p:val>
                                        </p:tav>
                                      </p:tavLst>
                                    </p:anim>
                                    <p:anim calcmode="lin" valueType="num">
                                      <p:cBhvr>
                                        <p:cTn id="9" dur="3000"/>
                                        <p:tgtEl>
                                          <p:spTgt spid="5"/>
                                        </p:tgtEl>
                                        <p:attrNameLst>
                                          <p:attrName>ppt_h</p:attrName>
                                        </p:attrNameLst>
                                      </p:cBhvr>
                                      <p:tavLst>
                                        <p:tav tm="0">
                                          <p:val>
                                            <p:strVal val="ppt_h"/>
                                          </p:val>
                                        </p:tav>
                                        <p:tav tm="100000">
                                          <p:val>
                                            <p:strVal val="4/3*ppt_h"/>
                                          </p:val>
                                        </p:tav>
                                      </p:tavLst>
                                    </p:anim>
                                    <p:set>
                                      <p:cBhvr>
                                        <p:cTn id="10" dur="1" fill="hold">
                                          <p:stCondLst>
                                            <p:cond delay="2999"/>
                                          </p:stCondLst>
                                        </p:cTn>
                                        <p:tgtEl>
                                          <p:spTgt spid="5"/>
                                        </p:tgtEl>
                                        <p:attrNameLst>
                                          <p:attrName>style.visibility</p:attrName>
                                        </p:attrNameLst>
                                      </p:cBhvr>
                                      <p:to>
                                        <p:strVal val="hidden"/>
                                      </p:to>
                                    </p:set>
                                  </p:childTnLst>
                                </p:cTn>
                              </p:par>
                              <p:par>
                                <p:cTn id="11" presetID="18" presetClass="exit" presetSubtype="3" fill="hold" grpId="1" nodeType="withEffect">
                                  <p:stCondLst>
                                    <p:cond delay="0"/>
                                  </p:stCondLst>
                                  <p:childTnLst>
                                    <p:animEffect transition="out" filter="strips(upRight)">
                                      <p:cBhvr>
                                        <p:cTn id="12" dur="3000"/>
                                        <p:tgtEl>
                                          <p:spTgt spid="5"/>
                                        </p:tgtEl>
                                      </p:cBhvr>
                                    </p:animEffect>
                                    <p:set>
                                      <p:cBhvr>
                                        <p:cTn id="13" dur="1" fill="hold">
                                          <p:stCondLst>
                                            <p:cond delay="2999"/>
                                          </p:stCondLst>
                                        </p:cTn>
                                        <p:tgtEl>
                                          <p:spTgt spid="5"/>
                                        </p:tgtEl>
                                        <p:attrNameLst>
                                          <p:attrName>style.visibility</p:attrName>
                                        </p:attrNameLst>
                                      </p:cBhvr>
                                      <p:to>
                                        <p:strVal val="hidden"/>
                                      </p:to>
                                    </p:set>
                                  </p:childTnLst>
                                </p:cTn>
                              </p:par>
                              <p:par>
                                <p:cTn id="14" presetID="23" presetClass="exit" presetSubtype="272" fill="hold" grpId="0" nodeType="withEffect">
                                  <p:stCondLst>
                                    <p:cond delay="0"/>
                                  </p:stCondLst>
                                  <p:childTnLst>
                                    <p:anim calcmode="lin" valueType="num">
                                      <p:cBhvr>
                                        <p:cTn id="15" dur="3000"/>
                                        <p:tgtEl>
                                          <p:spTgt spid="4"/>
                                        </p:tgtEl>
                                        <p:attrNameLst>
                                          <p:attrName>ppt_w</p:attrName>
                                        </p:attrNameLst>
                                      </p:cBhvr>
                                      <p:tavLst>
                                        <p:tav tm="0">
                                          <p:val>
                                            <p:strVal val="ppt_w"/>
                                          </p:val>
                                        </p:tav>
                                        <p:tav tm="100000">
                                          <p:val>
                                            <p:strVal val="4/3*ppt_w"/>
                                          </p:val>
                                        </p:tav>
                                      </p:tavLst>
                                    </p:anim>
                                    <p:anim calcmode="lin" valueType="num">
                                      <p:cBhvr>
                                        <p:cTn id="16" dur="3000"/>
                                        <p:tgtEl>
                                          <p:spTgt spid="4"/>
                                        </p:tgtEl>
                                        <p:attrNameLst>
                                          <p:attrName>ppt_h</p:attrName>
                                        </p:attrNameLst>
                                      </p:cBhvr>
                                      <p:tavLst>
                                        <p:tav tm="0">
                                          <p:val>
                                            <p:strVal val="ppt_h"/>
                                          </p:val>
                                        </p:tav>
                                        <p:tav tm="100000">
                                          <p:val>
                                            <p:strVal val="4/3*ppt_h"/>
                                          </p:val>
                                        </p:tav>
                                      </p:tavLst>
                                    </p:anim>
                                    <p:set>
                                      <p:cBhvr>
                                        <p:cTn id="17" dur="1" fill="hold">
                                          <p:stCondLst>
                                            <p:cond delay="2999"/>
                                          </p:stCondLst>
                                        </p:cTn>
                                        <p:tgtEl>
                                          <p:spTgt spid="4"/>
                                        </p:tgtEl>
                                        <p:attrNameLst>
                                          <p:attrName>style.visibility</p:attrName>
                                        </p:attrNameLst>
                                      </p:cBhvr>
                                      <p:to>
                                        <p:strVal val="hidden"/>
                                      </p:to>
                                    </p:set>
                                  </p:childTnLst>
                                </p:cTn>
                              </p:par>
                              <p:par>
                                <p:cTn id="18" presetID="18" presetClass="exit" presetSubtype="12" fill="hold" grpId="1" nodeType="withEffect">
                                  <p:stCondLst>
                                    <p:cond delay="0"/>
                                  </p:stCondLst>
                                  <p:childTnLst>
                                    <p:animEffect transition="out" filter="strips(downLeft)">
                                      <p:cBhvr>
                                        <p:cTn id="19" dur="3000"/>
                                        <p:tgtEl>
                                          <p:spTgt spid="4"/>
                                        </p:tgtEl>
                                      </p:cBhvr>
                                    </p:animEffect>
                                    <p:set>
                                      <p:cBhvr>
                                        <p:cTn id="20" dur="1" fill="hold">
                                          <p:stCondLst>
                                            <p:cond delay="2999"/>
                                          </p:stCondLst>
                                        </p:cTn>
                                        <p:tgtEl>
                                          <p:spTgt spid="4"/>
                                        </p:tgtEl>
                                        <p:attrNameLst>
                                          <p:attrName>style.visibility</p:attrName>
                                        </p:attrNameLst>
                                      </p:cBhvr>
                                      <p:to>
                                        <p:strVal val="hidden"/>
                                      </p:to>
                                    </p:set>
                                  </p:childTnLst>
                                </p:cTn>
                              </p:par>
                              <p:par>
                                <p:cTn id="21" presetID="23" presetClass="entr" presetSubtype="288" fill="hold" nodeType="withEffect">
                                  <p:stCondLst>
                                    <p:cond delay="0"/>
                                  </p:stCondLst>
                                  <p:childTnLst>
                                    <p:set>
                                      <p:cBhvr>
                                        <p:cTn id="22" dur="1" fill="hold">
                                          <p:stCondLst>
                                            <p:cond delay="0"/>
                                          </p:stCondLst>
                                        </p:cTn>
                                        <p:tgtEl>
                                          <p:spTgt spid="2"/>
                                        </p:tgtEl>
                                        <p:attrNameLst>
                                          <p:attrName>style.visibility</p:attrName>
                                        </p:attrNameLst>
                                      </p:cBhvr>
                                      <p:to>
                                        <p:strVal val="visible"/>
                                      </p:to>
                                    </p:set>
                                    <p:anim calcmode="lin" valueType="num">
                                      <p:cBhvr>
                                        <p:cTn id="23" dur="3000" fill="hold"/>
                                        <p:tgtEl>
                                          <p:spTgt spid="2"/>
                                        </p:tgtEl>
                                        <p:attrNameLst>
                                          <p:attrName>ppt_w</p:attrName>
                                        </p:attrNameLst>
                                      </p:cBhvr>
                                      <p:tavLst>
                                        <p:tav tm="0">
                                          <p:val>
                                            <p:strVal val="4/3*#ppt_w"/>
                                          </p:val>
                                        </p:tav>
                                        <p:tav tm="100000">
                                          <p:val>
                                            <p:strVal val="#ppt_w"/>
                                          </p:val>
                                        </p:tav>
                                      </p:tavLst>
                                    </p:anim>
                                    <p:anim calcmode="lin" valueType="num">
                                      <p:cBhvr>
                                        <p:cTn id="24" dur="3000" fill="hold"/>
                                        <p:tgtEl>
                                          <p:spTgt spid="2"/>
                                        </p:tgtEl>
                                        <p:attrNameLst>
                                          <p:attrName>ppt_h</p:attrName>
                                        </p:attrNameLst>
                                      </p:cBhvr>
                                      <p:tavLst>
                                        <p:tav tm="0">
                                          <p:val>
                                            <p:strVal val="4/3*#ppt_h"/>
                                          </p:val>
                                        </p:tav>
                                        <p:tav tm="100000">
                                          <p:val>
                                            <p:strVal val="#ppt_h"/>
                                          </p:val>
                                        </p:tav>
                                      </p:tavLst>
                                    </p:anim>
                                  </p:childTnLst>
                                </p:cTn>
                              </p:par>
                              <p:par>
                                <p:cTn id="25" presetID="8" presetClass="entr" presetSubtype="32" fill="hold" nodeType="withEffect">
                                  <p:stCondLst>
                                    <p:cond delay="0"/>
                                  </p:stCondLst>
                                  <p:childTnLst>
                                    <p:set>
                                      <p:cBhvr>
                                        <p:cTn id="26" dur="1" fill="hold">
                                          <p:stCondLst>
                                            <p:cond delay="0"/>
                                          </p:stCondLst>
                                        </p:cTn>
                                        <p:tgtEl>
                                          <p:spTgt spid="2"/>
                                        </p:tgtEl>
                                        <p:attrNameLst>
                                          <p:attrName>style.visibility</p:attrName>
                                        </p:attrNameLst>
                                      </p:cBhvr>
                                      <p:to>
                                        <p:strVal val="visible"/>
                                      </p:to>
                                    </p:set>
                                    <p:animEffect transition="in" filter="diamond(out)">
                                      <p:cBhvr>
                                        <p:cTn id="27"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5" grpId="0" animBg="1"/>
      <p:bldP spid="5" grpId="1" animBg="1"/>
      <p:bldP spid="6"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bg>
      <p:bgPr>
        <a:gradFill>
          <a:gsLst>
            <a:gs pos="0">
              <a:schemeClr val="accent3">
                <a:lumMod val="50000"/>
              </a:schemeClr>
            </a:gs>
            <a:gs pos="50000">
              <a:srgbClr val="DFF1CB">
                <a:shade val="67500"/>
                <a:satMod val="115000"/>
              </a:srgbClr>
            </a:gs>
            <a:gs pos="100000">
              <a:srgbClr val="DFF1CB">
                <a:shade val="100000"/>
                <a:satMod val="115000"/>
              </a:srgbClr>
            </a:gs>
          </a:gsLst>
          <a:lin ang="16200000" scaled="1"/>
        </a:gradFill>
        <a:effectLst/>
      </p:bgPr>
    </p:bg>
    <p:spTree>
      <p:nvGrpSpPr>
        <p:cNvPr id="1" name=""/>
        <p:cNvGrpSpPr/>
        <p:nvPr/>
      </p:nvGrpSpPr>
      <p:grpSpPr>
        <a:xfrm>
          <a:off x="0" y="0"/>
          <a:ext cx="0" cy="0"/>
          <a:chOff x="0" y="0"/>
          <a:chExt cx="0" cy="0"/>
        </a:xfrm>
      </p:grpSpPr>
      <p:pic>
        <p:nvPicPr>
          <p:cNvPr id="2" name="1 Imagen" descr="788e4537.png"/>
          <p:cNvPicPr>
            <a:picLocks noChangeAspect="1"/>
          </p:cNvPicPr>
          <p:nvPr/>
        </p:nvPicPr>
        <p:blipFill>
          <a:blip r:embed="rId2"/>
          <a:stretch>
            <a:fillRect/>
          </a:stretch>
        </p:blipFill>
        <p:spPr>
          <a:xfrm>
            <a:off x="500034" y="0"/>
            <a:ext cx="8192389" cy="5143500"/>
          </a:xfrm>
          <a:prstGeom prst="rect">
            <a:avLst/>
          </a:prstGeom>
        </p:spPr>
      </p:pic>
      <p:sp>
        <p:nvSpPr>
          <p:cNvPr id="4" name="3 CuadroTexto"/>
          <p:cNvSpPr txBox="1"/>
          <p:nvPr/>
        </p:nvSpPr>
        <p:spPr>
          <a:xfrm>
            <a:off x="3214678" y="2571750"/>
            <a:ext cx="2286016" cy="954107"/>
          </a:xfrm>
          <a:prstGeom prst="rect">
            <a:avLst/>
          </a:prstGeom>
          <a:noFill/>
        </p:spPr>
        <p:txBody>
          <a:bodyPr wrap="square" rtlCol="0">
            <a:spAutoFit/>
          </a:bodyPr>
          <a:lstStyle/>
          <a:p>
            <a:pPr algn="ctr"/>
            <a:r>
              <a:rPr lang="es-PE" sz="1400" b="1" dirty="0" smtClean="0">
                <a:solidFill>
                  <a:srgbClr val="FFFF00"/>
                </a:solidFill>
                <a:effectLst>
                  <a:outerShdw blurRad="38100" dist="38100" dir="2700000" algn="tl">
                    <a:srgbClr val="000000">
                      <a:alpha val="43137"/>
                    </a:srgbClr>
                  </a:outerShdw>
                </a:effectLst>
              </a:rPr>
              <a:t>He danzado de puntillas y me he deslizado por senderos de flores silvestres</a:t>
            </a:r>
          </a:p>
          <a:p>
            <a:pPr algn="ctr"/>
            <a:endParaRPr lang="es-PE" sz="1400" b="1" dirty="0">
              <a:solidFill>
                <a:srgbClr val="FFFF00"/>
              </a:solidFill>
              <a:effectLst>
                <a:outerShdw blurRad="38100" dist="38100" dir="2700000" algn="tl">
                  <a:srgbClr val="000000">
                    <a:alpha val="43137"/>
                  </a:srgbClr>
                </a:outerShdw>
              </a:effectLst>
            </a:endParaRPr>
          </a:p>
        </p:txBody>
      </p:sp>
      <p:sp>
        <p:nvSpPr>
          <p:cNvPr id="5" name="4 Rectángulo"/>
          <p:cNvSpPr/>
          <p:nvPr/>
        </p:nvSpPr>
        <p:spPr>
          <a:xfrm>
            <a:off x="-142908" y="-142894"/>
            <a:ext cx="9572692" cy="5429288"/>
          </a:xfrm>
          <a:prstGeom prst="rect">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bg>
      <p:bgPr>
        <a:gradFill>
          <a:gsLst>
            <a:gs pos="0">
              <a:schemeClr val="tx1"/>
            </a:gs>
            <a:gs pos="50000">
              <a:srgbClr val="FF9933">
                <a:shade val="67500"/>
                <a:satMod val="115000"/>
              </a:srgbClr>
            </a:gs>
            <a:gs pos="100000">
              <a:srgbClr val="FF9933">
                <a:shade val="100000"/>
                <a:satMod val="115000"/>
              </a:srgbClr>
            </a:gs>
          </a:gsLst>
          <a:lin ang="10800000" scaled="1"/>
        </a:gradFill>
        <a:effectLst/>
      </p:bgPr>
    </p:bg>
    <p:spTree>
      <p:nvGrpSpPr>
        <p:cNvPr id="1" name=""/>
        <p:cNvGrpSpPr/>
        <p:nvPr/>
      </p:nvGrpSpPr>
      <p:grpSpPr>
        <a:xfrm>
          <a:off x="0" y="0"/>
          <a:ext cx="0" cy="0"/>
          <a:chOff x="0" y="0"/>
          <a:chExt cx="0" cy="0"/>
        </a:xfrm>
      </p:grpSpPr>
      <p:pic>
        <p:nvPicPr>
          <p:cNvPr id="2" name="1 Imagen" descr="stock-photo-25860009.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4" name="3 Rectángulo"/>
          <p:cNvSpPr/>
          <p:nvPr/>
        </p:nvSpPr>
        <p:spPr>
          <a:xfrm>
            <a:off x="0" y="0"/>
            <a:ext cx="9144000" cy="5143500"/>
          </a:xfrm>
          <a:prstGeom prst="rect">
            <a:avLst/>
          </a:prstGeom>
          <a:gradFill flip="none" rotWithShape="1">
            <a:gsLst>
              <a:gs pos="0">
                <a:srgbClr val="FFE389"/>
              </a:gs>
              <a:gs pos="50000">
                <a:srgbClr val="89551B">
                  <a:shade val="67500"/>
                  <a:satMod val="115000"/>
                </a:srgbClr>
              </a:gs>
              <a:gs pos="100000">
                <a:srgbClr val="89551B">
                  <a:shade val="100000"/>
                  <a:satMod val="115000"/>
                </a:srgb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dirty="0"/>
          </a:p>
        </p:txBody>
      </p:sp>
      <p:sp>
        <p:nvSpPr>
          <p:cNvPr id="5" name="4 Rectángulo"/>
          <p:cNvSpPr/>
          <p:nvPr/>
        </p:nvSpPr>
        <p:spPr>
          <a:xfrm>
            <a:off x="0" y="0"/>
            <a:ext cx="9144000" cy="5143500"/>
          </a:xfrm>
          <a:prstGeom prst="rect">
            <a:avLst/>
          </a:prstGeom>
          <a:gradFill flip="none" rotWithShape="1">
            <a:gsLst>
              <a:gs pos="0">
                <a:schemeClr val="tx1"/>
              </a:gs>
              <a:gs pos="50000">
                <a:srgbClr val="FF9933">
                  <a:shade val="67500"/>
                  <a:satMod val="115000"/>
                </a:srgbClr>
              </a:gs>
              <a:gs pos="100000">
                <a:srgbClr val="FF9933">
                  <a:shade val="100000"/>
                  <a:satMod val="115000"/>
                </a:srgb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dirty="0"/>
          </a:p>
        </p:txBody>
      </p:sp>
      <p:sp>
        <p:nvSpPr>
          <p:cNvPr id="6" name="5 Rectángulo"/>
          <p:cNvSpPr/>
          <p:nvPr/>
        </p:nvSpPr>
        <p:spPr>
          <a:xfrm>
            <a:off x="-142908" y="-142894"/>
            <a:ext cx="9572692" cy="5429288"/>
          </a:xfrm>
          <a:prstGeom prst="rect">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6"/>
                                        </p:tgtEl>
                                        <p:attrNameLst>
                                          <p:attrName>style.visibility</p:attrName>
                                        </p:attrNameLst>
                                      </p:cBhvr>
                                      <p:to>
                                        <p:strVal val="hidden"/>
                                      </p:to>
                                    </p:set>
                                  </p:childTnLst>
                                </p:cTn>
                              </p:par>
                              <p:par>
                                <p:cTn id="7" presetID="23" presetClass="exit" presetSubtype="288" fill="hold" grpId="0" nodeType="withEffect">
                                  <p:stCondLst>
                                    <p:cond delay="0"/>
                                  </p:stCondLst>
                                  <p:childTnLst>
                                    <p:anim calcmode="lin" valueType="num">
                                      <p:cBhvr>
                                        <p:cTn id="8" dur="3000"/>
                                        <p:tgtEl>
                                          <p:spTgt spid="5"/>
                                        </p:tgtEl>
                                        <p:attrNameLst>
                                          <p:attrName>ppt_w</p:attrName>
                                        </p:attrNameLst>
                                      </p:cBhvr>
                                      <p:tavLst>
                                        <p:tav tm="0">
                                          <p:val>
                                            <p:strVal val="ppt_w"/>
                                          </p:val>
                                        </p:tav>
                                        <p:tav tm="100000">
                                          <p:val>
                                            <p:strVal val="2/3*ppt_w"/>
                                          </p:val>
                                        </p:tav>
                                      </p:tavLst>
                                    </p:anim>
                                    <p:anim calcmode="lin" valueType="num">
                                      <p:cBhvr>
                                        <p:cTn id="9" dur="3000"/>
                                        <p:tgtEl>
                                          <p:spTgt spid="5"/>
                                        </p:tgtEl>
                                        <p:attrNameLst>
                                          <p:attrName>ppt_h</p:attrName>
                                        </p:attrNameLst>
                                      </p:cBhvr>
                                      <p:tavLst>
                                        <p:tav tm="0">
                                          <p:val>
                                            <p:strVal val="ppt_h"/>
                                          </p:val>
                                        </p:tav>
                                        <p:tav tm="100000">
                                          <p:val>
                                            <p:strVal val="2/3*ppt_h"/>
                                          </p:val>
                                        </p:tav>
                                      </p:tavLst>
                                    </p:anim>
                                    <p:set>
                                      <p:cBhvr>
                                        <p:cTn id="10" dur="1" fill="hold">
                                          <p:stCondLst>
                                            <p:cond delay="2999"/>
                                          </p:stCondLst>
                                        </p:cTn>
                                        <p:tgtEl>
                                          <p:spTgt spid="5"/>
                                        </p:tgtEl>
                                        <p:attrNameLst>
                                          <p:attrName>style.visibility</p:attrName>
                                        </p:attrNameLst>
                                      </p:cBhvr>
                                      <p:to>
                                        <p:strVal val="hidden"/>
                                      </p:to>
                                    </p:set>
                                  </p:childTnLst>
                                </p:cTn>
                              </p:par>
                              <p:par>
                                <p:cTn id="11" presetID="4" presetClass="exit" presetSubtype="32" fill="hold" grpId="1" nodeType="withEffect">
                                  <p:stCondLst>
                                    <p:cond delay="0"/>
                                  </p:stCondLst>
                                  <p:childTnLst>
                                    <p:animEffect transition="out" filter="box(out)">
                                      <p:cBhvr>
                                        <p:cTn id="12" dur="3000"/>
                                        <p:tgtEl>
                                          <p:spTgt spid="5"/>
                                        </p:tgtEl>
                                      </p:cBhvr>
                                    </p:animEffect>
                                    <p:set>
                                      <p:cBhvr>
                                        <p:cTn id="13" dur="1" fill="hold">
                                          <p:stCondLst>
                                            <p:cond delay="2999"/>
                                          </p:stCondLst>
                                        </p:cTn>
                                        <p:tgtEl>
                                          <p:spTgt spid="5"/>
                                        </p:tgtEl>
                                        <p:attrNameLst>
                                          <p:attrName>style.visibility</p:attrName>
                                        </p:attrNameLst>
                                      </p:cBhvr>
                                      <p:to>
                                        <p:strVal val="hidden"/>
                                      </p:to>
                                    </p:set>
                                  </p:childTnLst>
                                </p:cTn>
                              </p:par>
                              <p:par>
                                <p:cTn id="14" presetID="23" presetClass="exit" presetSubtype="272" fill="hold" grpId="0" nodeType="withEffect">
                                  <p:stCondLst>
                                    <p:cond delay="0"/>
                                  </p:stCondLst>
                                  <p:childTnLst>
                                    <p:anim calcmode="lin" valueType="num">
                                      <p:cBhvr>
                                        <p:cTn id="15" dur="3000"/>
                                        <p:tgtEl>
                                          <p:spTgt spid="4"/>
                                        </p:tgtEl>
                                        <p:attrNameLst>
                                          <p:attrName>ppt_w</p:attrName>
                                        </p:attrNameLst>
                                      </p:cBhvr>
                                      <p:tavLst>
                                        <p:tav tm="0">
                                          <p:val>
                                            <p:strVal val="ppt_w"/>
                                          </p:val>
                                        </p:tav>
                                        <p:tav tm="100000">
                                          <p:val>
                                            <p:strVal val="4/3*ppt_w"/>
                                          </p:val>
                                        </p:tav>
                                      </p:tavLst>
                                    </p:anim>
                                    <p:anim calcmode="lin" valueType="num">
                                      <p:cBhvr>
                                        <p:cTn id="16" dur="3000"/>
                                        <p:tgtEl>
                                          <p:spTgt spid="4"/>
                                        </p:tgtEl>
                                        <p:attrNameLst>
                                          <p:attrName>ppt_h</p:attrName>
                                        </p:attrNameLst>
                                      </p:cBhvr>
                                      <p:tavLst>
                                        <p:tav tm="0">
                                          <p:val>
                                            <p:strVal val="ppt_h"/>
                                          </p:val>
                                        </p:tav>
                                        <p:tav tm="100000">
                                          <p:val>
                                            <p:strVal val="4/3*ppt_h"/>
                                          </p:val>
                                        </p:tav>
                                      </p:tavLst>
                                    </p:anim>
                                    <p:set>
                                      <p:cBhvr>
                                        <p:cTn id="17" dur="1" fill="hold">
                                          <p:stCondLst>
                                            <p:cond delay="2999"/>
                                          </p:stCondLst>
                                        </p:cTn>
                                        <p:tgtEl>
                                          <p:spTgt spid="4"/>
                                        </p:tgtEl>
                                        <p:attrNameLst>
                                          <p:attrName>style.visibility</p:attrName>
                                        </p:attrNameLst>
                                      </p:cBhvr>
                                      <p:to>
                                        <p:strVal val="hidden"/>
                                      </p:to>
                                    </p:set>
                                  </p:childTnLst>
                                </p:cTn>
                              </p:par>
                              <p:par>
                                <p:cTn id="18" presetID="8" presetClass="exit" presetSubtype="16" fill="hold" grpId="1" nodeType="withEffect">
                                  <p:stCondLst>
                                    <p:cond delay="0"/>
                                  </p:stCondLst>
                                  <p:childTnLst>
                                    <p:animEffect transition="out" filter="diamond(in)">
                                      <p:cBhvr>
                                        <p:cTn id="19" dur="3000"/>
                                        <p:tgtEl>
                                          <p:spTgt spid="4"/>
                                        </p:tgtEl>
                                      </p:cBhvr>
                                    </p:animEffect>
                                    <p:set>
                                      <p:cBhvr>
                                        <p:cTn id="20" dur="1" fill="hold">
                                          <p:stCondLst>
                                            <p:cond delay="2999"/>
                                          </p:stCondLst>
                                        </p:cTn>
                                        <p:tgtEl>
                                          <p:spTgt spid="4"/>
                                        </p:tgtEl>
                                        <p:attrNameLst>
                                          <p:attrName>style.visibility</p:attrName>
                                        </p:attrNameLst>
                                      </p:cBhvr>
                                      <p:to>
                                        <p:strVal val="hidden"/>
                                      </p:to>
                                    </p:set>
                                  </p:childTnLst>
                                </p:cTn>
                              </p:par>
                              <p:par>
                                <p:cTn id="21" presetID="23" presetClass="entr" presetSubtype="272" fill="hold" nodeType="withEffect">
                                  <p:stCondLst>
                                    <p:cond delay="0"/>
                                  </p:stCondLst>
                                  <p:childTnLst>
                                    <p:set>
                                      <p:cBhvr>
                                        <p:cTn id="22" dur="1" fill="hold">
                                          <p:stCondLst>
                                            <p:cond delay="0"/>
                                          </p:stCondLst>
                                        </p:cTn>
                                        <p:tgtEl>
                                          <p:spTgt spid="2"/>
                                        </p:tgtEl>
                                        <p:attrNameLst>
                                          <p:attrName>style.visibility</p:attrName>
                                        </p:attrNameLst>
                                      </p:cBhvr>
                                      <p:to>
                                        <p:strVal val="visible"/>
                                      </p:to>
                                    </p:set>
                                    <p:anim calcmode="lin" valueType="num">
                                      <p:cBhvr>
                                        <p:cTn id="23" dur="3000" fill="hold"/>
                                        <p:tgtEl>
                                          <p:spTgt spid="2"/>
                                        </p:tgtEl>
                                        <p:attrNameLst>
                                          <p:attrName>ppt_w</p:attrName>
                                        </p:attrNameLst>
                                      </p:cBhvr>
                                      <p:tavLst>
                                        <p:tav tm="0">
                                          <p:val>
                                            <p:strVal val="2/3*#ppt_w"/>
                                          </p:val>
                                        </p:tav>
                                        <p:tav tm="100000">
                                          <p:val>
                                            <p:strVal val="#ppt_w"/>
                                          </p:val>
                                        </p:tav>
                                      </p:tavLst>
                                    </p:anim>
                                    <p:anim calcmode="lin" valueType="num">
                                      <p:cBhvr>
                                        <p:cTn id="24" dur="3000" fill="hold"/>
                                        <p:tgtEl>
                                          <p:spTgt spid="2"/>
                                        </p:tgtEl>
                                        <p:attrNameLst>
                                          <p:attrName>ppt_h</p:attrName>
                                        </p:attrNameLst>
                                      </p:cBhvr>
                                      <p:tavLst>
                                        <p:tav tm="0">
                                          <p:val>
                                            <p:strVal val="2/3*#ppt_h"/>
                                          </p:val>
                                        </p:tav>
                                        <p:tav tm="100000">
                                          <p:val>
                                            <p:strVal val="#ppt_h"/>
                                          </p:val>
                                        </p:tav>
                                      </p:tavLst>
                                    </p:anim>
                                  </p:childTnLst>
                                </p:cTn>
                              </p:par>
                              <p:par>
                                <p:cTn id="25" presetID="16" presetClass="entr" presetSubtype="42" fill="hold" nodeType="withEffect">
                                  <p:stCondLst>
                                    <p:cond delay="0"/>
                                  </p:stCondLst>
                                  <p:childTnLst>
                                    <p:set>
                                      <p:cBhvr>
                                        <p:cTn id="26" dur="1" fill="hold">
                                          <p:stCondLst>
                                            <p:cond delay="0"/>
                                          </p:stCondLst>
                                        </p:cTn>
                                        <p:tgtEl>
                                          <p:spTgt spid="2"/>
                                        </p:tgtEl>
                                        <p:attrNameLst>
                                          <p:attrName>style.visibility</p:attrName>
                                        </p:attrNameLst>
                                      </p:cBhvr>
                                      <p:to>
                                        <p:strVal val="visible"/>
                                      </p:to>
                                    </p:set>
                                    <p:animEffect transition="in" filter="barn(outHorizontal)">
                                      <p:cBhvr>
                                        <p:cTn id="27"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5" grpId="0" animBg="1"/>
      <p:bldP spid="5" grpId="1" animBg="1"/>
      <p:bldP spid="6"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bg>
      <p:bgPr>
        <a:gradFill flip="none" rotWithShape="1">
          <a:gsLst>
            <a:gs pos="45000">
              <a:srgbClr val="FBCBFD"/>
            </a:gs>
            <a:gs pos="25000">
              <a:srgbClr val="21D6E0"/>
            </a:gs>
            <a:gs pos="75000">
              <a:srgbClr val="0087E6"/>
            </a:gs>
            <a:gs pos="100000">
              <a:srgbClr val="005CBF"/>
            </a:gs>
          </a:gsLst>
          <a:lin ang="8100000" scaled="1"/>
          <a:tileRect/>
        </a:gradFill>
        <a:effectLst/>
      </p:bgPr>
    </p:bg>
    <p:spTree>
      <p:nvGrpSpPr>
        <p:cNvPr id="1" name=""/>
        <p:cNvGrpSpPr/>
        <p:nvPr/>
      </p:nvGrpSpPr>
      <p:grpSpPr>
        <a:xfrm>
          <a:off x="0" y="0"/>
          <a:ext cx="0" cy="0"/>
          <a:chOff x="0" y="0"/>
          <a:chExt cx="0" cy="0"/>
        </a:xfrm>
      </p:grpSpPr>
      <p:pic>
        <p:nvPicPr>
          <p:cNvPr id="2" name="1 Imagen" descr="stock-photo-91993429.jpg"/>
          <p:cNvPicPr>
            <a:picLocks noGrp="1" noChangeAspect="1"/>
          </p:cNvPicPr>
          <p:nvPr isPhoto="1"/>
        </p:nvPicPr>
        <p:blipFill>
          <a:blip r:embed="rId3">
            <a:lum/>
          </a:blip>
          <a:stretch>
            <a:fillRect/>
          </a:stretch>
        </p:blipFill>
        <p:spPr>
          <a:xfrm>
            <a:off x="0" y="0"/>
            <a:ext cx="9144000" cy="5143500"/>
          </a:xfrm>
          <a:prstGeom prst="rect">
            <a:avLst/>
          </a:prstGeom>
          <a:noFill/>
          <a:ln>
            <a:noFill/>
          </a:ln>
        </p:spPr>
      </p:pic>
      <p:sp>
        <p:nvSpPr>
          <p:cNvPr id="4" name="3 Rectángulo"/>
          <p:cNvSpPr/>
          <p:nvPr/>
        </p:nvSpPr>
        <p:spPr>
          <a:xfrm>
            <a:off x="0" y="0"/>
            <a:ext cx="9144000" cy="5143500"/>
          </a:xfrm>
          <a:prstGeom prst="rect">
            <a:avLst/>
          </a:prstGeom>
          <a:gradFill flip="none" rotWithShape="1">
            <a:gsLst>
              <a:gs pos="21000">
                <a:schemeClr val="accent5">
                  <a:lumMod val="50000"/>
                </a:schemeClr>
              </a:gs>
              <a:gs pos="50000">
                <a:schemeClr val="accent5">
                  <a:lumMod val="40000"/>
                  <a:lumOff val="60000"/>
                  <a:shade val="67500"/>
                  <a:satMod val="115000"/>
                </a:schemeClr>
              </a:gs>
              <a:gs pos="100000">
                <a:schemeClr val="accent5">
                  <a:lumMod val="40000"/>
                  <a:lumOff val="60000"/>
                  <a:shade val="100000"/>
                  <a:satMod val="115000"/>
                </a:scheme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dirty="0"/>
          </a:p>
        </p:txBody>
      </p:sp>
      <p:sp>
        <p:nvSpPr>
          <p:cNvPr id="5" name="4 Rectángulo"/>
          <p:cNvSpPr/>
          <p:nvPr/>
        </p:nvSpPr>
        <p:spPr>
          <a:xfrm>
            <a:off x="0" y="0"/>
            <a:ext cx="9144000" cy="5143500"/>
          </a:xfrm>
          <a:prstGeom prst="rect">
            <a:avLst/>
          </a:prstGeom>
          <a:gradFill flip="none" rotWithShape="1">
            <a:gsLst>
              <a:gs pos="8000">
                <a:srgbClr val="7B1F5C"/>
              </a:gs>
              <a:gs pos="50000">
                <a:srgbClr val="FDE7FE">
                  <a:shade val="67500"/>
                  <a:satMod val="115000"/>
                </a:srgbClr>
              </a:gs>
              <a:gs pos="100000">
                <a:srgbClr val="FDE7FE">
                  <a:shade val="100000"/>
                  <a:satMod val="115000"/>
                </a:srgb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dirty="0"/>
          </a:p>
        </p:txBody>
      </p:sp>
      <p:sp>
        <p:nvSpPr>
          <p:cNvPr id="6" name="5 Rectángulo"/>
          <p:cNvSpPr/>
          <p:nvPr/>
        </p:nvSpPr>
        <p:spPr>
          <a:xfrm>
            <a:off x="-142908" y="-142894"/>
            <a:ext cx="9572692" cy="5429288"/>
          </a:xfrm>
          <a:prstGeom prst="rect">
            <a:avLst/>
          </a:prstGeom>
          <a:blipFill>
            <a:blip r:embed="rId4"/>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6"/>
                                        </p:tgtEl>
                                        <p:attrNameLst>
                                          <p:attrName>style.visibility</p:attrName>
                                        </p:attrNameLst>
                                      </p:cBhvr>
                                      <p:to>
                                        <p:strVal val="hidden"/>
                                      </p:to>
                                    </p:set>
                                  </p:childTnLst>
                                </p:cTn>
                              </p:par>
                              <p:par>
                                <p:cTn id="7" presetID="17" presetClass="exit" presetSubtype="10" fill="hold" grpId="0" nodeType="withEffect">
                                  <p:stCondLst>
                                    <p:cond delay="0"/>
                                  </p:stCondLst>
                                  <p:childTnLst>
                                    <p:anim calcmode="lin" valueType="num">
                                      <p:cBhvr>
                                        <p:cTn id="8" dur="3000"/>
                                        <p:tgtEl>
                                          <p:spTgt spid="5"/>
                                        </p:tgtEl>
                                        <p:attrNameLst>
                                          <p:attrName>ppt_w</p:attrName>
                                        </p:attrNameLst>
                                      </p:cBhvr>
                                      <p:tavLst>
                                        <p:tav tm="0">
                                          <p:val>
                                            <p:strVal val="ppt_w"/>
                                          </p:val>
                                        </p:tav>
                                        <p:tav tm="100000">
                                          <p:val>
                                            <p:fltVal val="0"/>
                                          </p:val>
                                        </p:tav>
                                      </p:tavLst>
                                    </p:anim>
                                    <p:anim calcmode="lin" valueType="num">
                                      <p:cBhvr>
                                        <p:cTn id="9" dur="3000"/>
                                        <p:tgtEl>
                                          <p:spTgt spid="5"/>
                                        </p:tgtEl>
                                        <p:attrNameLst>
                                          <p:attrName>ppt_h</p:attrName>
                                        </p:attrNameLst>
                                      </p:cBhvr>
                                      <p:tavLst>
                                        <p:tav tm="0">
                                          <p:val>
                                            <p:strVal val="ppt_h"/>
                                          </p:val>
                                        </p:tav>
                                        <p:tav tm="100000">
                                          <p:val>
                                            <p:strVal val="ppt_h"/>
                                          </p:val>
                                        </p:tav>
                                      </p:tavLst>
                                    </p:anim>
                                    <p:set>
                                      <p:cBhvr>
                                        <p:cTn id="10" dur="1" fill="hold">
                                          <p:stCondLst>
                                            <p:cond delay="2999"/>
                                          </p:stCondLst>
                                        </p:cTn>
                                        <p:tgtEl>
                                          <p:spTgt spid="5"/>
                                        </p:tgtEl>
                                        <p:attrNameLst>
                                          <p:attrName>style.visibility</p:attrName>
                                        </p:attrNameLst>
                                      </p:cBhvr>
                                      <p:to>
                                        <p:strVal val="hidden"/>
                                      </p:to>
                                    </p:set>
                                  </p:childTnLst>
                                </p:cTn>
                              </p:par>
                              <p:par>
                                <p:cTn id="11" presetID="16" presetClass="exit" presetSubtype="42" fill="hold" grpId="1" nodeType="withEffect">
                                  <p:stCondLst>
                                    <p:cond delay="0"/>
                                  </p:stCondLst>
                                  <p:childTnLst>
                                    <p:animEffect transition="out" filter="barn(outHorizontal)">
                                      <p:cBhvr>
                                        <p:cTn id="12" dur="3000"/>
                                        <p:tgtEl>
                                          <p:spTgt spid="5"/>
                                        </p:tgtEl>
                                      </p:cBhvr>
                                    </p:animEffect>
                                    <p:set>
                                      <p:cBhvr>
                                        <p:cTn id="13" dur="1" fill="hold">
                                          <p:stCondLst>
                                            <p:cond delay="2999"/>
                                          </p:stCondLst>
                                        </p:cTn>
                                        <p:tgtEl>
                                          <p:spTgt spid="5"/>
                                        </p:tgtEl>
                                        <p:attrNameLst>
                                          <p:attrName>style.visibility</p:attrName>
                                        </p:attrNameLst>
                                      </p:cBhvr>
                                      <p:to>
                                        <p:strVal val="hidden"/>
                                      </p:to>
                                    </p:set>
                                  </p:childTnLst>
                                </p:cTn>
                              </p:par>
                              <p:par>
                                <p:cTn id="14" presetID="23" presetClass="exit" presetSubtype="272" fill="hold" grpId="0" nodeType="withEffect">
                                  <p:stCondLst>
                                    <p:cond delay="0"/>
                                  </p:stCondLst>
                                  <p:childTnLst>
                                    <p:anim calcmode="lin" valueType="num">
                                      <p:cBhvr>
                                        <p:cTn id="15" dur="3000"/>
                                        <p:tgtEl>
                                          <p:spTgt spid="4"/>
                                        </p:tgtEl>
                                        <p:attrNameLst>
                                          <p:attrName>ppt_w</p:attrName>
                                        </p:attrNameLst>
                                      </p:cBhvr>
                                      <p:tavLst>
                                        <p:tav tm="0">
                                          <p:val>
                                            <p:strVal val="ppt_w"/>
                                          </p:val>
                                        </p:tav>
                                        <p:tav tm="100000">
                                          <p:val>
                                            <p:strVal val="4/3*ppt_w"/>
                                          </p:val>
                                        </p:tav>
                                      </p:tavLst>
                                    </p:anim>
                                    <p:anim calcmode="lin" valueType="num">
                                      <p:cBhvr>
                                        <p:cTn id="16" dur="3000"/>
                                        <p:tgtEl>
                                          <p:spTgt spid="4"/>
                                        </p:tgtEl>
                                        <p:attrNameLst>
                                          <p:attrName>ppt_h</p:attrName>
                                        </p:attrNameLst>
                                      </p:cBhvr>
                                      <p:tavLst>
                                        <p:tav tm="0">
                                          <p:val>
                                            <p:strVal val="ppt_h"/>
                                          </p:val>
                                        </p:tav>
                                        <p:tav tm="100000">
                                          <p:val>
                                            <p:strVal val="4/3*ppt_h"/>
                                          </p:val>
                                        </p:tav>
                                      </p:tavLst>
                                    </p:anim>
                                    <p:set>
                                      <p:cBhvr>
                                        <p:cTn id="17" dur="1" fill="hold">
                                          <p:stCondLst>
                                            <p:cond delay="2999"/>
                                          </p:stCondLst>
                                        </p:cTn>
                                        <p:tgtEl>
                                          <p:spTgt spid="4"/>
                                        </p:tgtEl>
                                        <p:attrNameLst>
                                          <p:attrName>style.visibility</p:attrName>
                                        </p:attrNameLst>
                                      </p:cBhvr>
                                      <p:to>
                                        <p:strVal val="hidden"/>
                                      </p:to>
                                    </p:set>
                                  </p:childTnLst>
                                </p:cTn>
                              </p:par>
                              <p:par>
                                <p:cTn id="18" presetID="8" presetClass="exit" presetSubtype="32" fill="hold" grpId="1" nodeType="withEffect">
                                  <p:stCondLst>
                                    <p:cond delay="0"/>
                                  </p:stCondLst>
                                  <p:childTnLst>
                                    <p:animEffect transition="out" filter="diamond(out)">
                                      <p:cBhvr>
                                        <p:cTn id="19" dur="3000"/>
                                        <p:tgtEl>
                                          <p:spTgt spid="4"/>
                                        </p:tgtEl>
                                      </p:cBhvr>
                                    </p:animEffect>
                                    <p:set>
                                      <p:cBhvr>
                                        <p:cTn id="20" dur="1" fill="hold">
                                          <p:stCondLst>
                                            <p:cond delay="2999"/>
                                          </p:stCondLst>
                                        </p:cTn>
                                        <p:tgtEl>
                                          <p:spTgt spid="4"/>
                                        </p:tgtEl>
                                        <p:attrNameLst>
                                          <p:attrName>style.visibility</p:attrName>
                                        </p:attrNameLst>
                                      </p:cBhvr>
                                      <p:to>
                                        <p:strVal val="hidden"/>
                                      </p:to>
                                    </p:set>
                                  </p:childTnLst>
                                </p:cTn>
                              </p:par>
                              <p:par>
                                <p:cTn id="21" presetID="23" presetClass="entr" presetSubtype="288" fill="hold" nodeType="withEffect">
                                  <p:stCondLst>
                                    <p:cond delay="0"/>
                                  </p:stCondLst>
                                  <p:childTnLst>
                                    <p:set>
                                      <p:cBhvr>
                                        <p:cTn id="22" dur="1" fill="hold">
                                          <p:stCondLst>
                                            <p:cond delay="0"/>
                                          </p:stCondLst>
                                        </p:cTn>
                                        <p:tgtEl>
                                          <p:spTgt spid="2"/>
                                        </p:tgtEl>
                                        <p:attrNameLst>
                                          <p:attrName>style.visibility</p:attrName>
                                        </p:attrNameLst>
                                      </p:cBhvr>
                                      <p:to>
                                        <p:strVal val="visible"/>
                                      </p:to>
                                    </p:set>
                                    <p:anim calcmode="lin" valueType="num">
                                      <p:cBhvr>
                                        <p:cTn id="23" dur="3000" fill="hold"/>
                                        <p:tgtEl>
                                          <p:spTgt spid="2"/>
                                        </p:tgtEl>
                                        <p:attrNameLst>
                                          <p:attrName>ppt_w</p:attrName>
                                        </p:attrNameLst>
                                      </p:cBhvr>
                                      <p:tavLst>
                                        <p:tav tm="0">
                                          <p:val>
                                            <p:strVal val="4/3*#ppt_w"/>
                                          </p:val>
                                        </p:tav>
                                        <p:tav tm="100000">
                                          <p:val>
                                            <p:strVal val="#ppt_w"/>
                                          </p:val>
                                        </p:tav>
                                      </p:tavLst>
                                    </p:anim>
                                    <p:anim calcmode="lin" valueType="num">
                                      <p:cBhvr>
                                        <p:cTn id="24" dur="3000" fill="hold"/>
                                        <p:tgtEl>
                                          <p:spTgt spid="2"/>
                                        </p:tgtEl>
                                        <p:attrNameLst>
                                          <p:attrName>ppt_h</p:attrName>
                                        </p:attrNameLst>
                                      </p:cBhvr>
                                      <p:tavLst>
                                        <p:tav tm="0">
                                          <p:val>
                                            <p:strVal val="4/3*#ppt_h"/>
                                          </p:val>
                                        </p:tav>
                                        <p:tav tm="100000">
                                          <p:val>
                                            <p:strVal val="#ppt_h"/>
                                          </p:val>
                                        </p:tav>
                                      </p:tavLst>
                                    </p:anim>
                                  </p:childTnLst>
                                </p:cTn>
                              </p:par>
                              <p:par>
                                <p:cTn id="25" presetID="16" presetClass="entr" presetSubtype="37" fill="hold" nodeType="withEffect">
                                  <p:stCondLst>
                                    <p:cond delay="0"/>
                                  </p:stCondLst>
                                  <p:childTnLst>
                                    <p:set>
                                      <p:cBhvr>
                                        <p:cTn id="26" dur="1" fill="hold">
                                          <p:stCondLst>
                                            <p:cond delay="0"/>
                                          </p:stCondLst>
                                        </p:cTn>
                                        <p:tgtEl>
                                          <p:spTgt spid="2"/>
                                        </p:tgtEl>
                                        <p:attrNameLst>
                                          <p:attrName>style.visibility</p:attrName>
                                        </p:attrNameLst>
                                      </p:cBhvr>
                                      <p:to>
                                        <p:strVal val="visible"/>
                                      </p:to>
                                    </p:set>
                                    <p:animEffect transition="in" filter="barn(outVertical)">
                                      <p:cBhvr>
                                        <p:cTn id="27"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5" grpId="0" animBg="1"/>
      <p:bldP spid="5" grpId="1" animBg="1"/>
      <p:bldP spid="6"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bg>
      <p:bgPr>
        <a:gradFill>
          <a:gsLst>
            <a:gs pos="0">
              <a:srgbClr val="825600"/>
            </a:gs>
            <a:gs pos="13000">
              <a:srgbClr val="FFA800"/>
            </a:gs>
            <a:gs pos="28000">
              <a:srgbClr val="825600"/>
            </a:gs>
            <a:gs pos="42999">
              <a:srgbClr val="FFA800"/>
            </a:gs>
            <a:gs pos="58000">
              <a:srgbClr val="825600"/>
            </a:gs>
            <a:gs pos="72000">
              <a:srgbClr val="FFA800"/>
            </a:gs>
            <a:gs pos="87000">
              <a:srgbClr val="825600"/>
            </a:gs>
            <a:gs pos="100000">
              <a:srgbClr val="FFA800"/>
            </a:gs>
          </a:gsLst>
          <a:lin ang="10800000" scaled="0"/>
        </a:gradFill>
        <a:effectLst/>
      </p:bgPr>
    </p:bg>
    <p:spTree>
      <p:nvGrpSpPr>
        <p:cNvPr id="1" name=""/>
        <p:cNvGrpSpPr/>
        <p:nvPr/>
      </p:nvGrpSpPr>
      <p:grpSpPr>
        <a:xfrm>
          <a:off x="0" y="0"/>
          <a:ext cx="0" cy="0"/>
          <a:chOff x="0" y="0"/>
          <a:chExt cx="0" cy="0"/>
        </a:xfrm>
      </p:grpSpPr>
      <p:pic>
        <p:nvPicPr>
          <p:cNvPr id="2" name="1 Imagen" descr="stock-photo-227309625.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Rectángulo"/>
          <p:cNvSpPr/>
          <p:nvPr/>
        </p:nvSpPr>
        <p:spPr>
          <a:xfrm>
            <a:off x="0" y="0"/>
            <a:ext cx="9144000" cy="5143500"/>
          </a:xfrm>
          <a:prstGeom prst="rect">
            <a:avLst/>
          </a:prstGeom>
          <a:gradFill flip="none" rotWithShape="1">
            <a:gsLst>
              <a:gs pos="23000">
                <a:srgbClr val="4BCCFF"/>
              </a:gs>
              <a:gs pos="50000">
                <a:srgbClr val="0085B4">
                  <a:shade val="67500"/>
                  <a:satMod val="115000"/>
                </a:srgbClr>
              </a:gs>
              <a:gs pos="100000">
                <a:srgbClr val="0085B4">
                  <a:shade val="100000"/>
                  <a:satMod val="115000"/>
                </a:srgb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dirty="0"/>
          </a:p>
        </p:txBody>
      </p:sp>
      <p:sp>
        <p:nvSpPr>
          <p:cNvPr id="4" name="3 Rectángulo"/>
          <p:cNvSpPr/>
          <p:nvPr/>
        </p:nvSpPr>
        <p:spPr>
          <a:xfrm>
            <a:off x="0" y="0"/>
            <a:ext cx="9144000" cy="5143500"/>
          </a:xfrm>
          <a:prstGeom prst="rect">
            <a:avLst/>
          </a:prstGeom>
          <a:gradFill flip="none" rotWithShape="1">
            <a:gsLst>
              <a:gs pos="18000">
                <a:srgbClr val="663300"/>
              </a:gs>
              <a:gs pos="50000">
                <a:srgbClr val="FFE07D">
                  <a:shade val="67500"/>
                  <a:satMod val="115000"/>
                </a:srgbClr>
              </a:gs>
              <a:gs pos="100000">
                <a:srgbClr val="FFE07D">
                  <a:shade val="100000"/>
                  <a:satMod val="115000"/>
                </a:srgb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dirty="0"/>
          </a:p>
        </p:txBody>
      </p:sp>
      <p:sp>
        <p:nvSpPr>
          <p:cNvPr id="5" name="4 Rectángulo"/>
          <p:cNvSpPr/>
          <p:nvPr/>
        </p:nvSpPr>
        <p:spPr>
          <a:xfrm>
            <a:off x="-142908" y="-142894"/>
            <a:ext cx="9572692" cy="5429288"/>
          </a:xfrm>
          <a:prstGeom prst="rect">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hidden"/>
                                      </p:to>
                                    </p:set>
                                  </p:childTnLst>
                                </p:cTn>
                              </p:par>
                              <p:par>
                                <p:cTn id="7" presetID="23" presetClass="exit" presetSubtype="272" fill="hold" grpId="0" nodeType="withEffect">
                                  <p:stCondLst>
                                    <p:cond delay="0"/>
                                  </p:stCondLst>
                                  <p:childTnLst>
                                    <p:anim calcmode="lin" valueType="num">
                                      <p:cBhvr>
                                        <p:cTn id="8" dur="3000"/>
                                        <p:tgtEl>
                                          <p:spTgt spid="4"/>
                                        </p:tgtEl>
                                        <p:attrNameLst>
                                          <p:attrName>ppt_w</p:attrName>
                                        </p:attrNameLst>
                                      </p:cBhvr>
                                      <p:tavLst>
                                        <p:tav tm="0">
                                          <p:val>
                                            <p:strVal val="ppt_w"/>
                                          </p:val>
                                        </p:tav>
                                        <p:tav tm="100000">
                                          <p:val>
                                            <p:strVal val="4/3*ppt_w"/>
                                          </p:val>
                                        </p:tav>
                                      </p:tavLst>
                                    </p:anim>
                                    <p:anim calcmode="lin" valueType="num">
                                      <p:cBhvr>
                                        <p:cTn id="9" dur="3000"/>
                                        <p:tgtEl>
                                          <p:spTgt spid="4"/>
                                        </p:tgtEl>
                                        <p:attrNameLst>
                                          <p:attrName>ppt_h</p:attrName>
                                        </p:attrNameLst>
                                      </p:cBhvr>
                                      <p:tavLst>
                                        <p:tav tm="0">
                                          <p:val>
                                            <p:strVal val="ppt_h"/>
                                          </p:val>
                                        </p:tav>
                                        <p:tav tm="100000">
                                          <p:val>
                                            <p:strVal val="4/3*ppt_h"/>
                                          </p:val>
                                        </p:tav>
                                      </p:tavLst>
                                    </p:anim>
                                    <p:set>
                                      <p:cBhvr>
                                        <p:cTn id="10" dur="1" fill="hold">
                                          <p:stCondLst>
                                            <p:cond delay="2999"/>
                                          </p:stCondLst>
                                        </p:cTn>
                                        <p:tgtEl>
                                          <p:spTgt spid="4"/>
                                        </p:tgtEl>
                                        <p:attrNameLst>
                                          <p:attrName>style.visibility</p:attrName>
                                        </p:attrNameLst>
                                      </p:cBhvr>
                                      <p:to>
                                        <p:strVal val="hidden"/>
                                      </p:to>
                                    </p:set>
                                  </p:childTnLst>
                                </p:cTn>
                              </p:par>
                              <p:par>
                                <p:cTn id="11" presetID="21" presetClass="exit" presetSubtype="2" fill="hold" grpId="1" nodeType="withEffect">
                                  <p:stCondLst>
                                    <p:cond delay="0"/>
                                  </p:stCondLst>
                                  <p:childTnLst>
                                    <p:animEffect transition="out" filter="wheel(2)">
                                      <p:cBhvr>
                                        <p:cTn id="12" dur="3000"/>
                                        <p:tgtEl>
                                          <p:spTgt spid="4"/>
                                        </p:tgtEl>
                                      </p:cBhvr>
                                    </p:animEffect>
                                    <p:set>
                                      <p:cBhvr>
                                        <p:cTn id="13" dur="1" fill="hold">
                                          <p:stCondLst>
                                            <p:cond delay="2999"/>
                                          </p:stCondLst>
                                        </p:cTn>
                                        <p:tgtEl>
                                          <p:spTgt spid="4"/>
                                        </p:tgtEl>
                                        <p:attrNameLst>
                                          <p:attrName>style.visibility</p:attrName>
                                        </p:attrNameLst>
                                      </p:cBhvr>
                                      <p:to>
                                        <p:strVal val="hidden"/>
                                      </p:to>
                                    </p:set>
                                  </p:childTnLst>
                                </p:cTn>
                              </p:par>
                              <p:par>
                                <p:cTn id="14" presetID="23" presetClass="exit" presetSubtype="272" fill="hold" grpId="0" nodeType="withEffect">
                                  <p:stCondLst>
                                    <p:cond delay="0"/>
                                  </p:stCondLst>
                                  <p:childTnLst>
                                    <p:anim calcmode="lin" valueType="num">
                                      <p:cBhvr>
                                        <p:cTn id="15" dur="3000"/>
                                        <p:tgtEl>
                                          <p:spTgt spid="3"/>
                                        </p:tgtEl>
                                        <p:attrNameLst>
                                          <p:attrName>ppt_w</p:attrName>
                                        </p:attrNameLst>
                                      </p:cBhvr>
                                      <p:tavLst>
                                        <p:tav tm="0">
                                          <p:val>
                                            <p:strVal val="ppt_w"/>
                                          </p:val>
                                        </p:tav>
                                        <p:tav tm="100000">
                                          <p:val>
                                            <p:strVal val="4/3*ppt_w"/>
                                          </p:val>
                                        </p:tav>
                                      </p:tavLst>
                                    </p:anim>
                                    <p:anim calcmode="lin" valueType="num">
                                      <p:cBhvr>
                                        <p:cTn id="16" dur="3000"/>
                                        <p:tgtEl>
                                          <p:spTgt spid="3"/>
                                        </p:tgtEl>
                                        <p:attrNameLst>
                                          <p:attrName>ppt_h</p:attrName>
                                        </p:attrNameLst>
                                      </p:cBhvr>
                                      <p:tavLst>
                                        <p:tav tm="0">
                                          <p:val>
                                            <p:strVal val="ppt_h"/>
                                          </p:val>
                                        </p:tav>
                                        <p:tav tm="100000">
                                          <p:val>
                                            <p:strVal val="4/3*ppt_h"/>
                                          </p:val>
                                        </p:tav>
                                      </p:tavLst>
                                    </p:anim>
                                    <p:set>
                                      <p:cBhvr>
                                        <p:cTn id="17" dur="1" fill="hold">
                                          <p:stCondLst>
                                            <p:cond delay="2999"/>
                                          </p:stCondLst>
                                        </p:cTn>
                                        <p:tgtEl>
                                          <p:spTgt spid="3"/>
                                        </p:tgtEl>
                                        <p:attrNameLst>
                                          <p:attrName>style.visibility</p:attrName>
                                        </p:attrNameLst>
                                      </p:cBhvr>
                                      <p:to>
                                        <p:strVal val="hidden"/>
                                      </p:to>
                                    </p:set>
                                  </p:childTnLst>
                                </p:cTn>
                              </p:par>
                              <p:par>
                                <p:cTn id="18" presetID="21" presetClass="exit" presetSubtype="4" fill="hold" grpId="1" nodeType="withEffect">
                                  <p:stCondLst>
                                    <p:cond delay="0"/>
                                  </p:stCondLst>
                                  <p:childTnLst>
                                    <p:animEffect transition="out" filter="wheel(4)">
                                      <p:cBhvr>
                                        <p:cTn id="19" dur="3000"/>
                                        <p:tgtEl>
                                          <p:spTgt spid="3"/>
                                        </p:tgtEl>
                                      </p:cBhvr>
                                    </p:animEffect>
                                    <p:set>
                                      <p:cBhvr>
                                        <p:cTn id="20" dur="1" fill="hold">
                                          <p:stCondLst>
                                            <p:cond delay="2999"/>
                                          </p:stCondLst>
                                        </p:cTn>
                                        <p:tgtEl>
                                          <p:spTgt spid="3"/>
                                        </p:tgtEl>
                                        <p:attrNameLst>
                                          <p:attrName>style.visibility</p:attrName>
                                        </p:attrNameLst>
                                      </p:cBhvr>
                                      <p:to>
                                        <p:strVal val="hidden"/>
                                      </p:to>
                                    </p:set>
                                  </p:childTnLst>
                                </p:cTn>
                              </p:par>
                              <p:par>
                                <p:cTn id="21" presetID="23" presetClass="entr" presetSubtype="288" fill="hold" nodeType="withEffect">
                                  <p:stCondLst>
                                    <p:cond delay="0"/>
                                  </p:stCondLst>
                                  <p:childTnLst>
                                    <p:set>
                                      <p:cBhvr>
                                        <p:cTn id="22" dur="1" fill="hold">
                                          <p:stCondLst>
                                            <p:cond delay="0"/>
                                          </p:stCondLst>
                                        </p:cTn>
                                        <p:tgtEl>
                                          <p:spTgt spid="2"/>
                                        </p:tgtEl>
                                        <p:attrNameLst>
                                          <p:attrName>style.visibility</p:attrName>
                                        </p:attrNameLst>
                                      </p:cBhvr>
                                      <p:to>
                                        <p:strVal val="visible"/>
                                      </p:to>
                                    </p:set>
                                    <p:anim calcmode="lin" valueType="num">
                                      <p:cBhvr>
                                        <p:cTn id="23" dur="3000" fill="hold"/>
                                        <p:tgtEl>
                                          <p:spTgt spid="2"/>
                                        </p:tgtEl>
                                        <p:attrNameLst>
                                          <p:attrName>ppt_w</p:attrName>
                                        </p:attrNameLst>
                                      </p:cBhvr>
                                      <p:tavLst>
                                        <p:tav tm="0">
                                          <p:val>
                                            <p:strVal val="4/3*#ppt_w"/>
                                          </p:val>
                                        </p:tav>
                                        <p:tav tm="100000">
                                          <p:val>
                                            <p:strVal val="#ppt_w"/>
                                          </p:val>
                                        </p:tav>
                                      </p:tavLst>
                                    </p:anim>
                                    <p:anim calcmode="lin" valueType="num">
                                      <p:cBhvr>
                                        <p:cTn id="24" dur="3000" fill="hold"/>
                                        <p:tgtEl>
                                          <p:spTgt spid="2"/>
                                        </p:tgtEl>
                                        <p:attrNameLst>
                                          <p:attrName>ppt_h</p:attrName>
                                        </p:attrNameLst>
                                      </p:cBhvr>
                                      <p:tavLst>
                                        <p:tav tm="0">
                                          <p:val>
                                            <p:strVal val="4/3*#ppt_h"/>
                                          </p:val>
                                        </p:tav>
                                        <p:tav tm="100000">
                                          <p:val>
                                            <p:strVal val="#ppt_h"/>
                                          </p:val>
                                        </p:tav>
                                      </p:tavLst>
                                    </p:anim>
                                  </p:childTnLst>
                                </p:cTn>
                              </p:par>
                              <p:par>
                                <p:cTn id="25" presetID="21" presetClass="entr" presetSubtype="8" fill="hold" nodeType="withEffect">
                                  <p:stCondLst>
                                    <p:cond delay="0"/>
                                  </p:stCondLst>
                                  <p:childTnLst>
                                    <p:set>
                                      <p:cBhvr>
                                        <p:cTn id="26" dur="1" fill="hold">
                                          <p:stCondLst>
                                            <p:cond delay="0"/>
                                          </p:stCondLst>
                                        </p:cTn>
                                        <p:tgtEl>
                                          <p:spTgt spid="2"/>
                                        </p:tgtEl>
                                        <p:attrNameLst>
                                          <p:attrName>style.visibility</p:attrName>
                                        </p:attrNameLst>
                                      </p:cBhvr>
                                      <p:to>
                                        <p:strVal val="visible"/>
                                      </p:to>
                                    </p:set>
                                    <p:animEffect transition="in" filter="wheel(8)">
                                      <p:cBhvr>
                                        <p:cTn id="27"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4" grpId="0" animBg="1"/>
      <p:bldP spid="4" grpId="1" animBg="1"/>
      <p:bldP spid="5"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bg>
      <p:bgPr>
        <a:gradFill>
          <a:gsLst>
            <a:gs pos="0">
              <a:schemeClr val="accent3">
                <a:lumMod val="50000"/>
              </a:schemeClr>
            </a:gs>
            <a:gs pos="50000">
              <a:srgbClr val="DFF1CB">
                <a:shade val="67500"/>
                <a:satMod val="115000"/>
              </a:srgbClr>
            </a:gs>
            <a:gs pos="100000">
              <a:srgbClr val="DFF1CB">
                <a:shade val="100000"/>
                <a:satMod val="115000"/>
              </a:srgbClr>
            </a:gs>
          </a:gsLst>
          <a:lin ang="16200000" scaled="1"/>
        </a:gradFill>
        <a:effectLst/>
      </p:bgPr>
    </p:bg>
    <p:spTree>
      <p:nvGrpSpPr>
        <p:cNvPr id="1" name=""/>
        <p:cNvGrpSpPr/>
        <p:nvPr/>
      </p:nvGrpSpPr>
      <p:grpSpPr>
        <a:xfrm>
          <a:off x="0" y="0"/>
          <a:ext cx="0" cy="0"/>
          <a:chOff x="0" y="0"/>
          <a:chExt cx="0" cy="0"/>
        </a:xfrm>
      </p:grpSpPr>
      <p:pic>
        <p:nvPicPr>
          <p:cNvPr id="2" name="1 Imagen" descr="788e4537.png"/>
          <p:cNvPicPr>
            <a:picLocks noChangeAspect="1"/>
          </p:cNvPicPr>
          <p:nvPr/>
        </p:nvPicPr>
        <p:blipFill>
          <a:blip r:embed="rId2"/>
          <a:stretch>
            <a:fillRect/>
          </a:stretch>
        </p:blipFill>
        <p:spPr>
          <a:xfrm>
            <a:off x="500034" y="0"/>
            <a:ext cx="8192389" cy="5143500"/>
          </a:xfrm>
          <a:prstGeom prst="rect">
            <a:avLst/>
          </a:prstGeom>
        </p:spPr>
      </p:pic>
      <p:sp>
        <p:nvSpPr>
          <p:cNvPr id="4" name="3 CuadroTexto"/>
          <p:cNvSpPr txBox="1"/>
          <p:nvPr/>
        </p:nvSpPr>
        <p:spPr>
          <a:xfrm>
            <a:off x="3000364" y="2428874"/>
            <a:ext cx="2714644" cy="1169551"/>
          </a:xfrm>
          <a:prstGeom prst="rect">
            <a:avLst/>
          </a:prstGeom>
          <a:noFill/>
        </p:spPr>
        <p:txBody>
          <a:bodyPr wrap="square" rtlCol="0">
            <a:spAutoFit/>
          </a:bodyPr>
          <a:lstStyle/>
          <a:p>
            <a:pPr algn="ctr"/>
            <a:r>
              <a:rPr lang="es-PE" sz="1400" b="1" dirty="0" smtClean="0">
                <a:solidFill>
                  <a:srgbClr val="FFFF00"/>
                </a:solidFill>
                <a:effectLst>
                  <a:outerShdw blurRad="38100" dist="38100" dir="2700000" algn="tl">
                    <a:srgbClr val="000000">
                      <a:alpha val="43137"/>
                    </a:srgbClr>
                  </a:outerShdw>
                </a:effectLst>
              </a:rPr>
              <a:t>He pisado fuerte sobre el asfalto abrasador y extraído espinas de mis pies doloridos.</a:t>
            </a:r>
            <a:br>
              <a:rPr lang="es-PE" sz="1400" b="1" dirty="0" smtClean="0">
                <a:solidFill>
                  <a:srgbClr val="FFFF00"/>
                </a:solidFill>
                <a:effectLst>
                  <a:outerShdw blurRad="38100" dist="38100" dir="2700000" algn="tl">
                    <a:srgbClr val="000000">
                      <a:alpha val="43137"/>
                    </a:srgbClr>
                  </a:outerShdw>
                </a:effectLst>
              </a:rPr>
            </a:br>
            <a:r>
              <a:rPr lang="es-PE" sz="1400" b="1" dirty="0" smtClean="0">
                <a:solidFill>
                  <a:srgbClr val="FFFF00"/>
                </a:solidFill>
                <a:effectLst>
                  <a:outerShdw blurRad="38100" dist="38100" dir="2700000" algn="tl">
                    <a:srgbClr val="000000">
                      <a:alpha val="43137"/>
                    </a:srgbClr>
                  </a:outerShdw>
                </a:effectLst>
              </a:rPr>
              <a:t>Pero en todo momento y en cada tramo, mi Alma ha florecido</a:t>
            </a:r>
            <a:endParaRPr lang="es-PE" sz="1400" b="1" dirty="0">
              <a:solidFill>
                <a:srgbClr val="FFFF00"/>
              </a:solidFill>
              <a:effectLst>
                <a:outerShdw blurRad="38100" dist="38100" dir="2700000" algn="tl">
                  <a:srgbClr val="000000">
                    <a:alpha val="43137"/>
                  </a:srgbClr>
                </a:outerShdw>
              </a:effectLst>
            </a:endParaRPr>
          </a:p>
        </p:txBody>
      </p:sp>
      <p:sp>
        <p:nvSpPr>
          <p:cNvPr id="5" name="4 Rectángulo"/>
          <p:cNvSpPr/>
          <p:nvPr/>
        </p:nvSpPr>
        <p:spPr>
          <a:xfrm>
            <a:off x="-142908" y="-142894"/>
            <a:ext cx="9572692" cy="5429288"/>
          </a:xfrm>
          <a:prstGeom prst="rect">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6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FF9933"/>
            </a:gs>
            <a:gs pos="50000">
              <a:srgbClr val="0070C0">
                <a:shade val="67500"/>
                <a:satMod val="115000"/>
              </a:srgbClr>
            </a:gs>
            <a:gs pos="100000">
              <a:srgbClr val="0070C0">
                <a:shade val="100000"/>
                <a:satMod val="115000"/>
              </a:srgbClr>
            </a:gs>
          </a:gsLst>
          <a:lin ang="10800000" scaled="1"/>
          <a:tileRect/>
        </a:gradFill>
        <a:effectLst/>
      </p:bgPr>
    </p:bg>
    <p:spTree>
      <p:nvGrpSpPr>
        <p:cNvPr id="1" name=""/>
        <p:cNvGrpSpPr/>
        <p:nvPr/>
      </p:nvGrpSpPr>
      <p:grpSpPr>
        <a:xfrm>
          <a:off x="0" y="0"/>
          <a:ext cx="0" cy="0"/>
          <a:chOff x="0" y="0"/>
          <a:chExt cx="0" cy="0"/>
        </a:xfrm>
      </p:grpSpPr>
      <p:pic>
        <p:nvPicPr>
          <p:cNvPr id="2" name="1 Imagen" descr="stock-photo-34723850.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4" name="3 Rectángulo"/>
          <p:cNvSpPr/>
          <p:nvPr/>
        </p:nvSpPr>
        <p:spPr>
          <a:xfrm>
            <a:off x="0" y="0"/>
            <a:ext cx="9144000" cy="5143500"/>
          </a:xfrm>
          <a:prstGeom prst="rect">
            <a:avLst/>
          </a:prstGeom>
          <a:gradFill flip="none" rotWithShape="1">
            <a:gsLst>
              <a:gs pos="0">
                <a:srgbClr val="0034DA"/>
              </a:gs>
              <a:gs pos="50000">
                <a:srgbClr val="00B0F0">
                  <a:shade val="67500"/>
                  <a:satMod val="115000"/>
                </a:srgbClr>
              </a:gs>
              <a:gs pos="100000">
                <a:srgbClr val="00B0F0">
                  <a:shade val="100000"/>
                  <a:satMod val="115000"/>
                </a:srgb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dirty="0"/>
          </a:p>
        </p:txBody>
      </p:sp>
      <p:sp>
        <p:nvSpPr>
          <p:cNvPr id="5" name="4 Rectángulo"/>
          <p:cNvSpPr/>
          <p:nvPr/>
        </p:nvSpPr>
        <p:spPr>
          <a:xfrm>
            <a:off x="0" y="0"/>
            <a:ext cx="9144000" cy="5143500"/>
          </a:xfrm>
          <a:prstGeom prst="rect">
            <a:avLst/>
          </a:prstGeom>
          <a:gradFill flip="none" rotWithShape="1">
            <a:gsLst>
              <a:gs pos="18000">
                <a:srgbClr val="3C2106"/>
              </a:gs>
              <a:gs pos="50000">
                <a:srgbClr val="FF9933">
                  <a:shade val="67500"/>
                  <a:satMod val="115000"/>
                </a:srgbClr>
              </a:gs>
              <a:gs pos="100000">
                <a:srgbClr val="FF9933">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dirty="0"/>
          </a:p>
        </p:txBody>
      </p:sp>
      <p:sp>
        <p:nvSpPr>
          <p:cNvPr id="6" name="5 Rectángulo"/>
          <p:cNvSpPr/>
          <p:nvPr/>
        </p:nvSpPr>
        <p:spPr>
          <a:xfrm>
            <a:off x="-142908" y="-142894"/>
            <a:ext cx="9572692" cy="5429288"/>
          </a:xfrm>
          <a:prstGeom prst="rect">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6"/>
                                        </p:tgtEl>
                                        <p:attrNameLst>
                                          <p:attrName>style.visibility</p:attrName>
                                        </p:attrNameLst>
                                      </p:cBhvr>
                                      <p:to>
                                        <p:strVal val="hidden"/>
                                      </p:to>
                                    </p:set>
                                  </p:childTnLst>
                                </p:cTn>
                              </p:par>
                              <p:par>
                                <p:cTn id="7" presetID="23" presetClass="exit" presetSubtype="288" fill="hold" grpId="0" nodeType="withEffect">
                                  <p:stCondLst>
                                    <p:cond delay="0"/>
                                  </p:stCondLst>
                                  <p:childTnLst>
                                    <p:anim calcmode="lin" valueType="num">
                                      <p:cBhvr>
                                        <p:cTn id="8" dur="3000"/>
                                        <p:tgtEl>
                                          <p:spTgt spid="5"/>
                                        </p:tgtEl>
                                        <p:attrNameLst>
                                          <p:attrName>ppt_w</p:attrName>
                                        </p:attrNameLst>
                                      </p:cBhvr>
                                      <p:tavLst>
                                        <p:tav tm="0">
                                          <p:val>
                                            <p:strVal val="ppt_w"/>
                                          </p:val>
                                        </p:tav>
                                        <p:tav tm="100000">
                                          <p:val>
                                            <p:strVal val="2/3*ppt_w"/>
                                          </p:val>
                                        </p:tav>
                                      </p:tavLst>
                                    </p:anim>
                                    <p:anim calcmode="lin" valueType="num">
                                      <p:cBhvr>
                                        <p:cTn id="9" dur="3000"/>
                                        <p:tgtEl>
                                          <p:spTgt spid="5"/>
                                        </p:tgtEl>
                                        <p:attrNameLst>
                                          <p:attrName>ppt_h</p:attrName>
                                        </p:attrNameLst>
                                      </p:cBhvr>
                                      <p:tavLst>
                                        <p:tav tm="0">
                                          <p:val>
                                            <p:strVal val="ppt_h"/>
                                          </p:val>
                                        </p:tav>
                                        <p:tav tm="100000">
                                          <p:val>
                                            <p:strVal val="2/3*ppt_h"/>
                                          </p:val>
                                        </p:tav>
                                      </p:tavLst>
                                    </p:anim>
                                    <p:set>
                                      <p:cBhvr>
                                        <p:cTn id="10" dur="1" fill="hold">
                                          <p:stCondLst>
                                            <p:cond delay="2999"/>
                                          </p:stCondLst>
                                        </p:cTn>
                                        <p:tgtEl>
                                          <p:spTgt spid="5"/>
                                        </p:tgtEl>
                                        <p:attrNameLst>
                                          <p:attrName>style.visibility</p:attrName>
                                        </p:attrNameLst>
                                      </p:cBhvr>
                                      <p:to>
                                        <p:strVal val="hidden"/>
                                      </p:to>
                                    </p:set>
                                  </p:childTnLst>
                                </p:cTn>
                              </p:par>
                              <p:par>
                                <p:cTn id="11" presetID="13" presetClass="exit" presetSubtype="32" fill="hold" grpId="1" nodeType="withEffect">
                                  <p:stCondLst>
                                    <p:cond delay="0"/>
                                  </p:stCondLst>
                                  <p:childTnLst>
                                    <p:animEffect transition="out" filter="plus(out)">
                                      <p:cBhvr>
                                        <p:cTn id="12" dur="3000"/>
                                        <p:tgtEl>
                                          <p:spTgt spid="5"/>
                                        </p:tgtEl>
                                      </p:cBhvr>
                                    </p:animEffect>
                                    <p:set>
                                      <p:cBhvr>
                                        <p:cTn id="13" dur="1" fill="hold">
                                          <p:stCondLst>
                                            <p:cond delay="2999"/>
                                          </p:stCondLst>
                                        </p:cTn>
                                        <p:tgtEl>
                                          <p:spTgt spid="5"/>
                                        </p:tgtEl>
                                        <p:attrNameLst>
                                          <p:attrName>style.visibility</p:attrName>
                                        </p:attrNameLst>
                                      </p:cBhvr>
                                      <p:to>
                                        <p:strVal val="hidden"/>
                                      </p:to>
                                    </p:set>
                                  </p:childTnLst>
                                </p:cTn>
                              </p:par>
                              <p:par>
                                <p:cTn id="14" presetID="23" presetClass="exit" presetSubtype="288" fill="hold" grpId="0" nodeType="withEffect">
                                  <p:stCondLst>
                                    <p:cond delay="0"/>
                                  </p:stCondLst>
                                  <p:childTnLst>
                                    <p:anim calcmode="lin" valueType="num">
                                      <p:cBhvr>
                                        <p:cTn id="15" dur="3000"/>
                                        <p:tgtEl>
                                          <p:spTgt spid="4"/>
                                        </p:tgtEl>
                                        <p:attrNameLst>
                                          <p:attrName>ppt_w</p:attrName>
                                        </p:attrNameLst>
                                      </p:cBhvr>
                                      <p:tavLst>
                                        <p:tav tm="0">
                                          <p:val>
                                            <p:strVal val="ppt_w"/>
                                          </p:val>
                                        </p:tav>
                                        <p:tav tm="100000">
                                          <p:val>
                                            <p:strVal val="2/3*ppt_w"/>
                                          </p:val>
                                        </p:tav>
                                      </p:tavLst>
                                    </p:anim>
                                    <p:anim calcmode="lin" valueType="num">
                                      <p:cBhvr>
                                        <p:cTn id="16" dur="3000"/>
                                        <p:tgtEl>
                                          <p:spTgt spid="4"/>
                                        </p:tgtEl>
                                        <p:attrNameLst>
                                          <p:attrName>ppt_h</p:attrName>
                                        </p:attrNameLst>
                                      </p:cBhvr>
                                      <p:tavLst>
                                        <p:tav tm="0">
                                          <p:val>
                                            <p:strVal val="ppt_h"/>
                                          </p:val>
                                        </p:tav>
                                        <p:tav tm="100000">
                                          <p:val>
                                            <p:strVal val="2/3*ppt_h"/>
                                          </p:val>
                                        </p:tav>
                                      </p:tavLst>
                                    </p:anim>
                                    <p:set>
                                      <p:cBhvr>
                                        <p:cTn id="17" dur="1" fill="hold">
                                          <p:stCondLst>
                                            <p:cond delay="2999"/>
                                          </p:stCondLst>
                                        </p:cTn>
                                        <p:tgtEl>
                                          <p:spTgt spid="4"/>
                                        </p:tgtEl>
                                        <p:attrNameLst>
                                          <p:attrName>style.visibility</p:attrName>
                                        </p:attrNameLst>
                                      </p:cBhvr>
                                      <p:to>
                                        <p:strVal val="hidden"/>
                                      </p:to>
                                    </p:set>
                                  </p:childTnLst>
                                </p:cTn>
                              </p:par>
                              <p:par>
                                <p:cTn id="18" presetID="4" presetClass="exit" presetSubtype="32" fill="hold" grpId="1" nodeType="withEffect">
                                  <p:stCondLst>
                                    <p:cond delay="0"/>
                                  </p:stCondLst>
                                  <p:childTnLst>
                                    <p:animEffect transition="out" filter="box(out)">
                                      <p:cBhvr>
                                        <p:cTn id="19" dur="3000"/>
                                        <p:tgtEl>
                                          <p:spTgt spid="4"/>
                                        </p:tgtEl>
                                      </p:cBhvr>
                                    </p:animEffect>
                                    <p:set>
                                      <p:cBhvr>
                                        <p:cTn id="20" dur="1" fill="hold">
                                          <p:stCondLst>
                                            <p:cond delay="2999"/>
                                          </p:stCondLst>
                                        </p:cTn>
                                        <p:tgtEl>
                                          <p:spTgt spid="4"/>
                                        </p:tgtEl>
                                        <p:attrNameLst>
                                          <p:attrName>style.visibility</p:attrName>
                                        </p:attrNameLst>
                                      </p:cBhvr>
                                      <p:to>
                                        <p:strVal val="hidden"/>
                                      </p:to>
                                    </p:set>
                                  </p:childTnLst>
                                </p:cTn>
                              </p:par>
                              <p:par>
                                <p:cTn id="21" presetID="23" presetClass="entr" presetSubtype="288" fill="hold" nodeType="withEffect">
                                  <p:stCondLst>
                                    <p:cond delay="0"/>
                                  </p:stCondLst>
                                  <p:childTnLst>
                                    <p:set>
                                      <p:cBhvr>
                                        <p:cTn id="22" dur="1" fill="hold">
                                          <p:stCondLst>
                                            <p:cond delay="0"/>
                                          </p:stCondLst>
                                        </p:cTn>
                                        <p:tgtEl>
                                          <p:spTgt spid="2"/>
                                        </p:tgtEl>
                                        <p:attrNameLst>
                                          <p:attrName>style.visibility</p:attrName>
                                        </p:attrNameLst>
                                      </p:cBhvr>
                                      <p:to>
                                        <p:strVal val="visible"/>
                                      </p:to>
                                    </p:set>
                                    <p:anim calcmode="lin" valueType="num">
                                      <p:cBhvr>
                                        <p:cTn id="23" dur="3000" fill="hold"/>
                                        <p:tgtEl>
                                          <p:spTgt spid="2"/>
                                        </p:tgtEl>
                                        <p:attrNameLst>
                                          <p:attrName>ppt_w</p:attrName>
                                        </p:attrNameLst>
                                      </p:cBhvr>
                                      <p:tavLst>
                                        <p:tav tm="0">
                                          <p:val>
                                            <p:strVal val="4/3*#ppt_w"/>
                                          </p:val>
                                        </p:tav>
                                        <p:tav tm="100000">
                                          <p:val>
                                            <p:strVal val="#ppt_w"/>
                                          </p:val>
                                        </p:tav>
                                      </p:tavLst>
                                    </p:anim>
                                    <p:anim calcmode="lin" valueType="num">
                                      <p:cBhvr>
                                        <p:cTn id="24" dur="3000" fill="hold"/>
                                        <p:tgtEl>
                                          <p:spTgt spid="2"/>
                                        </p:tgtEl>
                                        <p:attrNameLst>
                                          <p:attrName>ppt_h</p:attrName>
                                        </p:attrNameLst>
                                      </p:cBhvr>
                                      <p:tavLst>
                                        <p:tav tm="0">
                                          <p:val>
                                            <p:strVal val="4/3*#ppt_h"/>
                                          </p:val>
                                        </p:tav>
                                        <p:tav tm="100000">
                                          <p:val>
                                            <p:strVal val="#ppt_h"/>
                                          </p:val>
                                        </p:tav>
                                      </p:tavLst>
                                    </p:anim>
                                  </p:childTnLst>
                                </p:cTn>
                              </p:par>
                              <p:par>
                                <p:cTn id="25" presetID="16" presetClass="entr" presetSubtype="37" fill="hold" nodeType="withEffect">
                                  <p:stCondLst>
                                    <p:cond delay="0"/>
                                  </p:stCondLst>
                                  <p:childTnLst>
                                    <p:set>
                                      <p:cBhvr>
                                        <p:cTn id="26" dur="1" fill="hold">
                                          <p:stCondLst>
                                            <p:cond delay="0"/>
                                          </p:stCondLst>
                                        </p:cTn>
                                        <p:tgtEl>
                                          <p:spTgt spid="2"/>
                                        </p:tgtEl>
                                        <p:attrNameLst>
                                          <p:attrName>style.visibility</p:attrName>
                                        </p:attrNameLst>
                                      </p:cBhvr>
                                      <p:to>
                                        <p:strVal val="visible"/>
                                      </p:to>
                                    </p:set>
                                    <p:animEffect transition="in" filter="barn(outVertical)">
                                      <p:cBhvr>
                                        <p:cTn id="27"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5" grpId="0" animBg="1"/>
      <p:bldP spid="5" grpId="1" animBg="1"/>
      <p:bldP spid="6"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bg>
      <p:bgPr>
        <a:gradFill>
          <a:gsLst>
            <a:gs pos="0">
              <a:srgbClr val="F693FB"/>
            </a:gs>
            <a:gs pos="50000">
              <a:srgbClr val="9CB86E"/>
            </a:gs>
            <a:gs pos="100000">
              <a:srgbClr val="156B13"/>
            </a:gs>
          </a:gsLst>
          <a:lin ang="0" scaled="0"/>
        </a:gradFill>
        <a:effectLst/>
      </p:bgPr>
    </p:bg>
    <p:spTree>
      <p:nvGrpSpPr>
        <p:cNvPr id="1" name=""/>
        <p:cNvGrpSpPr/>
        <p:nvPr/>
      </p:nvGrpSpPr>
      <p:grpSpPr>
        <a:xfrm>
          <a:off x="0" y="0"/>
          <a:ext cx="0" cy="0"/>
          <a:chOff x="0" y="0"/>
          <a:chExt cx="0" cy="0"/>
        </a:xfrm>
      </p:grpSpPr>
      <p:pic>
        <p:nvPicPr>
          <p:cNvPr id="2" name="1 Imagen" descr="stock-photo-256291963.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4" name="3 Rectángulo"/>
          <p:cNvSpPr/>
          <p:nvPr/>
        </p:nvSpPr>
        <p:spPr>
          <a:xfrm>
            <a:off x="0" y="0"/>
            <a:ext cx="9144000" cy="5143500"/>
          </a:xfrm>
          <a:prstGeom prst="rect">
            <a:avLst/>
          </a:prstGeom>
          <a:gradFill flip="none" rotWithShape="1">
            <a:gsLst>
              <a:gs pos="0">
                <a:srgbClr val="6D0472"/>
              </a:gs>
              <a:gs pos="50000">
                <a:srgbClr val="FBCBFD">
                  <a:shade val="67500"/>
                  <a:satMod val="115000"/>
                </a:srgbClr>
              </a:gs>
              <a:gs pos="100000">
                <a:srgbClr val="FBCBFD">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dirty="0"/>
          </a:p>
        </p:txBody>
      </p:sp>
      <p:sp>
        <p:nvSpPr>
          <p:cNvPr id="5" name="4 Rectángulo"/>
          <p:cNvSpPr/>
          <p:nvPr/>
        </p:nvSpPr>
        <p:spPr>
          <a:xfrm>
            <a:off x="-142908" y="-142894"/>
            <a:ext cx="9572692" cy="5429288"/>
          </a:xfrm>
          <a:prstGeom prst="rect">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hidden"/>
                                      </p:to>
                                    </p:set>
                                  </p:childTnLst>
                                </p:cTn>
                              </p:par>
                              <p:par>
                                <p:cTn id="7" presetID="23" presetClass="exit" presetSubtype="544" fill="hold" grpId="0" nodeType="withEffect">
                                  <p:stCondLst>
                                    <p:cond delay="0"/>
                                  </p:stCondLst>
                                  <p:childTnLst>
                                    <p:anim calcmode="lin" valueType="num">
                                      <p:cBhvr>
                                        <p:cTn id="8" dur="3000"/>
                                        <p:tgtEl>
                                          <p:spTgt spid="4"/>
                                        </p:tgtEl>
                                        <p:attrNameLst>
                                          <p:attrName>ppt_w</p:attrName>
                                        </p:attrNameLst>
                                      </p:cBhvr>
                                      <p:tavLst>
                                        <p:tav tm="0">
                                          <p:val>
                                            <p:strVal val="ppt_w"/>
                                          </p:val>
                                        </p:tav>
                                        <p:tav tm="100000">
                                          <p:val>
                                            <p:fltVal val="0"/>
                                          </p:val>
                                        </p:tav>
                                      </p:tavLst>
                                    </p:anim>
                                    <p:anim calcmode="lin" valueType="num">
                                      <p:cBhvr>
                                        <p:cTn id="9" dur="3000"/>
                                        <p:tgtEl>
                                          <p:spTgt spid="4"/>
                                        </p:tgtEl>
                                        <p:attrNameLst>
                                          <p:attrName>ppt_h</p:attrName>
                                        </p:attrNameLst>
                                      </p:cBhvr>
                                      <p:tavLst>
                                        <p:tav tm="0">
                                          <p:val>
                                            <p:strVal val="ppt_h"/>
                                          </p:val>
                                        </p:tav>
                                        <p:tav tm="100000">
                                          <p:val>
                                            <p:fltVal val="0"/>
                                          </p:val>
                                        </p:tav>
                                      </p:tavLst>
                                    </p:anim>
                                    <p:anim calcmode="lin" valueType="num">
                                      <p:cBhvr>
                                        <p:cTn id="10" dur="3000"/>
                                        <p:tgtEl>
                                          <p:spTgt spid="4"/>
                                        </p:tgtEl>
                                        <p:attrNameLst>
                                          <p:attrName>ppt_x</p:attrName>
                                        </p:attrNameLst>
                                      </p:cBhvr>
                                      <p:tavLst>
                                        <p:tav tm="0">
                                          <p:val>
                                            <p:strVal val="ppt_x"/>
                                          </p:val>
                                        </p:tav>
                                        <p:tav tm="100000">
                                          <p:val>
                                            <p:fltVal val="0.5"/>
                                          </p:val>
                                        </p:tav>
                                      </p:tavLst>
                                    </p:anim>
                                    <p:anim calcmode="lin" valueType="num">
                                      <p:cBhvr>
                                        <p:cTn id="11" dur="3000"/>
                                        <p:tgtEl>
                                          <p:spTgt spid="4"/>
                                        </p:tgtEl>
                                        <p:attrNameLst>
                                          <p:attrName>ppt_y</p:attrName>
                                        </p:attrNameLst>
                                      </p:cBhvr>
                                      <p:tavLst>
                                        <p:tav tm="0">
                                          <p:val>
                                            <p:strVal val="ppt_y"/>
                                          </p:val>
                                        </p:tav>
                                        <p:tav tm="100000">
                                          <p:val>
                                            <p:fltVal val="0.5"/>
                                          </p:val>
                                        </p:tav>
                                      </p:tavLst>
                                    </p:anim>
                                    <p:set>
                                      <p:cBhvr>
                                        <p:cTn id="12" dur="1" fill="hold">
                                          <p:stCondLst>
                                            <p:cond delay="2999"/>
                                          </p:stCondLst>
                                        </p:cTn>
                                        <p:tgtEl>
                                          <p:spTgt spid="4"/>
                                        </p:tgtEl>
                                        <p:attrNameLst>
                                          <p:attrName>style.visibility</p:attrName>
                                        </p:attrNameLst>
                                      </p:cBhvr>
                                      <p:to>
                                        <p:strVal val="hidden"/>
                                      </p:to>
                                    </p:set>
                                  </p:childTnLst>
                                </p:cTn>
                              </p:par>
                              <p:par>
                                <p:cTn id="13" presetID="13" presetClass="exit" presetSubtype="32" fill="hold" grpId="1" nodeType="withEffect">
                                  <p:stCondLst>
                                    <p:cond delay="0"/>
                                  </p:stCondLst>
                                  <p:childTnLst>
                                    <p:animEffect transition="out" filter="plus(out)">
                                      <p:cBhvr>
                                        <p:cTn id="14" dur="3000"/>
                                        <p:tgtEl>
                                          <p:spTgt spid="4"/>
                                        </p:tgtEl>
                                      </p:cBhvr>
                                    </p:animEffect>
                                    <p:set>
                                      <p:cBhvr>
                                        <p:cTn id="15" dur="1" fill="hold">
                                          <p:stCondLst>
                                            <p:cond delay="2999"/>
                                          </p:stCondLst>
                                        </p:cTn>
                                        <p:tgtEl>
                                          <p:spTgt spid="4"/>
                                        </p:tgtEl>
                                        <p:attrNameLst>
                                          <p:attrName>style.visibility</p:attrName>
                                        </p:attrNameLst>
                                      </p:cBhvr>
                                      <p:to>
                                        <p:strVal val="hidden"/>
                                      </p:to>
                                    </p:set>
                                  </p:childTnLst>
                                </p:cTn>
                              </p:par>
                              <p:par>
                                <p:cTn id="16" presetID="23" presetClass="entr" presetSubtype="528" fill="hold" nodeType="withEffect">
                                  <p:stCondLst>
                                    <p:cond delay="0"/>
                                  </p:stCondLst>
                                  <p:childTnLst>
                                    <p:set>
                                      <p:cBhvr>
                                        <p:cTn id="17" dur="1" fill="hold">
                                          <p:stCondLst>
                                            <p:cond delay="0"/>
                                          </p:stCondLst>
                                        </p:cTn>
                                        <p:tgtEl>
                                          <p:spTgt spid="2"/>
                                        </p:tgtEl>
                                        <p:attrNameLst>
                                          <p:attrName>style.visibility</p:attrName>
                                        </p:attrNameLst>
                                      </p:cBhvr>
                                      <p:to>
                                        <p:strVal val="visible"/>
                                      </p:to>
                                    </p:set>
                                    <p:anim calcmode="lin" valueType="num">
                                      <p:cBhvr>
                                        <p:cTn id="18" dur="3000" fill="hold"/>
                                        <p:tgtEl>
                                          <p:spTgt spid="2"/>
                                        </p:tgtEl>
                                        <p:attrNameLst>
                                          <p:attrName>ppt_w</p:attrName>
                                        </p:attrNameLst>
                                      </p:cBhvr>
                                      <p:tavLst>
                                        <p:tav tm="0">
                                          <p:val>
                                            <p:fltVal val="0"/>
                                          </p:val>
                                        </p:tav>
                                        <p:tav tm="100000">
                                          <p:val>
                                            <p:strVal val="#ppt_w"/>
                                          </p:val>
                                        </p:tav>
                                      </p:tavLst>
                                    </p:anim>
                                    <p:anim calcmode="lin" valueType="num">
                                      <p:cBhvr>
                                        <p:cTn id="19" dur="3000" fill="hold"/>
                                        <p:tgtEl>
                                          <p:spTgt spid="2"/>
                                        </p:tgtEl>
                                        <p:attrNameLst>
                                          <p:attrName>ppt_h</p:attrName>
                                        </p:attrNameLst>
                                      </p:cBhvr>
                                      <p:tavLst>
                                        <p:tav tm="0">
                                          <p:val>
                                            <p:fltVal val="0"/>
                                          </p:val>
                                        </p:tav>
                                        <p:tav tm="100000">
                                          <p:val>
                                            <p:strVal val="#ppt_h"/>
                                          </p:val>
                                        </p:tav>
                                      </p:tavLst>
                                    </p:anim>
                                    <p:anim calcmode="lin" valueType="num">
                                      <p:cBhvr>
                                        <p:cTn id="20" dur="3000" fill="hold"/>
                                        <p:tgtEl>
                                          <p:spTgt spid="2"/>
                                        </p:tgtEl>
                                        <p:attrNameLst>
                                          <p:attrName>ppt_x</p:attrName>
                                        </p:attrNameLst>
                                      </p:cBhvr>
                                      <p:tavLst>
                                        <p:tav tm="0">
                                          <p:val>
                                            <p:fltVal val="0.5"/>
                                          </p:val>
                                        </p:tav>
                                        <p:tav tm="100000">
                                          <p:val>
                                            <p:strVal val="#ppt_x"/>
                                          </p:val>
                                        </p:tav>
                                      </p:tavLst>
                                    </p:anim>
                                    <p:anim calcmode="lin" valueType="num">
                                      <p:cBhvr>
                                        <p:cTn id="21" dur="3000" fill="hold"/>
                                        <p:tgtEl>
                                          <p:spTgt spid="2"/>
                                        </p:tgtEl>
                                        <p:attrNameLst>
                                          <p:attrName>ppt_y</p:attrName>
                                        </p:attrNameLst>
                                      </p:cBhvr>
                                      <p:tavLst>
                                        <p:tav tm="0">
                                          <p:val>
                                            <p:fltVal val="0.5"/>
                                          </p:val>
                                        </p:tav>
                                        <p:tav tm="100000">
                                          <p:val>
                                            <p:strVal val="#ppt_y"/>
                                          </p:val>
                                        </p:tav>
                                      </p:tavLst>
                                    </p:anim>
                                  </p:childTnLst>
                                </p:cTn>
                              </p:par>
                              <p:par>
                                <p:cTn id="22" presetID="4" presetClass="entr" presetSubtype="32" fill="hold" nodeType="withEffect">
                                  <p:stCondLst>
                                    <p:cond delay="0"/>
                                  </p:stCondLst>
                                  <p:childTnLst>
                                    <p:set>
                                      <p:cBhvr>
                                        <p:cTn id="23" dur="1" fill="hold">
                                          <p:stCondLst>
                                            <p:cond delay="0"/>
                                          </p:stCondLst>
                                        </p:cTn>
                                        <p:tgtEl>
                                          <p:spTgt spid="2"/>
                                        </p:tgtEl>
                                        <p:attrNameLst>
                                          <p:attrName>style.visibility</p:attrName>
                                        </p:attrNameLst>
                                      </p:cBhvr>
                                      <p:to>
                                        <p:strVal val="visible"/>
                                      </p:to>
                                    </p:set>
                                    <p:animEffect transition="in" filter="box(out)">
                                      <p:cBhvr>
                                        <p:cTn id="24"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5"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bg>
      <p:bgPr>
        <a:gradFill>
          <a:gsLst>
            <a:gs pos="0">
              <a:srgbClr val="281302"/>
            </a:gs>
            <a:gs pos="50000">
              <a:schemeClr val="accent6">
                <a:lumMod val="75000"/>
                <a:shade val="67500"/>
                <a:satMod val="115000"/>
              </a:schemeClr>
            </a:gs>
            <a:gs pos="100000">
              <a:schemeClr val="accent6">
                <a:lumMod val="75000"/>
                <a:shade val="100000"/>
                <a:satMod val="115000"/>
              </a:schemeClr>
            </a:gs>
          </a:gsLst>
          <a:lin ang="5400000" scaled="1"/>
        </a:gradFill>
        <a:effectLst/>
      </p:bgPr>
    </p:bg>
    <p:spTree>
      <p:nvGrpSpPr>
        <p:cNvPr id="1" name=""/>
        <p:cNvGrpSpPr/>
        <p:nvPr/>
      </p:nvGrpSpPr>
      <p:grpSpPr>
        <a:xfrm>
          <a:off x="0" y="0"/>
          <a:ext cx="0" cy="0"/>
          <a:chOff x="0" y="0"/>
          <a:chExt cx="0" cy="0"/>
        </a:xfrm>
      </p:grpSpPr>
      <p:pic>
        <p:nvPicPr>
          <p:cNvPr id="2" name="1 Imagen" descr="stock-photo-34178728.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4" name="3 Rectángulo"/>
          <p:cNvSpPr/>
          <p:nvPr/>
        </p:nvSpPr>
        <p:spPr>
          <a:xfrm>
            <a:off x="0" y="0"/>
            <a:ext cx="9144000" cy="5143500"/>
          </a:xfrm>
          <a:prstGeom prst="rect">
            <a:avLst/>
          </a:prstGeom>
          <a:gradFill flip="none" rotWithShape="1">
            <a:gsLst>
              <a:gs pos="5000">
                <a:schemeClr val="accent6">
                  <a:lumMod val="50000"/>
                </a:schemeClr>
              </a:gs>
              <a:gs pos="50000">
                <a:srgbClr val="FFE389">
                  <a:shade val="67500"/>
                  <a:satMod val="115000"/>
                </a:srgbClr>
              </a:gs>
              <a:gs pos="100000">
                <a:srgbClr val="FFE389">
                  <a:shade val="100000"/>
                  <a:satMod val="115000"/>
                </a:srgb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dirty="0"/>
          </a:p>
        </p:txBody>
      </p:sp>
      <p:sp>
        <p:nvSpPr>
          <p:cNvPr id="5" name="4 Rectángulo"/>
          <p:cNvSpPr/>
          <p:nvPr/>
        </p:nvSpPr>
        <p:spPr>
          <a:xfrm>
            <a:off x="0" y="0"/>
            <a:ext cx="9144000" cy="5143500"/>
          </a:xfrm>
          <a:prstGeom prst="rect">
            <a:avLst/>
          </a:prstGeom>
          <a:gradFill flip="none" rotWithShape="1">
            <a:gsLst>
              <a:gs pos="0">
                <a:schemeClr val="accent6">
                  <a:lumMod val="20000"/>
                  <a:lumOff val="80000"/>
                </a:schemeClr>
              </a:gs>
              <a:gs pos="50000">
                <a:srgbClr val="FF9933">
                  <a:shade val="67500"/>
                  <a:satMod val="115000"/>
                </a:srgbClr>
              </a:gs>
              <a:gs pos="100000">
                <a:srgbClr val="FF9933">
                  <a:shade val="100000"/>
                  <a:satMod val="115000"/>
                </a:srgb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dirty="0"/>
          </a:p>
        </p:txBody>
      </p:sp>
      <p:sp>
        <p:nvSpPr>
          <p:cNvPr id="6" name="5 Rectángulo"/>
          <p:cNvSpPr/>
          <p:nvPr/>
        </p:nvSpPr>
        <p:spPr>
          <a:xfrm>
            <a:off x="-142908" y="-142894"/>
            <a:ext cx="9572692" cy="5429288"/>
          </a:xfrm>
          <a:prstGeom prst="rect">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6"/>
                                        </p:tgtEl>
                                        <p:attrNameLst>
                                          <p:attrName>style.visibility</p:attrName>
                                        </p:attrNameLst>
                                      </p:cBhvr>
                                      <p:to>
                                        <p:strVal val="hidden"/>
                                      </p:to>
                                    </p:set>
                                  </p:childTnLst>
                                </p:cTn>
                              </p:par>
                              <p:par>
                                <p:cTn id="7" presetID="17" presetClass="exit" presetSubtype="10" fill="hold" grpId="0" nodeType="withEffect">
                                  <p:stCondLst>
                                    <p:cond delay="0"/>
                                  </p:stCondLst>
                                  <p:childTnLst>
                                    <p:anim calcmode="lin" valueType="num">
                                      <p:cBhvr>
                                        <p:cTn id="8" dur="3000"/>
                                        <p:tgtEl>
                                          <p:spTgt spid="4"/>
                                        </p:tgtEl>
                                        <p:attrNameLst>
                                          <p:attrName>ppt_w</p:attrName>
                                        </p:attrNameLst>
                                      </p:cBhvr>
                                      <p:tavLst>
                                        <p:tav tm="0">
                                          <p:val>
                                            <p:strVal val="ppt_w"/>
                                          </p:val>
                                        </p:tav>
                                        <p:tav tm="100000">
                                          <p:val>
                                            <p:fltVal val="0"/>
                                          </p:val>
                                        </p:tav>
                                      </p:tavLst>
                                    </p:anim>
                                    <p:anim calcmode="lin" valueType="num">
                                      <p:cBhvr>
                                        <p:cTn id="9" dur="3000"/>
                                        <p:tgtEl>
                                          <p:spTgt spid="4"/>
                                        </p:tgtEl>
                                        <p:attrNameLst>
                                          <p:attrName>ppt_h</p:attrName>
                                        </p:attrNameLst>
                                      </p:cBhvr>
                                      <p:tavLst>
                                        <p:tav tm="0">
                                          <p:val>
                                            <p:strVal val="ppt_h"/>
                                          </p:val>
                                        </p:tav>
                                        <p:tav tm="100000">
                                          <p:val>
                                            <p:strVal val="ppt_h"/>
                                          </p:val>
                                        </p:tav>
                                      </p:tavLst>
                                    </p:anim>
                                    <p:set>
                                      <p:cBhvr>
                                        <p:cTn id="10" dur="1" fill="hold">
                                          <p:stCondLst>
                                            <p:cond delay="2999"/>
                                          </p:stCondLst>
                                        </p:cTn>
                                        <p:tgtEl>
                                          <p:spTgt spid="4"/>
                                        </p:tgtEl>
                                        <p:attrNameLst>
                                          <p:attrName>style.visibility</p:attrName>
                                        </p:attrNameLst>
                                      </p:cBhvr>
                                      <p:to>
                                        <p:strVal val="hidden"/>
                                      </p:to>
                                    </p:set>
                                  </p:childTnLst>
                                </p:cTn>
                              </p:par>
                              <p:par>
                                <p:cTn id="11" presetID="4" presetClass="exit" presetSubtype="32" fill="hold" grpId="1" nodeType="withEffect">
                                  <p:stCondLst>
                                    <p:cond delay="0"/>
                                  </p:stCondLst>
                                  <p:childTnLst>
                                    <p:animEffect transition="out" filter="box(out)">
                                      <p:cBhvr>
                                        <p:cTn id="12" dur="3000"/>
                                        <p:tgtEl>
                                          <p:spTgt spid="4"/>
                                        </p:tgtEl>
                                      </p:cBhvr>
                                    </p:animEffect>
                                    <p:set>
                                      <p:cBhvr>
                                        <p:cTn id="13" dur="1" fill="hold">
                                          <p:stCondLst>
                                            <p:cond delay="2999"/>
                                          </p:stCondLst>
                                        </p:cTn>
                                        <p:tgtEl>
                                          <p:spTgt spid="4"/>
                                        </p:tgtEl>
                                        <p:attrNameLst>
                                          <p:attrName>style.visibility</p:attrName>
                                        </p:attrNameLst>
                                      </p:cBhvr>
                                      <p:to>
                                        <p:strVal val="hidden"/>
                                      </p:to>
                                    </p:set>
                                  </p:childTnLst>
                                </p:cTn>
                              </p:par>
                              <p:par>
                                <p:cTn id="14" presetID="23" presetClass="exit" presetSubtype="288" fill="hold" grpId="0" nodeType="withEffect">
                                  <p:stCondLst>
                                    <p:cond delay="0"/>
                                  </p:stCondLst>
                                  <p:childTnLst>
                                    <p:anim calcmode="lin" valueType="num">
                                      <p:cBhvr>
                                        <p:cTn id="15" dur="3000"/>
                                        <p:tgtEl>
                                          <p:spTgt spid="5"/>
                                        </p:tgtEl>
                                        <p:attrNameLst>
                                          <p:attrName>ppt_w</p:attrName>
                                        </p:attrNameLst>
                                      </p:cBhvr>
                                      <p:tavLst>
                                        <p:tav tm="0">
                                          <p:val>
                                            <p:strVal val="ppt_w"/>
                                          </p:val>
                                        </p:tav>
                                        <p:tav tm="100000">
                                          <p:val>
                                            <p:strVal val="2/3*ppt_w"/>
                                          </p:val>
                                        </p:tav>
                                      </p:tavLst>
                                    </p:anim>
                                    <p:anim calcmode="lin" valueType="num">
                                      <p:cBhvr>
                                        <p:cTn id="16" dur="3000"/>
                                        <p:tgtEl>
                                          <p:spTgt spid="5"/>
                                        </p:tgtEl>
                                        <p:attrNameLst>
                                          <p:attrName>ppt_h</p:attrName>
                                        </p:attrNameLst>
                                      </p:cBhvr>
                                      <p:tavLst>
                                        <p:tav tm="0">
                                          <p:val>
                                            <p:strVal val="ppt_h"/>
                                          </p:val>
                                        </p:tav>
                                        <p:tav tm="100000">
                                          <p:val>
                                            <p:strVal val="2/3*ppt_h"/>
                                          </p:val>
                                        </p:tav>
                                      </p:tavLst>
                                    </p:anim>
                                    <p:set>
                                      <p:cBhvr>
                                        <p:cTn id="17" dur="1" fill="hold">
                                          <p:stCondLst>
                                            <p:cond delay="2999"/>
                                          </p:stCondLst>
                                        </p:cTn>
                                        <p:tgtEl>
                                          <p:spTgt spid="5"/>
                                        </p:tgtEl>
                                        <p:attrNameLst>
                                          <p:attrName>style.visibility</p:attrName>
                                        </p:attrNameLst>
                                      </p:cBhvr>
                                      <p:to>
                                        <p:strVal val="hidden"/>
                                      </p:to>
                                    </p:set>
                                  </p:childTnLst>
                                </p:cTn>
                              </p:par>
                              <p:par>
                                <p:cTn id="18" presetID="13" presetClass="exit" presetSubtype="32" fill="hold" grpId="1" nodeType="withEffect">
                                  <p:stCondLst>
                                    <p:cond delay="0"/>
                                  </p:stCondLst>
                                  <p:childTnLst>
                                    <p:animEffect transition="out" filter="plus(out)">
                                      <p:cBhvr>
                                        <p:cTn id="19" dur="3000"/>
                                        <p:tgtEl>
                                          <p:spTgt spid="5"/>
                                        </p:tgtEl>
                                      </p:cBhvr>
                                    </p:animEffect>
                                    <p:set>
                                      <p:cBhvr>
                                        <p:cTn id="20" dur="1" fill="hold">
                                          <p:stCondLst>
                                            <p:cond delay="2999"/>
                                          </p:stCondLst>
                                        </p:cTn>
                                        <p:tgtEl>
                                          <p:spTgt spid="5"/>
                                        </p:tgtEl>
                                        <p:attrNameLst>
                                          <p:attrName>style.visibility</p:attrName>
                                        </p:attrNameLst>
                                      </p:cBhvr>
                                      <p:to>
                                        <p:strVal val="hidden"/>
                                      </p:to>
                                    </p:set>
                                  </p:childTnLst>
                                </p:cTn>
                              </p:par>
                              <p:par>
                                <p:cTn id="21" presetID="23" presetClass="entr" presetSubtype="272" fill="hold" nodeType="withEffect">
                                  <p:stCondLst>
                                    <p:cond delay="0"/>
                                  </p:stCondLst>
                                  <p:childTnLst>
                                    <p:set>
                                      <p:cBhvr>
                                        <p:cTn id="22" dur="1" fill="hold">
                                          <p:stCondLst>
                                            <p:cond delay="0"/>
                                          </p:stCondLst>
                                        </p:cTn>
                                        <p:tgtEl>
                                          <p:spTgt spid="2"/>
                                        </p:tgtEl>
                                        <p:attrNameLst>
                                          <p:attrName>style.visibility</p:attrName>
                                        </p:attrNameLst>
                                      </p:cBhvr>
                                      <p:to>
                                        <p:strVal val="visible"/>
                                      </p:to>
                                    </p:set>
                                    <p:anim calcmode="lin" valueType="num">
                                      <p:cBhvr>
                                        <p:cTn id="23" dur="3000" fill="hold"/>
                                        <p:tgtEl>
                                          <p:spTgt spid="2"/>
                                        </p:tgtEl>
                                        <p:attrNameLst>
                                          <p:attrName>ppt_w</p:attrName>
                                        </p:attrNameLst>
                                      </p:cBhvr>
                                      <p:tavLst>
                                        <p:tav tm="0">
                                          <p:val>
                                            <p:strVal val="2/3*#ppt_w"/>
                                          </p:val>
                                        </p:tav>
                                        <p:tav tm="100000">
                                          <p:val>
                                            <p:strVal val="#ppt_w"/>
                                          </p:val>
                                        </p:tav>
                                      </p:tavLst>
                                    </p:anim>
                                    <p:anim calcmode="lin" valueType="num">
                                      <p:cBhvr>
                                        <p:cTn id="24" dur="3000" fill="hold"/>
                                        <p:tgtEl>
                                          <p:spTgt spid="2"/>
                                        </p:tgtEl>
                                        <p:attrNameLst>
                                          <p:attrName>ppt_h</p:attrName>
                                        </p:attrNameLst>
                                      </p:cBhvr>
                                      <p:tavLst>
                                        <p:tav tm="0">
                                          <p:val>
                                            <p:strVal val="2/3*#ppt_h"/>
                                          </p:val>
                                        </p:tav>
                                        <p:tav tm="100000">
                                          <p:val>
                                            <p:strVal val="#ppt_h"/>
                                          </p:val>
                                        </p:tav>
                                      </p:tavLst>
                                    </p:anim>
                                  </p:childTnLst>
                                </p:cTn>
                              </p:par>
                              <p:par>
                                <p:cTn id="25" presetID="8" presetClass="entr" presetSubtype="32" fill="hold" nodeType="withEffect">
                                  <p:stCondLst>
                                    <p:cond delay="0"/>
                                  </p:stCondLst>
                                  <p:childTnLst>
                                    <p:set>
                                      <p:cBhvr>
                                        <p:cTn id="26" dur="1" fill="hold">
                                          <p:stCondLst>
                                            <p:cond delay="0"/>
                                          </p:stCondLst>
                                        </p:cTn>
                                        <p:tgtEl>
                                          <p:spTgt spid="2"/>
                                        </p:tgtEl>
                                        <p:attrNameLst>
                                          <p:attrName>style.visibility</p:attrName>
                                        </p:attrNameLst>
                                      </p:cBhvr>
                                      <p:to>
                                        <p:strVal val="visible"/>
                                      </p:to>
                                    </p:set>
                                    <p:animEffect transition="in" filter="diamond(out)">
                                      <p:cBhvr>
                                        <p:cTn id="27"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5" grpId="0" animBg="1"/>
      <p:bldP spid="5" grpId="1" animBg="1"/>
      <p:bldP spid="6"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bg>
      <p:bgPr>
        <a:gradFill>
          <a:gsLst>
            <a:gs pos="0">
              <a:schemeClr val="accent3">
                <a:lumMod val="50000"/>
              </a:schemeClr>
            </a:gs>
            <a:gs pos="50000">
              <a:srgbClr val="DFF1CB">
                <a:shade val="67500"/>
                <a:satMod val="115000"/>
              </a:srgbClr>
            </a:gs>
            <a:gs pos="100000">
              <a:srgbClr val="DFF1CB">
                <a:shade val="100000"/>
                <a:satMod val="115000"/>
              </a:srgbClr>
            </a:gs>
          </a:gsLst>
          <a:lin ang="16200000" scaled="1"/>
        </a:gradFill>
        <a:effectLst/>
      </p:bgPr>
    </p:bg>
    <p:spTree>
      <p:nvGrpSpPr>
        <p:cNvPr id="1" name=""/>
        <p:cNvGrpSpPr/>
        <p:nvPr/>
      </p:nvGrpSpPr>
      <p:grpSpPr>
        <a:xfrm>
          <a:off x="0" y="0"/>
          <a:ext cx="0" cy="0"/>
          <a:chOff x="0" y="0"/>
          <a:chExt cx="0" cy="0"/>
        </a:xfrm>
      </p:grpSpPr>
      <p:pic>
        <p:nvPicPr>
          <p:cNvPr id="2" name="1 Imagen" descr="788e4537.png"/>
          <p:cNvPicPr>
            <a:picLocks noChangeAspect="1"/>
          </p:cNvPicPr>
          <p:nvPr/>
        </p:nvPicPr>
        <p:blipFill>
          <a:blip r:embed="rId2"/>
          <a:stretch>
            <a:fillRect/>
          </a:stretch>
        </p:blipFill>
        <p:spPr>
          <a:xfrm>
            <a:off x="500034" y="0"/>
            <a:ext cx="8192389" cy="5143500"/>
          </a:xfrm>
          <a:prstGeom prst="rect">
            <a:avLst/>
          </a:prstGeom>
        </p:spPr>
      </p:pic>
      <p:sp>
        <p:nvSpPr>
          <p:cNvPr id="4" name="3 CuadroTexto"/>
          <p:cNvSpPr txBox="1"/>
          <p:nvPr/>
        </p:nvSpPr>
        <p:spPr>
          <a:xfrm>
            <a:off x="3214678" y="2500312"/>
            <a:ext cx="2500330" cy="954107"/>
          </a:xfrm>
          <a:prstGeom prst="rect">
            <a:avLst/>
          </a:prstGeom>
          <a:noFill/>
        </p:spPr>
        <p:txBody>
          <a:bodyPr wrap="square" rtlCol="0">
            <a:spAutoFit/>
          </a:bodyPr>
          <a:lstStyle/>
          <a:p>
            <a:pPr algn="ctr"/>
            <a:r>
              <a:rPr lang="es-PE" sz="1400" b="1" dirty="0" smtClean="0">
                <a:solidFill>
                  <a:srgbClr val="FFFF00"/>
                </a:solidFill>
                <a:effectLst>
                  <a:outerShdw blurRad="38100" dist="38100" dir="2700000" algn="tl">
                    <a:srgbClr val="000000">
                      <a:alpha val="43137"/>
                    </a:srgbClr>
                  </a:outerShdw>
                </a:effectLst>
              </a:rPr>
              <a:t>Tal vez te preguntes qué es necesario para superar cada prueba y te pierdas en respuestas sin sentido</a:t>
            </a:r>
            <a:endParaRPr lang="es-PE" sz="1400" b="1" dirty="0">
              <a:solidFill>
                <a:srgbClr val="FFFF00"/>
              </a:solidFill>
              <a:effectLst>
                <a:outerShdw blurRad="38100" dist="38100" dir="2700000" algn="tl">
                  <a:srgbClr val="000000">
                    <a:alpha val="43137"/>
                  </a:srgbClr>
                </a:outerShdw>
              </a:effectLst>
            </a:endParaRPr>
          </a:p>
        </p:txBody>
      </p:sp>
      <p:sp>
        <p:nvSpPr>
          <p:cNvPr id="5" name="4 Rectángulo"/>
          <p:cNvSpPr/>
          <p:nvPr/>
        </p:nvSpPr>
        <p:spPr>
          <a:xfrm>
            <a:off x="-142908" y="-142894"/>
            <a:ext cx="9572692" cy="5429288"/>
          </a:xfrm>
          <a:prstGeom prst="rect">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bg>
      <p:bgPr>
        <a:gradFill flip="none" rotWithShape="1">
          <a:gsLst>
            <a:gs pos="19000">
              <a:srgbClr val="43245A"/>
            </a:gs>
            <a:gs pos="50000">
              <a:srgbClr val="FF9933">
                <a:shade val="67500"/>
                <a:satMod val="115000"/>
              </a:srgbClr>
            </a:gs>
            <a:gs pos="100000">
              <a:srgbClr val="FF9933">
                <a:shade val="100000"/>
                <a:satMod val="115000"/>
              </a:srgbClr>
            </a:gs>
          </a:gsLst>
          <a:lin ang="16200000" scaled="1"/>
          <a:tileRect/>
        </a:gradFill>
        <a:effectLst/>
      </p:bgPr>
    </p:bg>
    <p:spTree>
      <p:nvGrpSpPr>
        <p:cNvPr id="1" name=""/>
        <p:cNvGrpSpPr/>
        <p:nvPr/>
      </p:nvGrpSpPr>
      <p:grpSpPr>
        <a:xfrm>
          <a:off x="0" y="0"/>
          <a:ext cx="0" cy="0"/>
          <a:chOff x="0" y="0"/>
          <a:chExt cx="0" cy="0"/>
        </a:xfrm>
      </p:grpSpPr>
      <p:pic>
        <p:nvPicPr>
          <p:cNvPr id="2" name="1 Imagen" descr="stock-photo-39286648.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Rectángulo"/>
          <p:cNvSpPr/>
          <p:nvPr/>
        </p:nvSpPr>
        <p:spPr>
          <a:xfrm>
            <a:off x="0" y="0"/>
            <a:ext cx="9144000" cy="5143500"/>
          </a:xfrm>
          <a:prstGeom prst="rect">
            <a:avLst/>
          </a:prstGeom>
          <a:gradFill flip="none" rotWithShape="1">
            <a:gsLst>
              <a:gs pos="0">
                <a:schemeClr val="tx1"/>
              </a:gs>
              <a:gs pos="50000">
                <a:srgbClr val="FF9933">
                  <a:shade val="67500"/>
                  <a:satMod val="115000"/>
                </a:srgbClr>
              </a:gs>
              <a:gs pos="100000">
                <a:srgbClr val="FF9933">
                  <a:shade val="100000"/>
                  <a:satMod val="115000"/>
                </a:srgb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dirty="0"/>
          </a:p>
        </p:txBody>
      </p:sp>
      <p:sp>
        <p:nvSpPr>
          <p:cNvPr id="4" name="3 Rectángulo"/>
          <p:cNvSpPr/>
          <p:nvPr/>
        </p:nvSpPr>
        <p:spPr>
          <a:xfrm>
            <a:off x="0" y="0"/>
            <a:ext cx="9144000" cy="5143500"/>
          </a:xfrm>
          <a:prstGeom prst="rect">
            <a:avLst/>
          </a:prstGeom>
          <a:gradFill flip="none" rotWithShape="1">
            <a:gsLst>
              <a:gs pos="0">
                <a:srgbClr val="002060"/>
              </a:gs>
              <a:gs pos="50000">
                <a:srgbClr val="00B0F0">
                  <a:shade val="67500"/>
                  <a:satMod val="115000"/>
                </a:srgbClr>
              </a:gs>
              <a:gs pos="100000">
                <a:srgbClr val="00B0F0">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dirty="0"/>
          </a:p>
        </p:txBody>
      </p:sp>
      <p:sp>
        <p:nvSpPr>
          <p:cNvPr id="5" name="4 Rectángulo"/>
          <p:cNvSpPr/>
          <p:nvPr/>
        </p:nvSpPr>
        <p:spPr>
          <a:xfrm>
            <a:off x="-142908" y="-142894"/>
            <a:ext cx="9572692" cy="5429288"/>
          </a:xfrm>
          <a:prstGeom prst="rect">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hidden"/>
                                      </p:to>
                                    </p:set>
                                  </p:childTnLst>
                                </p:cTn>
                              </p:par>
                              <p:par>
                                <p:cTn id="7" presetID="23" presetClass="exit" presetSubtype="544" fill="hold" grpId="0" nodeType="withEffect">
                                  <p:stCondLst>
                                    <p:cond delay="0"/>
                                  </p:stCondLst>
                                  <p:childTnLst>
                                    <p:anim calcmode="lin" valueType="num">
                                      <p:cBhvr>
                                        <p:cTn id="8" dur="3000"/>
                                        <p:tgtEl>
                                          <p:spTgt spid="3"/>
                                        </p:tgtEl>
                                        <p:attrNameLst>
                                          <p:attrName>ppt_w</p:attrName>
                                        </p:attrNameLst>
                                      </p:cBhvr>
                                      <p:tavLst>
                                        <p:tav tm="0">
                                          <p:val>
                                            <p:strVal val="ppt_w"/>
                                          </p:val>
                                        </p:tav>
                                        <p:tav tm="100000">
                                          <p:val>
                                            <p:fltVal val="0"/>
                                          </p:val>
                                        </p:tav>
                                      </p:tavLst>
                                    </p:anim>
                                    <p:anim calcmode="lin" valueType="num">
                                      <p:cBhvr>
                                        <p:cTn id="9" dur="3000"/>
                                        <p:tgtEl>
                                          <p:spTgt spid="3"/>
                                        </p:tgtEl>
                                        <p:attrNameLst>
                                          <p:attrName>ppt_h</p:attrName>
                                        </p:attrNameLst>
                                      </p:cBhvr>
                                      <p:tavLst>
                                        <p:tav tm="0">
                                          <p:val>
                                            <p:strVal val="ppt_h"/>
                                          </p:val>
                                        </p:tav>
                                        <p:tav tm="100000">
                                          <p:val>
                                            <p:fltVal val="0"/>
                                          </p:val>
                                        </p:tav>
                                      </p:tavLst>
                                    </p:anim>
                                    <p:anim calcmode="lin" valueType="num">
                                      <p:cBhvr>
                                        <p:cTn id="10" dur="3000"/>
                                        <p:tgtEl>
                                          <p:spTgt spid="3"/>
                                        </p:tgtEl>
                                        <p:attrNameLst>
                                          <p:attrName>ppt_x</p:attrName>
                                        </p:attrNameLst>
                                      </p:cBhvr>
                                      <p:tavLst>
                                        <p:tav tm="0">
                                          <p:val>
                                            <p:strVal val="ppt_x"/>
                                          </p:val>
                                        </p:tav>
                                        <p:tav tm="100000">
                                          <p:val>
                                            <p:fltVal val="0.5"/>
                                          </p:val>
                                        </p:tav>
                                      </p:tavLst>
                                    </p:anim>
                                    <p:anim calcmode="lin" valueType="num">
                                      <p:cBhvr>
                                        <p:cTn id="11" dur="3000"/>
                                        <p:tgtEl>
                                          <p:spTgt spid="3"/>
                                        </p:tgtEl>
                                        <p:attrNameLst>
                                          <p:attrName>ppt_y</p:attrName>
                                        </p:attrNameLst>
                                      </p:cBhvr>
                                      <p:tavLst>
                                        <p:tav tm="0">
                                          <p:val>
                                            <p:strVal val="ppt_y"/>
                                          </p:val>
                                        </p:tav>
                                        <p:tav tm="100000">
                                          <p:val>
                                            <p:fltVal val="0.5"/>
                                          </p:val>
                                        </p:tav>
                                      </p:tavLst>
                                    </p:anim>
                                    <p:set>
                                      <p:cBhvr>
                                        <p:cTn id="12" dur="1" fill="hold">
                                          <p:stCondLst>
                                            <p:cond delay="2999"/>
                                          </p:stCondLst>
                                        </p:cTn>
                                        <p:tgtEl>
                                          <p:spTgt spid="3"/>
                                        </p:tgtEl>
                                        <p:attrNameLst>
                                          <p:attrName>style.visibility</p:attrName>
                                        </p:attrNameLst>
                                      </p:cBhvr>
                                      <p:to>
                                        <p:strVal val="hidden"/>
                                      </p:to>
                                    </p:set>
                                  </p:childTnLst>
                                </p:cTn>
                              </p:par>
                              <p:par>
                                <p:cTn id="13" presetID="3" presetClass="exit" presetSubtype="5" fill="hold" grpId="1" nodeType="withEffect">
                                  <p:stCondLst>
                                    <p:cond delay="0"/>
                                  </p:stCondLst>
                                  <p:childTnLst>
                                    <p:animEffect transition="out" filter="blinds(vertical)">
                                      <p:cBhvr>
                                        <p:cTn id="14" dur="3000"/>
                                        <p:tgtEl>
                                          <p:spTgt spid="3"/>
                                        </p:tgtEl>
                                      </p:cBhvr>
                                    </p:animEffect>
                                    <p:set>
                                      <p:cBhvr>
                                        <p:cTn id="15" dur="1" fill="hold">
                                          <p:stCondLst>
                                            <p:cond delay="2999"/>
                                          </p:stCondLst>
                                        </p:cTn>
                                        <p:tgtEl>
                                          <p:spTgt spid="3"/>
                                        </p:tgtEl>
                                        <p:attrNameLst>
                                          <p:attrName>style.visibility</p:attrName>
                                        </p:attrNameLst>
                                      </p:cBhvr>
                                      <p:to>
                                        <p:strVal val="hidden"/>
                                      </p:to>
                                    </p:set>
                                  </p:childTnLst>
                                </p:cTn>
                              </p:par>
                              <p:par>
                                <p:cTn id="16" presetID="17" presetClass="exit" presetSubtype="10" fill="hold" grpId="0" nodeType="withEffect">
                                  <p:stCondLst>
                                    <p:cond delay="0"/>
                                  </p:stCondLst>
                                  <p:childTnLst>
                                    <p:anim calcmode="lin" valueType="num">
                                      <p:cBhvr>
                                        <p:cTn id="17" dur="3000"/>
                                        <p:tgtEl>
                                          <p:spTgt spid="4"/>
                                        </p:tgtEl>
                                        <p:attrNameLst>
                                          <p:attrName>ppt_w</p:attrName>
                                        </p:attrNameLst>
                                      </p:cBhvr>
                                      <p:tavLst>
                                        <p:tav tm="0">
                                          <p:val>
                                            <p:strVal val="ppt_w"/>
                                          </p:val>
                                        </p:tav>
                                        <p:tav tm="100000">
                                          <p:val>
                                            <p:fltVal val="0"/>
                                          </p:val>
                                        </p:tav>
                                      </p:tavLst>
                                    </p:anim>
                                    <p:anim calcmode="lin" valueType="num">
                                      <p:cBhvr>
                                        <p:cTn id="18" dur="3000"/>
                                        <p:tgtEl>
                                          <p:spTgt spid="4"/>
                                        </p:tgtEl>
                                        <p:attrNameLst>
                                          <p:attrName>ppt_h</p:attrName>
                                        </p:attrNameLst>
                                      </p:cBhvr>
                                      <p:tavLst>
                                        <p:tav tm="0">
                                          <p:val>
                                            <p:strVal val="ppt_h"/>
                                          </p:val>
                                        </p:tav>
                                        <p:tav tm="100000">
                                          <p:val>
                                            <p:strVal val="ppt_h"/>
                                          </p:val>
                                        </p:tav>
                                      </p:tavLst>
                                    </p:anim>
                                    <p:set>
                                      <p:cBhvr>
                                        <p:cTn id="19" dur="1" fill="hold">
                                          <p:stCondLst>
                                            <p:cond delay="2999"/>
                                          </p:stCondLst>
                                        </p:cTn>
                                        <p:tgtEl>
                                          <p:spTgt spid="4"/>
                                        </p:tgtEl>
                                        <p:attrNameLst>
                                          <p:attrName>style.visibility</p:attrName>
                                        </p:attrNameLst>
                                      </p:cBhvr>
                                      <p:to>
                                        <p:strVal val="hidden"/>
                                      </p:to>
                                    </p:set>
                                  </p:childTnLst>
                                </p:cTn>
                              </p:par>
                              <p:par>
                                <p:cTn id="20" presetID="4" presetClass="exit" presetSubtype="32" fill="hold" grpId="1" nodeType="withEffect">
                                  <p:stCondLst>
                                    <p:cond delay="0"/>
                                  </p:stCondLst>
                                  <p:childTnLst>
                                    <p:animEffect transition="out" filter="box(out)">
                                      <p:cBhvr>
                                        <p:cTn id="21" dur="3000"/>
                                        <p:tgtEl>
                                          <p:spTgt spid="4"/>
                                        </p:tgtEl>
                                      </p:cBhvr>
                                    </p:animEffect>
                                    <p:set>
                                      <p:cBhvr>
                                        <p:cTn id="22" dur="1" fill="hold">
                                          <p:stCondLst>
                                            <p:cond delay="2999"/>
                                          </p:stCondLst>
                                        </p:cTn>
                                        <p:tgtEl>
                                          <p:spTgt spid="4"/>
                                        </p:tgtEl>
                                        <p:attrNameLst>
                                          <p:attrName>style.visibility</p:attrName>
                                        </p:attrNameLst>
                                      </p:cBhvr>
                                      <p:to>
                                        <p:strVal val="hidden"/>
                                      </p:to>
                                    </p:set>
                                  </p:childTnLst>
                                </p:cTn>
                              </p:par>
                              <p:par>
                                <p:cTn id="23" presetID="23" presetClass="entr" presetSubtype="272" fill="hold" nodeType="withEffect">
                                  <p:stCondLst>
                                    <p:cond delay="0"/>
                                  </p:stCondLst>
                                  <p:childTnLst>
                                    <p:set>
                                      <p:cBhvr>
                                        <p:cTn id="24" dur="1" fill="hold">
                                          <p:stCondLst>
                                            <p:cond delay="0"/>
                                          </p:stCondLst>
                                        </p:cTn>
                                        <p:tgtEl>
                                          <p:spTgt spid="2"/>
                                        </p:tgtEl>
                                        <p:attrNameLst>
                                          <p:attrName>style.visibility</p:attrName>
                                        </p:attrNameLst>
                                      </p:cBhvr>
                                      <p:to>
                                        <p:strVal val="visible"/>
                                      </p:to>
                                    </p:set>
                                    <p:anim calcmode="lin" valueType="num">
                                      <p:cBhvr>
                                        <p:cTn id="25" dur="3000" fill="hold"/>
                                        <p:tgtEl>
                                          <p:spTgt spid="2"/>
                                        </p:tgtEl>
                                        <p:attrNameLst>
                                          <p:attrName>ppt_w</p:attrName>
                                        </p:attrNameLst>
                                      </p:cBhvr>
                                      <p:tavLst>
                                        <p:tav tm="0">
                                          <p:val>
                                            <p:strVal val="2/3*#ppt_w"/>
                                          </p:val>
                                        </p:tav>
                                        <p:tav tm="100000">
                                          <p:val>
                                            <p:strVal val="#ppt_w"/>
                                          </p:val>
                                        </p:tav>
                                      </p:tavLst>
                                    </p:anim>
                                    <p:anim calcmode="lin" valueType="num">
                                      <p:cBhvr>
                                        <p:cTn id="26" dur="3000" fill="hold"/>
                                        <p:tgtEl>
                                          <p:spTgt spid="2"/>
                                        </p:tgtEl>
                                        <p:attrNameLst>
                                          <p:attrName>ppt_h</p:attrName>
                                        </p:attrNameLst>
                                      </p:cBhvr>
                                      <p:tavLst>
                                        <p:tav tm="0">
                                          <p:val>
                                            <p:strVal val="2/3*#ppt_h"/>
                                          </p:val>
                                        </p:tav>
                                        <p:tav tm="100000">
                                          <p:val>
                                            <p:strVal val="#ppt_h"/>
                                          </p:val>
                                        </p:tav>
                                      </p:tavLst>
                                    </p:anim>
                                  </p:childTnLst>
                                </p:cTn>
                              </p:par>
                              <p:par>
                                <p:cTn id="27" presetID="4" presetClass="entr" presetSubtype="32" fill="hold" nodeType="withEffect">
                                  <p:stCondLst>
                                    <p:cond delay="0"/>
                                  </p:stCondLst>
                                  <p:childTnLst>
                                    <p:set>
                                      <p:cBhvr>
                                        <p:cTn id="28" dur="1" fill="hold">
                                          <p:stCondLst>
                                            <p:cond delay="0"/>
                                          </p:stCondLst>
                                        </p:cTn>
                                        <p:tgtEl>
                                          <p:spTgt spid="2"/>
                                        </p:tgtEl>
                                        <p:attrNameLst>
                                          <p:attrName>style.visibility</p:attrName>
                                        </p:attrNameLst>
                                      </p:cBhvr>
                                      <p:to>
                                        <p:strVal val="visible"/>
                                      </p:to>
                                    </p:set>
                                    <p:animEffect transition="in" filter="box(out)">
                                      <p:cBhvr>
                                        <p:cTn id="29"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4" grpId="0" animBg="1"/>
      <p:bldP spid="4" grpId="1" animBg="1"/>
      <p:bldP spid="5"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bg>
      <p:bgPr>
        <a:gradFill>
          <a:gsLst>
            <a:gs pos="0">
              <a:srgbClr val="FFCE33"/>
            </a:gs>
            <a:gs pos="50000">
              <a:srgbClr val="9966FF">
                <a:shade val="67500"/>
                <a:satMod val="115000"/>
              </a:srgbClr>
            </a:gs>
            <a:gs pos="100000">
              <a:srgbClr val="9966FF">
                <a:shade val="100000"/>
                <a:satMod val="115000"/>
              </a:srgbClr>
            </a:gs>
          </a:gsLst>
          <a:lin ang="0" scaled="1"/>
        </a:gradFill>
        <a:effectLst/>
      </p:bgPr>
    </p:bg>
    <p:spTree>
      <p:nvGrpSpPr>
        <p:cNvPr id="1" name=""/>
        <p:cNvGrpSpPr/>
        <p:nvPr/>
      </p:nvGrpSpPr>
      <p:grpSpPr>
        <a:xfrm>
          <a:off x="0" y="0"/>
          <a:ext cx="0" cy="0"/>
          <a:chOff x="0" y="0"/>
          <a:chExt cx="0" cy="0"/>
        </a:xfrm>
      </p:grpSpPr>
      <p:pic>
        <p:nvPicPr>
          <p:cNvPr id="2" name="1 Imagen" descr="stock-photo-167808911.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4" name="3 Rectángulo"/>
          <p:cNvSpPr/>
          <p:nvPr/>
        </p:nvSpPr>
        <p:spPr>
          <a:xfrm>
            <a:off x="0" y="0"/>
            <a:ext cx="9144000" cy="5143500"/>
          </a:xfrm>
          <a:prstGeom prst="rect">
            <a:avLst/>
          </a:prstGeom>
          <a:gradFill flip="none" rotWithShape="1">
            <a:gsLst>
              <a:gs pos="0">
                <a:schemeClr val="bg1"/>
              </a:gs>
              <a:gs pos="50000">
                <a:srgbClr val="FF9933">
                  <a:shade val="67500"/>
                  <a:satMod val="115000"/>
                </a:srgbClr>
              </a:gs>
              <a:gs pos="100000">
                <a:srgbClr val="FF9933">
                  <a:shade val="100000"/>
                  <a:satMod val="115000"/>
                </a:srgb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dirty="0"/>
          </a:p>
        </p:txBody>
      </p:sp>
      <p:sp>
        <p:nvSpPr>
          <p:cNvPr id="5" name="4 Rectángulo"/>
          <p:cNvSpPr/>
          <p:nvPr/>
        </p:nvSpPr>
        <p:spPr>
          <a:xfrm>
            <a:off x="0" y="0"/>
            <a:ext cx="9144000" cy="5143500"/>
          </a:xfrm>
          <a:prstGeom prst="rect">
            <a:avLst/>
          </a:prstGeom>
          <a:gradFill flip="none" rotWithShape="1">
            <a:gsLst>
              <a:gs pos="24000">
                <a:srgbClr val="7030A0"/>
              </a:gs>
              <a:gs pos="50000">
                <a:srgbClr val="92D050">
                  <a:shade val="67500"/>
                  <a:satMod val="115000"/>
                </a:srgbClr>
              </a:gs>
              <a:gs pos="100000">
                <a:srgbClr val="92D050">
                  <a:shade val="100000"/>
                  <a:satMod val="115000"/>
                </a:srgb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dirty="0"/>
          </a:p>
        </p:txBody>
      </p:sp>
      <p:sp>
        <p:nvSpPr>
          <p:cNvPr id="6" name="5 Rectángulo"/>
          <p:cNvSpPr/>
          <p:nvPr/>
        </p:nvSpPr>
        <p:spPr>
          <a:xfrm>
            <a:off x="-142908" y="-142894"/>
            <a:ext cx="9572692" cy="5429288"/>
          </a:xfrm>
          <a:prstGeom prst="rect">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6"/>
                                        </p:tgtEl>
                                        <p:attrNameLst>
                                          <p:attrName>style.visibility</p:attrName>
                                        </p:attrNameLst>
                                      </p:cBhvr>
                                      <p:to>
                                        <p:strVal val="hidden"/>
                                      </p:to>
                                    </p:set>
                                  </p:childTnLst>
                                </p:cTn>
                              </p:par>
                              <p:par>
                                <p:cTn id="7" presetID="23" presetClass="exit" presetSubtype="272" fill="hold" grpId="0" nodeType="withEffect">
                                  <p:stCondLst>
                                    <p:cond delay="0"/>
                                  </p:stCondLst>
                                  <p:childTnLst>
                                    <p:anim calcmode="lin" valueType="num">
                                      <p:cBhvr>
                                        <p:cTn id="8" dur="3000"/>
                                        <p:tgtEl>
                                          <p:spTgt spid="5"/>
                                        </p:tgtEl>
                                        <p:attrNameLst>
                                          <p:attrName>ppt_w</p:attrName>
                                        </p:attrNameLst>
                                      </p:cBhvr>
                                      <p:tavLst>
                                        <p:tav tm="0">
                                          <p:val>
                                            <p:strVal val="ppt_w"/>
                                          </p:val>
                                        </p:tav>
                                        <p:tav tm="100000">
                                          <p:val>
                                            <p:strVal val="4/3*ppt_w"/>
                                          </p:val>
                                        </p:tav>
                                      </p:tavLst>
                                    </p:anim>
                                    <p:anim calcmode="lin" valueType="num">
                                      <p:cBhvr>
                                        <p:cTn id="9" dur="3000"/>
                                        <p:tgtEl>
                                          <p:spTgt spid="5"/>
                                        </p:tgtEl>
                                        <p:attrNameLst>
                                          <p:attrName>ppt_h</p:attrName>
                                        </p:attrNameLst>
                                      </p:cBhvr>
                                      <p:tavLst>
                                        <p:tav tm="0">
                                          <p:val>
                                            <p:strVal val="ppt_h"/>
                                          </p:val>
                                        </p:tav>
                                        <p:tav tm="100000">
                                          <p:val>
                                            <p:strVal val="4/3*ppt_h"/>
                                          </p:val>
                                        </p:tav>
                                      </p:tavLst>
                                    </p:anim>
                                    <p:set>
                                      <p:cBhvr>
                                        <p:cTn id="10" dur="1" fill="hold">
                                          <p:stCondLst>
                                            <p:cond delay="2999"/>
                                          </p:stCondLst>
                                        </p:cTn>
                                        <p:tgtEl>
                                          <p:spTgt spid="5"/>
                                        </p:tgtEl>
                                        <p:attrNameLst>
                                          <p:attrName>style.visibility</p:attrName>
                                        </p:attrNameLst>
                                      </p:cBhvr>
                                      <p:to>
                                        <p:strVal val="hidden"/>
                                      </p:to>
                                    </p:set>
                                  </p:childTnLst>
                                </p:cTn>
                              </p:par>
                              <p:par>
                                <p:cTn id="11" presetID="6" presetClass="exit" presetSubtype="32" fill="hold" grpId="1" nodeType="withEffect">
                                  <p:stCondLst>
                                    <p:cond delay="0"/>
                                  </p:stCondLst>
                                  <p:childTnLst>
                                    <p:animEffect transition="out" filter="circle(out)">
                                      <p:cBhvr>
                                        <p:cTn id="12" dur="3000"/>
                                        <p:tgtEl>
                                          <p:spTgt spid="5"/>
                                        </p:tgtEl>
                                      </p:cBhvr>
                                    </p:animEffect>
                                    <p:set>
                                      <p:cBhvr>
                                        <p:cTn id="13" dur="1" fill="hold">
                                          <p:stCondLst>
                                            <p:cond delay="2999"/>
                                          </p:stCondLst>
                                        </p:cTn>
                                        <p:tgtEl>
                                          <p:spTgt spid="5"/>
                                        </p:tgtEl>
                                        <p:attrNameLst>
                                          <p:attrName>style.visibility</p:attrName>
                                        </p:attrNameLst>
                                      </p:cBhvr>
                                      <p:to>
                                        <p:strVal val="hidden"/>
                                      </p:to>
                                    </p:set>
                                  </p:childTnLst>
                                </p:cTn>
                              </p:par>
                              <p:par>
                                <p:cTn id="14" presetID="23" presetClass="exit" presetSubtype="272" fill="hold" grpId="0" nodeType="withEffect">
                                  <p:stCondLst>
                                    <p:cond delay="0"/>
                                  </p:stCondLst>
                                  <p:childTnLst>
                                    <p:anim calcmode="lin" valueType="num">
                                      <p:cBhvr>
                                        <p:cTn id="15" dur="3000"/>
                                        <p:tgtEl>
                                          <p:spTgt spid="4"/>
                                        </p:tgtEl>
                                        <p:attrNameLst>
                                          <p:attrName>ppt_w</p:attrName>
                                        </p:attrNameLst>
                                      </p:cBhvr>
                                      <p:tavLst>
                                        <p:tav tm="0">
                                          <p:val>
                                            <p:strVal val="ppt_w"/>
                                          </p:val>
                                        </p:tav>
                                        <p:tav tm="100000">
                                          <p:val>
                                            <p:strVal val="4/3*ppt_w"/>
                                          </p:val>
                                        </p:tav>
                                      </p:tavLst>
                                    </p:anim>
                                    <p:anim calcmode="lin" valueType="num">
                                      <p:cBhvr>
                                        <p:cTn id="16" dur="3000"/>
                                        <p:tgtEl>
                                          <p:spTgt spid="4"/>
                                        </p:tgtEl>
                                        <p:attrNameLst>
                                          <p:attrName>ppt_h</p:attrName>
                                        </p:attrNameLst>
                                      </p:cBhvr>
                                      <p:tavLst>
                                        <p:tav tm="0">
                                          <p:val>
                                            <p:strVal val="ppt_h"/>
                                          </p:val>
                                        </p:tav>
                                        <p:tav tm="100000">
                                          <p:val>
                                            <p:strVal val="4/3*ppt_h"/>
                                          </p:val>
                                        </p:tav>
                                      </p:tavLst>
                                    </p:anim>
                                    <p:set>
                                      <p:cBhvr>
                                        <p:cTn id="17" dur="1" fill="hold">
                                          <p:stCondLst>
                                            <p:cond delay="2999"/>
                                          </p:stCondLst>
                                        </p:cTn>
                                        <p:tgtEl>
                                          <p:spTgt spid="4"/>
                                        </p:tgtEl>
                                        <p:attrNameLst>
                                          <p:attrName>style.visibility</p:attrName>
                                        </p:attrNameLst>
                                      </p:cBhvr>
                                      <p:to>
                                        <p:strVal val="hidden"/>
                                      </p:to>
                                    </p:set>
                                  </p:childTnLst>
                                </p:cTn>
                              </p:par>
                              <p:par>
                                <p:cTn id="18" presetID="16" presetClass="exit" presetSubtype="42" fill="hold" grpId="1" nodeType="withEffect">
                                  <p:stCondLst>
                                    <p:cond delay="0"/>
                                  </p:stCondLst>
                                  <p:childTnLst>
                                    <p:animEffect transition="out" filter="barn(outHorizontal)">
                                      <p:cBhvr>
                                        <p:cTn id="19" dur="3000"/>
                                        <p:tgtEl>
                                          <p:spTgt spid="4"/>
                                        </p:tgtEl>
                                      </p:cBhvr>
                                    </p:animEffect>
                                    <p:set>
                                      <p:cBhvr>
                                        <p:cTn id="20" dur="1" fill="hold">
                                          <p:stCondLst>
                                            <p:cond delay="2999"/>
                                          </p:stCondLst>
                                        </p:cTn>
                                        <p:tgtEl>
                                          <p:spTgt spid="4"/>
                                        </p:tgtEl>
                                        <p:attrNameLst>
                                          <p:attrName>style.visibility</p:attrName>
                                        </p:attrNameLst>
                                      </p:cBhvr>
                                      <p:to>
                                        <p:strVal val="hidden"/>
                                      </p:to>
                                    </p:set>
                                  </p:childTnLst>
                                </p:cTn>
                              </p:par>
                              <p:par>
                                <p:cTn id="21" presetID="17" presetClass="entr" presetSubtype="10" fill="hold" nodeType="withEffect">
                                  <p:stCondLst>
                                    <p:cond delay="0"/>
                                  </p:stCondLst>
                                  <p:childTnLst>
                                    <p:set>
                                      <p:cBhvr>
                                        <p:cTn id="22" dur="1" fill="hold">
                                          <p:stCondLst>
                                            <p:cond delay="0"/>
                                          </p:stCondLst>
                                        </p:cTn>
                                        <p:tgtEl>
                                          <p:spTgt spid="2"/>
                                        </p:tgtEl>
                                        <p:attrNameLst>
                                          <p:attrName>style.visibility</p:attrName>
                                        </p:attrNameLst>
                                      </p:cBhvr>
                                      <p:to>
                                        <p:strVal val="visible"/>
                                      </p:to>
                                    </p:set>
                                    <p:anim calcmode="lin" valueType="num">
                                      <p:cBhvr>
                                        <p:cTn id="23" dur="3000" fill="hold"/>
                                        <p:tgtEl>
                                          <p:spTgt spid="2"/>
                                        </p:tgtEl>
                                        <p:attrNameLst>
                                          <p:attrName>ppt_w</p:attrName>
                                        </p:attrNameLst>
                                      </p:cBhvr>
                                      <p:tavLst>
                                        <p:tav tm="0">
                                          <p:val>
                                            <p:fltVal val="0"/>
                                          </p:val>
                                        </p:tav>
                                        <p:tav tm="100000">
                                          <p:val>
                                            <p:strVal val="#ppt_w"/>
                                          </p:val>
                                        </p:tav>
                                      </p:tavLst>
                                    </p:anim>
                                    <p:anim calcmode="lin" valueType="num">
                                      <p:cBhvr>
                                        <p:cTn id="24" dur="3000" fill="hold"/>
                                        <p:tgtEl>
                                          <p:spTgt spid="2"/>
                                        </p:tgtEl>
                                        <p:attrNameLst>
                                          <p:attrName>ppt_h</p:attrName>
                                        </p:attrNameLst>
                                      </p:cBhvr>
                                      <p:tavLst>
                                        <p:tav tm="0">
                                          <p:val>
                                            <p:strVal val="#ppt_h"/>
                                          </p:val>
                                        </p:tav>
                                        <p:tav tm="100000">
                                          <p:val>
                                            <p:strVal val="#ppt_h"/>
                                          </p:val>
                                        </p:tav>
                                      </p:tavLst>
                                    </p:anim>
                                  </p:childTnLst>
                                </p:cTn>
                              </p:par>
                              <p:par>
                                <p:cTn id="25" presetID="8" presetClass="entr" presetSubtype="32" fill="hold" nodeType="withEffect">
                                  <p:stCondLst>
                                    <p:cond delay="0"/>
                                  </p:stCondLst>
                                  <p:childTnLst>
                                    <p:set>
                                      <p:cBhvr>
                                        <p:cTn id="26" dur="1" fill="hold">
                                          <p:stCondLst>
                                            <p:cond delay="0"/>
                                          </p:stCondLst>
                                        </p:cTn>
                                        <p:tgtEl>
                                          <p:spTgt spid="2"/>
                                        </p:tgtEl>
                                        <p:attrNameLst>
                                          <p:attrName>style.visibility</p:attrName>
                                        </p:attrNameLst>
                                      </p:cBhvr>
                                      <p:to>
                                        <p:strVal val="visible"/>
                                      </p:to>
                                    </p:set>
                                    <p:animEffect transition="in" filter="diamond(out)">
                                      <p:cBhvr>
                                        <p:cTn id="27"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5" grpId="0" animBg="1"/>
      <p:bldP spid="5" grpId="1" animBg="1"/>
      <p:bldP spid="6"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bg>
      <p:bgPr>
        <a:gradFill>
          <a:gsLst>
            <a:gs pos="0">
              <a:srgbClr val="FF4B87"/>
            </a:gs>
            <a:gs pos="50000">
              <a:srgbClr val="FFCDFF">
                <a:shade val="67500"/>
                <a:satMod val="115000"/>
              </a:srgbClr>
            </a:gs>
            <a:gs pos="100000">
              <a:srgbClr val="FFCDFF">
                <a:shade val="100000"/>
                <a:satMod val="115000"/>
              </a:srgbClr>
            </a:gs>
          </a:gsLst>
          <a:lin ang="16200000" scaled="1"/>
        </a:gradFill>
        <a:effectLst/>
      </p:bgPr>
    </p:bg>
    <p:spTree>
      <p:nvGrpSpPr>
        <p:cNvPr id="1" name=""/>
        <p:cNvGrpSpPr/>
        <p:nvPr/>
      </p:nvGrpSpPr>
      <p:grpSpPr>
        <a:xfrm>
          <a:off x="0" y="0"/>
          <a:ext cx="0" cy="0"/>
          <a:chOff x="0" y="0"/>
          <a:chExt cx="0" cy="0"/>
        </a:xfrm>
      </p:grpSpPr>
      <p:pic>
        <p:nvPicPr>
          <p:cNvPr id="2" name="1 Imagen" descr="stock-photo-39791888.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4" name="3 Rectángulo"/>
          <p:cNvSpPr/>
          <p:nvPr/>
        </p:nvSpPr>
        <p:spPr>
          <a:xfrm>
            <a:off x="0" y="0"/>
            <a:ext cx="9144000" cy="5143500"/>
          </a:xfrm>
          <a:prstGeom prst="rect">
            <a:avLst/>
          </a:prstGeom>
          <a:gradFill flip="none" rotWithShape="1">
            <a:gsLst>
              <a:gs pos="0">
                <a:srgbClr val="C40041"/>
              </a:gs>
              <a:gs pos="50000">
                <a:schemeClr val="bg1">
                  <a:shade val="67500"/>
                  <a:satMod val="115000"/>
                </a:schemeClr>
              </a:gs>
              <a:gs pos="100000">
                <a:schemeClr val="bg1">
                  <a:shade val="100000"/>
                  <a:satMod val="115000"/>
                </a:scheme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dirty="0"/>
          </a:p>
        </p:txBody>
      </p:sp>
      <p:sp>
        <p:nvSpPr>
          <p:cNvPr id="5" name="4 Rectángulo"/>
          <p:cNvSpPr/>
          <p:nvPr/>
        </p:nvSpPr>
        <p:spPr>
          <a:xfrm>
            <a:off x="0" y="0"/>
            <a:ext cx="9144000" cy="5143500"/>
          </a:xfrm>
          <a:prstGeom prst="rect">
            <a:avLst/>
          </a:prstGeom>
          <a:gradFill flip="none" rotWithShape="1">
            <a:gsLst>
              <a:gs pos="0">
                <a:srgbClr val="FF93E3"/>
              </a:gs>
              <a:gs pos="50000">
                <a:schemeClr val="bg1">
                  <a:shade val="67500"/>
                  <a:satMod val="115000"/>
                </a:schemeClr>
              </a:gs>
              <a:gs pos="100000">
                <a:schemeClr val="bg1">
                  <a:shade val="100000"/>
                  <a:satMod val="115000"/>
                </a:scheme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dirty="0"/>
          </a:p>
        </p:txBody>
      </p:sp>
      <p:sp>
        <p:nvSpPr>
          <p:cNvPr id="6" name="5 Rectángulo"/>
          <p:cNvSpPr/>
          <p:nvPr/>
        </p:nvSpPr>
        <p:spPr>
          <a:xfrm>
            <a:off x="-142908" y="-142894"/>
            <a:ext cx="9572692" cy="5429288"/>
          </a:xfrm>
          <a:prstGeom prst="rect">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6"/>
                                        </p:tgtEl>
                                        <p:attrNameLst>
                                          <p:attrName>style.visibility</p:attrName>
                                        </p:attrNameLst>
                                      </p:cBhvr>
                                      <p:to>
                                        <p:strVal val="hidden"/>
                                      </p:to>
                                    </p:set>
                                  </p:childTnLst>
                                </p:cTn>
                              </p:par>
                              <p:par>
                                <p:cTn id="7" presetID="23" presetClass="exit" presetSubtype="544" fill="hold" grpId="0" nodeType="withEffect">
                                  <p:stCondLst>
                                    <p:cond delay="0"/>
                                  </p:stCondLst>
                                  <p:childTnLst>
                                    <p:anim calcmode="lin" valueType="num">
                                      <p:cBhvr>
                                        <p:cTn id="8" dur="3000"/>
                                        <p:tgtEl>
                                          <p:spTgt spid="5"/>
                                        </p:tgtEl>
                                        <p:attrNameLst>
                                          <p:attrName>ppt_w</p:attrName>
                                        </p:attrNameLst>
                                      </p:cBhvr>
                                      <p:tavLst>
                                        <p:tav tm="0">
                                          <p:val>
                                            <p:strVal val="ppt_w"/>
                                          </p:val>
                                        </p:tav>
                                        <p:tav tm="100000">
                                          <p:val>
                                            <p:fltVal val="0"/>
                                          </p:val>
                                        </p:tav>
                                      </p:tavLst>
                                    </p:anim>
                                    <p:anim calcmode="lin" valueType="num">
                                      <p:cBhvr>
                                        <p:cTn id="9" dur="3000"/>
                                        <p:tgtEl>
                                          <p:spTgt spid="5"/>
                                        </p:tgtEl>
                                        <p:attrNameLst>
                                          <p:attrName>ppt_h</p:attrName>
                                        </p:attrNameLst>
                                      </p:cBhvr>
                                      <p:tavLst>
                                        <p:tav tm="0">
                                          <p:val>
                                            <p:strVal val="ppt_h"/>
                                          </p:val>
                                        </p:tav>
                                        <p:tav tm="100000">
                                          <p:val>
                                            <p:fltVal val="0"/>
                                          </p:val>
                                        </p:tav>
                                      </p:tavLst>
                                    </p:anim>
                                    <p:anim calcmode="lin" valueType="num">
                                      <p:cBhvr>
                                        <p:cTn id="10" dur="3000"/>
                                        <p:tgtEl>
                                          <p:spTgt spid="5"/>
                                        </p:tgtEl>
                                        <p:attrNameLst>
                                          <p:attrName>ppt_x</p:attrName>
                                        </p:attrNameLst>
                                      </p:cBhvr>
                                      <p:tavLst>
                                        <p:tav tm="0">
                                          <p:val>
                                            <p:strVal val="ppt_x"/>
                                          </p:val>
                                        </p:tav>
                                        <p:tav tm="100000">
                                          <p:val>
                                            <p:fltVal val="0.5"/>
                                          </p:val>
                                        </p:tav>
                                      </p:tavLst>
                                    </p:anim>
                                    <p:anim calcmode="lin" valueType="num">
                                      <p:cBhvr>
                                        <p:cTn id="11" dur="3000"/>
                                        <p:tgtEl>
                                          <p:spTgt spid="5"/>
                                        </p:tgtEl>
                                        <p:attrNameLst>
                                          <p:attrName>ppt_y</p:attrName>
                                        </p:attrNameLst>
                                      </p:cBhvr>
                                      <p:tavLst>
                                        <p:tav tm="0">
                                          <p:val>
                                            <p:strVal val="ppt_y"/>
                                          </p:val>
                                        </p:tav>
                                        <p:tav tm="100000">
                                          <p:val>
                                            <p:fltVal val="0.5"/>
                                          </p:val>
                                        </p:tav>
                                      </p:tavLst>
                                    </p:anim>
                                    <p:set>
                                      <p:cBhvr>
                                        <p:cTn id="12" dur="1" fill="hold">
                                          <p:stCondLst>
                                            <p:cond delay="2999"/>
                                          </p:stCondLst>
                                        </p:cTn>
                                        <p:tgtEl>
                                          <p:spTgt spid="5"/>
                                        </p:tgtEl>
                                        <p:attrNameLst>
                                          <p:attrName>style.visibility</p:attrName>
                                        </p:attrNameLst>
                                      </p:cBhvr>
                                      <p:to>
                                        <p:strVal val="hidden"/>
                                      </p:to>
                                    </p:set>
                                  </p:childTnLst>
                                </p:cTn>
                              </p:par>
                              <p:par>
                                <p:cTn id="13" presetID="13" presetClass="exit" presetSubtype="32" fill="hold" grpId="1" nodeType="withEffect">
                                  <p:stCondLst>
                                    <p:cond delay="0"/>
                                  </p:stCondLst>
                                  <p:childTnLst>
                                    <p:animEffect transition="out" filter="plus(out)">
                                      <p:cBhvr>
                                        <p:cTn id="14" dur="3000"/>
                                        <p:tgtEl>
                                          <p:spTgt spid="5"/>
                                        </p:tgtEl>
                                      </p:cBhvr>
                                    </p:animEffect>
                                    <p:set>
                                      <p:cBhvr>
                                        <p:cTn id="15" dur="1" fill="hold">
                                          <p:stCondLst>
                                            <p:cond delay="2999"/>
                                          </p:stCondLst>
                                        </p:cTn>
                                        <p:tgtEl>
                                          <p:spTgt spid="5"/>
                                        </p:tgtEl>
                                        <p:attrNameLst>
                                          <p:attrName>style.visibility</p:attrName>
                                        </p:attrNameLst>
                                      </p:cBhvr>
                                      <p:to>
                                        <p:strVal val="hidden"/>
                                      </p:to>
                                    </p:set>
                                  </p:childTnLst>
                                </p:cTn>
                              </p:par>
                              <p:par>
                                <p:cTn id="16" presetID="23" presetClass="exit" presetSubtype="288" fill="hold" grpId="0" nodeType="withEffect">
                                  <p:stCondLst>
                                    <p:cond delay="0"/>
                                  </p:stCondLst>
                                  <p:childTnLst>
                                    <p:anim calcmode="lin" valueType="num">
                                      <p:cBhvr>
                                        <p:cTn id="17" dur="3000"/>
                                        <p:tgtEl>
                                          <p:spTgt spid="4"/>
                                        </p:tgtEl>
                                        <p:attrNameLst>
                                          <p:attrName>ppt_w</p:attrName>
                                        </p:attrNameLst>
                                      </p:cBhvr>
                                      <p:tavLst>
                                        <p:tav tm="0">
                                          <p:val>
                                            <p:strVal val="ppt_w"/>
                                          </p:val>
                                        </p:tav>
                                        <p:tav tm="100000">
                                          <p:val>
                                            <p:strVal val="2/3*ppt_w"/>
                                          </p:val>
                                        </p:tav>
                                      </p:tavLst>
                                    </p:anim>
                                    <p:anim calcmode="lin" valueType="num">
                                      <p:cBhvr>
                                        <p:cTn id="18" dur="3000"/>
                                        <p:tgtEl>
                                          <p:spTgt spid="4"/>
                                        </p:tgtEl>
                                        <p:attrNameLst>
                                          <p:attrName>ppt_h</p:attrName>
                                        </p:attrNameLst>
                                      </p:cBhvr>
                                      <p:tavLst>
                                        <p:tav tm="0">
                                          <p:val>
                                            <p:strVal val="ppt_h"/>
                                          </p:val>
                                        </p:tav>
                                        <p:tav tm="100000">
                                          <p:val>
                                            <p:strVal val="2/3*ppt_h"/>
                                          </p:val>
                                        </p:tav>
                                      </p:tavLst>
                                    </p:anim>
                                    <p:set>
                                      <p:cBhvr>
                                        <p:cTn id="19" dur="1" fill="hold">
                                          <p:stCondLst>
                                            <p:cond delay="2999"/>
                                          </p:stCondLst>
                                        </p:cTn>
                                        <p:tgtEl>
                                          <p:spTgt spid="4"/>
                                        </p:tgtEl>
                                        <p:attrNameLst>
                                          <p:attrName>style.visibility</p:attrName>
                                        </p:attrNameLst>
                                      </p:cBhvr>
                                      <p:to>
                                        <p:strVal val="hidden"/>
                                      </p:to>
                                    </p:set>
                                  </p:childTnLst>
                                </p:cTn>
                              </p:par>
                              <p:par>
                                <p:cTn id="20" presetID="13" presetClass="exit" presetSubtype="32" fill="hold" grpId="1" nodeType="withEffect">
                                  <p:stCondLst>
                                    <p:cond delay="0"/>
                                  </p:stCondLst>
                                  <p:childTnLst>
                                    <p:animEffect transition="out" filter="plus(out)">
                                      <p:cBhvr>
                                        <p:cTn id="21" dur="3000"/>
                                        <p:tgtEl>
                                          <p:spTgt spid="4"/>
                                        </p:tgtEl>
                                      </p:cBhvr>
                                    </p:animEffect>
                                    <p:set>
                                      <p:cBhvr>
                                        <p:cTn id="22" dur="1" fill="hold">
                                          <p:stCondLst>
                                            <p:cond delay="2999"/>
                                          </p:stCondLst>
                                        </p:cTn>
                                        <p:tgtEl>
                                          <p:spTgt spid="4"/>
                                        </p:tgtEl>
                                        <p:attrNameLst>
                                          <p:attrName>style.visibility</p:attrName>
                                        </p:attrNameLst>
                                      </p:cBhvr>
                                      <p:to>
                                        <p:strVal val="hidden"/>
                                      </p:to>
                                    </p:set>
                                  </p:childTnLst>
                                </p:cTn>
                              </p:par>
                              <p:par>
                                <p:cTn id="23" presetID="23" presetClass="entr" presetSubtype="288" fill="hold" nodeType="withEffect">
                                  <p:stCondLst>
                                    <p:cond delay="0"/>
                                  </p:stCondLst>
                                  <p:childTnLst>
                                    <p:set>
                                      <p:cBhvr>
                                        <p:cTn id="24" dur="1" fill="hold">
                                          <p:stCondLst>
                                            <p:cond delay="0"/>
                                          </p:stCondLst>
                                        </p:cTn>
                                        <p:tgtEl>
                                          <p:spTgt spid="2"/>
                                        </p:tgtEl>
                                        <p:attrNameLst>
                                          <p:attrName>style.visibility</p:attrName>
                                        </p:attrNameLst>
                                      </p:cBhvr>
                                      <p:to>
                                        <p:strVal val="visible"/>
                                      </p:to>
                                    </p:set>
                                    <p:anim calcmode="lin" valueType="num">
                                      <p:cBhvr>
                                        <p:cTn id="25" dur="3000" fill="hold"/>
                                        <p:tgtEl>
                                          <p:spTgt spid="2"/>
                                        </p:tgtEl>
                                        <p:attrNameLst>
                                          <p:attrName>ppt_w</p:attrName>
                                        </p:attrNameLst>
                                      </p:cBhvr>
                                      <p:tavLst>
                                        <p:tav tm="0">
                                          <p:val>
                                            <p:strVal val="4/3*#ppt_w"/>
                                          </p:val>
                                        </p:tav>
                                        <p:tav tm="100000">
                                          <p:val>
                                            <p:strVal val="#ppt_w"/>
                                          </p:val>
                                        </p:tav>
                                      </p:tavLst>
                                    </p:anim>
                                    <p:anim calcmode="lin" valueType="num">
                                      <p:cBhvr>
                                        <p:cTn id="26" dur="3000" fill="hold"/>
                                        <p:tgtEl>
                                          <p:spTgt spid="2"/>
                                        </p:tgtEl>
                                        <p:attrNameLst>
                                          <p:attrName>ppt_h</p:attrName>
                                        </p:attrNameLst>
                                      </p:cBhvr>
                                      <p:tavLst>
                                        <p:tav tm="0">
                                          <p:val>
                                            <p:strVal val="4/3*#ppt_h"/>
                                          </p:val>
                                        </p:tav>
                                        <p:tav tm="100000">
                                          <p:val>
                                            <p:strVal val="#ppt_h"/>
                                          </p:val>
                                        </p:tav>
                                      </p:tavLst>
                                    </p:anim>
                                  </p:childTnLst>
                                </p:cTn>
                              </p:par>
                              <p:par>
                                <p:cTn id="27" presetID="13" presetClass="entr" presetSubtype="32" fill="hold" nodeType="withEffect">
                                  <p:stCondLst>
                                    <p:cond delay="0"/>
                                  </p:stCondLst>
                                  <p:childTnLst>
                                    <p:set>
                                      <p:cBhvr>
                                        <p:cTn id="28" dur="1" fill="hold">
                                          <p:stCondLst>
                                            <p:cond delay="0"/>
                                          </p:stCondLst>
                                        </p:cTn>
                                        <p:tgtEl>
                                          <p:spTgt spid="2"/>
                                        </p:tgtEl>
                                        <p:attrNameLst>
                                          <p:attrName>style.visibility</p:attrName>
                                        </p:attrNameLst>
                                      </p:cBhvr>
                                      <p:to>
                                        <p:strVal val="visible"/>
                                      </p:to>
                                    </p:set>
                                    <p:animEffect transition="in" filter="plus(out)">
                                      <p:cBhvr>
                                        <p:cTn id="29"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5" grpId="0" animBg="1"/>
      <p:bldP spid="5" grpId="1" animBg="1"/>
      <p:bldP spid="6"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bg>
      <p:bgPr>
        <a:gradFill>
          <a:gsLst>
            <a:gs pos="0">
              <a:schemeClr val="accent3">
                <a:lumMod val="50000"/>
              </a:schemeClr>
            </a:gs>
            <a:gs pos="50000">
              <a:srgbClr val="DFF1CB">
                <a:shade val="67500"/>
                <a:satMod val="115000"/>
              </a:srgbClr>
            </a:gs>
            <a:gs pos="100000">
              <a:srgbClr val="DFF1CB">
                <a:shade val="100000"/>
                <a:satMod val="115000"/>
              </a:srgbClr>
            </a:gs>
          </a:gsLst>
          <a:lin ang="16200000" scaled="1"/>
        </a:gradFill>
        <a:effectLst/>
      </p:bgPr>
    </p:bg>
    <p:spTree>
      <p:nvGrpSpPr>
        <p:cNvPr id="1" name=""/>
        <p:cNvGrpSpPr/>
        <p:nvPr/>
      </p:nvGrpSpPr>
      <p:grpSpPr>
        <a:xfrm>
          <a:off x="0" y="0"/>
          <a:ext cx="0" cy="0"/>
          <a:chOff x="0" y="0"/>
          <a:chExt cx="0" cy="0"/>
        </a:xfrm>
      </p:grpSpPr>
      <p:pic>
        <p:nvPicPr>
          <p:cNvPr id="2" name="1 Imagen" descr="788e4537.png"/>
          <p:cNvPicPr>
            <a:picLocks noChangeAspect="1"/>
          </p:cNvPicPr>
          <p:nvPr/>
        </p:nvPicPr>
        <p:blipFill>
          <a:blip r:embed="rId2"/>
          <a:stretch>
            <a:fillRect/>
          </a:stretch>
        </p:blipFill>
        <p:spPr>
          <a:xfrm>
            <a:off x="500034" y="0"/>
            <a:ext cx="8192389" cy="5143500"/>
          </a:xfrm>
          <a:prstGeom prst="rect">
            <a:avLst/>
          </a:prstGeom>
        </p:spPr>
      </p:pic>
      <p:sp>
        <p:nvSpPr>
          <p:cNvPr id="4" name="3 CuadroTexto"/>
          <p:cNvSpPr txBox="1"/>
          <p:nvPr/>
        </p:nvSpPr>
        <p:spPr>
          <a:xfrm>
            <a:off x="3000364" y="2428874"/>
            <a:ext cx="2714644" cy="1384995"/>
          </a:xfrm>
          <a:prstGeom prst="rect">
            <a:avLst/>
          </a:prstGeom>
          <a:noFill/>
        </p:spPr>
        <p:txBody>
          <a:bodyPr wrap="square" rtlCol="0">
            <a:spAutoFit/>
          </a:bodyPr>
          <a:lstStyle/>
          <a:p>
            <a:pPr algn="ctr"/>
            <a:r>
              <a:rPr lang="es-PE" sz="1400" b="1" dirty="0" smtClean="0">
                <a:solidFill>
                  <a:srgbClr val="FFFF00"/>
                </a:solidFill>
                <a:effectLst>
                  <a:outerShdw blurRad="38100" dist="38100" dir="2700000" algn="tl">
                    <a:srgbClr val="000000">
                      <a:alpha val="43137"/>
                    </a:srgbClr>
                  </a:outerShdw>
                </a:effectLst>
              </a:rPr>
              <a:t>Cuando se cuida una flor, se le procura lo necesario para que no pierda su esplendor ¿cierto? y puede que por épocas deje caer sus pétalos para florecer, después  más hermosa</a:t>
            </a:r>
            <a:endParaRPr lang="es-PE" sz="1400" b="1" dirty="0">
              <a:solidFill>
                <a:srgbClr val="FFFF00"/>
              </a:solidFill>
              <a:effectLst>
                <a:outerShdw blurRad="38100" dist="38100" dir="2700000" algn="tl">
                  <a:srgbClr val="000000">
                    <a:alpha val="43137"/>
                  </a:srgbClr>
                </a:outerShdw>
              </a:effectLst>
            </a:endParaRPr>
          </a:p>
        </p:txBody>
      </p:sp>
      <p:sp>
        <p:nvSpPr>
          <p:cNvPr id="5" name="4 Rectángulo"/>
          <p:cNvSpPr/>
          <p:nvPr/>
        </p:nvSpPr>
        <p:spPr>
          <a:xfrm>
            <a:off x="-142908" y="-142894"/>
            <a:ext cx="9572692" cy="5429288"/>
          </a:xfrm>
          <a:prstGeom prst="rect">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2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bg1"/>
            </a:gs>
            <a:gs pos="50000">
              <a:srgbClr val="0070C0">
                <a:shade val="67500"/>
                <a:satMod val="115000"/>
              </a:srgbClr>
            </a:gs>
            <a:gs pos="100000">
              <a:srgbClr val="0070C0">
                <a:shade val="100000"/>
                <a:satMod val="115000"/>
              </a:srgbClr>
            </a:gs>
          </a:gsLst>
          <a:lin ang="5400000" scaled="1"/>
          <a:tileRect/>
        </a:gradFill>
        <a:effectLst/>
      </p:bgPr>
    </p:bg>
    <p:spTree>
      <p:nvGrpSpPr>
        <p:cNvPr id="1" name=""/>
        <p:cNvGrpSpPr/>
        <p:nvPr/>
      </p:nvGrpSpPr>
      <p:grpSpPr>
        <a:xfrm>
          <a:off x="0" y="0"/>
          <a:ext cx="0" cy="0"/>
          <a:chOff x="0" y="0"/>
          <a:chExt cx="0" cy="0"/>
        </a:xfrm>
      </p:grpSpPr>
      <p:pic>
        <p:nvPicPr>
          <p:cNvPr id="2" name="1 Imagen" descr="stock-photo-40537330.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4" name="3 Rectángulo"/>
          <p:cNvSpPr/>
          <p:nvPr/>
        </p:nvSpPr>
        <p:spPr>
          <a:xfrm>
            <a:off x="0" y="0"/>
            <a:ext cx="9144000" cy="5143500"/>
          </a:xfrm>
          <a:prstGeom prst="rect">
            <a:avLst/>
          </a:prstGeom>
          <a:gradFill flip="none" rotWithShape="1">
            <a:gsLst>
              <a:gs pos="0">
                <a:srgbClr val="0034DA"/>
              </a:gs>
              <a:gs pos="39999">
                <a:srgbClr val="85C2FF"/>
              </a:gs>
              <a:gs pos="70000">
                <a:srgbClr val="C4D6EB"/>
              </a:gs>
              <a:gs pos="100000">
                <a:srgbClr val="FFEBFA"/>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dirty="0"/>
          </a:p>
        </p:txBody>
      </p:sp>
      <p:sp>
        <p:nvSpPr>
          <p:cNvPr id="5" name="4 Rectángulo"/>
          <p:cNvSpPr/>
          <p:nvPr/>
        </p:nvSpPr>
        <p:spPr>
          <a:xfrm>
            <a:off x="0" y="0"/>
            <a:ext cx="9144000" cy="5143500"/>
          </a:xfrm>
          <a:prstGeom prst="rect">
            <a:avLst/>
          </a:prstGeom>
          <a:gradFill flip="none" rotWithShape="1">
            <a:gsLst>
              <a:gs pos="25000">
                <a:srgbClr val="0034DA"/>
              </a:gs>
              <a:gs pos="50000">
                <a:schemeClr val="tx2">
                  <a:lumMod val="40000"/>
                  <a:lumOff val="60000"/>
                  <a:shade val="67500"/>
                  <a:satMod val="115000"/>
                </a:schemeClr>
              </a:gs>
              <a:gs pos="100000">
                <a:schemeClr val="tx2">
                  <a:lumMod val="40000"/>
                  <a:lumOff val="60000"/>
                  <a:shade val="100000"/>
                  <a:satMod val="115000"/>
                </a:scheme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dirty="0"/>
          </a:p>
        </p:txBody>
      </p:sp>
      <p:sp>
        <p:nvSpPr>
          <p:cNvPr id="6" name="5 Rectángulo"/>
          <p:cNvSpPr/>
          <p:nvPr/>
        </p:nvSpPr>
        <p:spPr>
          <a:xfrm>
            <a:off x="-142908" y="-142894"/>
            <a:ext cx="9572692" cy="5429288"/>
          </a:xfrm>
          <a:prstGeom prst="rect">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6"/>
                                        </p:tgtEl>
                                        <p:attrNameLst>
                                          <p:attrName>style.visibility</p:attrName>
                                        </p:attrNameLst>
                                      </p:cBhvr>
                                      <p:to>
                                        <p:strVal val="hidden"/>
                                      </p:to>
                                    </p:set>
                                  </p:childTnLst>
                                </p:cTn>
                              </p:par>
                              <p:par>
                                <p:cTn id="7" presetID="23" presetClass="exit" presetSubtype="288" fill="hold" grpId="0" nodeType="withEffect">
                                  <p:stCondLst>
                                    <p:cond delay="0"/>
                                  </p:stCondLst>
                                  <p:childTnLst>
                                    <p:anim calcmode="lin" valueType="num">
                                      <p:cBhvr>
                                        <p:cTn id="8" dur="3000"/>
                                        <p:tgtEl>
                                          <p:spTgt spid="4"/>
                                        </p:tgtEl>
                                        <p:attrNameLst>
                                          <p:attrName>ppt_w</p:attrName>
                                        </p:attrNameLst>
                                      </p:cBhvr>
                                      <p:tavLst>
                                        <p:tav tm="0">
                                          <p:val>
                                            <p:strVal val="ppt_w"/>
                                          </p:val>
                                        </p:tav>
                                        <p:tav tm="100000">
                                          <p:val>
                                            <p:strVal val="2/3*ppt_w"/>
                                          </p:val>
                                        </p:tav>
                                      </p:tavLst>
                                    </p:anim>
                                    <p:anim calcmode="lin" valueType="num">
                                      <p:cBhvr>
                                        <p:cTn id="9" dur="3000"/>
                                        <p:tgtEl>
                                          <p:spTgt spid="4"/>
                                        </p:tgtEl>
                                        <p:attrNameLst>
                                          <p:attrName>ppt_h</p:attrName>
                                        </p:attrNameLst>
                                      </p:cBhvr>
                                      <p:tavLst>
                                        <p:tav tm="0">
                                          <p:val>
                                            <p:strVal val="ppt_h"/>
                                          </p:val>
                                        </p:tav>
                                        <p:tav tm="100000">
                                          <p:val>
                                            <p:strVal val="2/3*ppt_h"/>
                                          </p:val>
                                        </p:tav>
                                      </p:tavLst>
                                    </p:anim>
                                    <p:set>
                                      <p:cBhvr>
                                        <p:cTn id="10" dur="1" fill="hold">
                                          <p:stCondLst>
                                            <p:cond delay="2999"/>
                                          </p:stCondLst>
                                        </p:cTn>
                                        <p:tgtEl>
                                          <p:spTgt spid="4"/>
                                        </p:tgtEl>
                                        <p:attrNameLst>
                                          <p:attrName>style.visibility</p:attrName>
                                        </p:attrNameLst>
                                      </p:cBhvr>
                                      <p:to>
                                        <p:strVal val="hidden"/>
                                      </p:to>
                                    </p:set>
                                  </p:childTnLst>
                                </p:cTn>
                              </p:par>
                              <p:par>
                                <p:cTn id="11" presetID="8" presetClass="exit" presetSubtype="32" fill="hold" grpId="1" nodeType="withEffect">
                                  <p:stCondLst>
                                    <p:cond delay="0"/>
                                  </p:stCondLst>
                                  <p:childTnLst>
                                    <p:animEffect transition="out" filter="diamond(out)">
                                      <p:cBhvr>
                                        <p:cTn id="12" dur="3000"/>
                                        <p:tgtEl>
                                          <p:spTgt spid="4"/>
                                        </p:tgtEl>
                                      </p:cBhvr>
                                    </p:animEffect>
                                    <p:set>
                                      <p:cBhvr>
                                        <p:cTn id="13" dur="1" fill="hold">
                                          <p:stCondLst>
                                            <p:cond delay="2999"/>
                                          </p:stCondLst>
                                        </p:cTn>
                                        <p:tgtEl>
                                          <p:spTgt spid="4"/>
                                        </p:tgtEl>
                                        <p:attrNameLst>
                                          <p:attrName>style.visibility</p:attrName>
                                        </p:attrNameLst>
                                      </p:cBhvr>
                                      <p:to>
                                        <p:strVal val="hidden"/>
                                      </p:to>
                                    </p:set>
                                  </p:childTnLst>
                                </p:cTn>
                              </p:par>
                              <p:par>
                                <p:cTn id="14" presetID="17" presetClass="exit" presetSubtype="10" fill="hold" grpId="0" nodeType="withEffect">
                                  <p:stCondLst>
                                    <p:cond delay="0"/>
                                  </p:stCondLst>
                                  <p:childTnLst>
                                    <p:anim calcmode="lin" valueType="num">
                                      <p:cBhvr>
                                        <p:cTn id="15" dur="3000"/>
                                        <p:tgtEl>
                                          <p:spTgt spid="5"/>
                                        </p:tgtEl>
                                        <p:attrNameLst>
                                          <p:attrName>ppt_w</p:attrName>
                                        </p:attrNameLst>
                                      </p:cBhvr>
                                      <p:tavLst>
                                        <p:tav tm="0">
                                          <p:val>
                                            <p:strVal val="ppt_w"/>
                                          </p:val>
                                        </p:tav>
                                        <p:tav tm="100000">
                                          <p:val>
                                            <p:fltVal val="0"/>
                                          </p:val>
                                        </p:tav>
                                      </p:tavLst>
                                    </p:anim>
                                    <p:anim calcmode="lin" valueType="num">
                                      <p:cBhvr>
                                        <p:cTn id="16" dur="3000"/>
                                        <p:tgtEl>
                                          <p:spTgt spid="5"/>
                                        </p:tgtEl>
                                        <p:attrNameLst>
                                          <p:attrName>ppt_h</p:attrName>
                                        </p:attrNameLst>
                                      </p:cBhvr>
                                      <p:tavLst>
                                        <p:tav tm="0">
                                          <p:val>
                                            <p:strVal val="ppt_h"/>
                                          </p:val>
                                        </p:tav>
                                        <p:tav tm="100000">
                                          <p:val>
                                            <p:strVal val="ppt_h"/>
                                          </p:val>
                                        </p:tav>
                                      </p:tavLst>
                                    </p:anim>
                                    <p:set>
                                      <p:cBhvr>
                                        <p:cTn id="17" dur="1" fill="hold">
                                          <p:stCondLst>
                                            <p:cond delay="2999"/>
                                          </p:stCondLst>
                                        </p:cTn>
                                        <p:tgtEl>
                                          <p:spTgt spid="5"/>
                                        </p:tgtEl>
                                        <p:attrNameLst>
                                          <p:attrName>style.visibility</p:attrName>
                                        </p:attrNameLst>
                                      </p:cBhvr>
                                      <p:to>
                                        <p:strVal val="hidden"/>
                                      </p:to>
                                    </p:set>
                                  </p:childTnLst>
                                </p:cTn>
                              </p:par>
                              <p:par>
                                <p:cTn id="18" presetID="5" presetClass="exit" presetSubtype="10" fill="hold" grpId="1" nodeType="withEffect">
                                  <p:stCondLst>
                                    <p:cond delay="0"/>
                                  </p:stCondLst>
                                  <p:childTnLst>
                                    <p:animEffect transition="out" filter="checkerboard(across)">
                                      <p:cBhvr>
                                        <p:cTn id="19" dur="3000"/>
                                        <p:tgtEl>
                                          <p:spTgt spid="5"/>
                                        </p:tgtEl>
                                      </p:cBhvr>
                                    </p:animEffect>
                                    <p:set>
                                      <p:cBhvr>
                                        <p:cTn id="20" dur="1" fill="hold">
                                          <p:stCondLst>
                                            <p:cond delay="2999"/>
                                          </p:stCondLst>
                                        </p:cTn>
                                        <p:tgtEl>
                                          <p:spTgt spid="5"/>
                                        </p:tgtEl>
                                        <p:attrNameLst>
                                          <p:attrName>style.visibility</p:attrName>
                                        </p:attrNameLst>
                                      </p:cBhvr>
                                      <p:to>
                                        <p:strVal val="hidden"/>
                                      </p:to>
                                    </p:set>
                                  </p:childTnLst>
                                </p:cTn>
                              </p:par>
                              <p:par>
                                <p:cTn id="21" presetID="17" presetClass="entr" presetSubtype="10" fill="hold" nodeType="withEffect">
                                  <p:stCondLst>
                                    <p:cond delay="0"/>
                                  </p:stCondLst>
                                  <p:childTnLst>
                                    <p:set>
                                      <p:cBhvr>
                                        <p:cTn id="22" dur="1" fill="hold">
                                          <p:stCondLst>
                                            <p:cond delay="0"/>
                                          </p:stCondLst>
                                        </p:cTn>
                                        <p:tgtEl>
                                          <p:spTgt spid="2"/>
                                        </p:tgtEl>
                                        <p:attrNameLst>
                                          <p:attrName>style.visibility</p:attrName>
                                        </p:attrNameLst>
                                      </p:cBhvr>
                                      <p:to>
                                        <p:strVal val="visible"/>
                                      </p:to>
                                    </p:set>
                                    <p:anim calcmode="lin" valueType="num">
                                      <p:cBhvr>
                                        <p:cTn id="23" dur="3000" fill="hold"/>
                                        <p:tgtEl>
                                          <p:spTgt spid="2"/>
                                        </p:tgtEl>
                                        <p:attrNameLst>
                                          <p:attrName>ppt_w</p:attrName>
                                        </p:attrNameLst>
                                      </p:cBhvr>
                                      <p:tavLst>
                                        <p:tav tm="0">
                                          <p:val>
                                            <p:fltVal val="0"/>
                                          </p:val>
                                        </p:tav>
                                        <p:tav tm="100000">
                                          <p:val>
                                            <p:strVal val="#ppt_w"/>
                                          </p:val>
                                        </p:tav>
                                      </p:tavLst>
                                    </p:anim>
                                    <p:anim calcmode="lin" valueType="num">
                                      <p:cBhvr>
                                        <p:cTn id="24" dur="3000" fill="hold"/>
                                        <p:tgtEl>
                                          <p:spTgt spid="2"/>
                                        </p:tgtEl>
                                        <p:attrNameLst>
                                          <p:attrName>ppt_h</p:attrName>
                                        </p:attrNameLst>
                                      </p:cBhvr>
                                      <p:tavLst>
                                        <p:tav tm="0">
                                          <p:val>
                                            <p:strVal val="#ppt_h"/>
                                          </p:val>
                                        </p:tav>
                                        <p:tav tm="100000">
                                          <p:val>
                                            <p:strVal val="#ppt_h"/>
                                          </p:val>
                                        </p:tav>
                                      </p:tavLst>
                                    </p:anim>
                                  </p:childTnLst>
                                </p:cTn>
                              </p:par>
                              <p:par>
                                <p:cTn id="25" presetID="13" presetClass="entr" presetSubtype="32" fill="hold" nodeType="withEffect">
                                  <p:stCondLst>
                                    <p:cond delay="0"/>
                                  </p:stCondLst>
                                  <p:childTnLst>
                                    <p:set>
                                      <p:cBhvr>
                                        <p:cTn id="26" dur="1" fill="hold">
                                          <p:stCondLst>
                                            <p:cond delay="0"/>
                                          </p:stCondLst>
                                        </p:cTn>
                                        <p:tgtEl>
                                          <p:spTgt spid="2"/>
                                        </p:tgtEl>
                                        <p:attrNameLst>
                                          <p:attrName>style.visibility</p:attrName>
                                        </p:attrNameLst>
                                      </p:cBhvr>
                                      <p:to>
                                        <p:strVal val="visible"/>
                                      </p:to>
                                    </p:set>
                                    <p:animEffect transition="in" filter="plus(out)">
                                      <p:cBhvr>
                                        <p:cTn id="27"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5" grpId="0" animBg="1"/>
      <p:bldP spid="5" grpId="1" animBg="1"/>
      <p:bldP spid="6"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bg>
      <p:bgPr>
        <a:gradFill>
          <a:gsLst>
            <a:gs pos="18000">
              <a:schemeClr val="tx1">
                <a:lumMod val="85000"/>
                <a:lumOff val="15000"/>
              </a:schemeClr>
            </a:gs>
            <a:gs pos="50000">
              <a:srgbClr val="FF93E3">
                <a:shade val="67500"/>
                <a:satMod val="115000"/>
              </a:srgbClr>
            </a:gs>
            <a:gs pos="100000">
              <a:srgbClr val="FF93E3">
                <a:shade val="100000"/>
                <a:satMod val="115000"/>
              </a:srgbClr>
            </a:gs>
          </a:gsLst>
          <a:lin ang="0" scaled="1"/>
        </a:gradFill>
        <a:effectLst/>
      </p:bgPr>
    </p:bg>
    <p:spTree>
      <p:nvGrpSpPr>
        <p:cNvPr id="1" name=""/>
        <p:cNvGrpSpPr/>
        <p:nvPr/>
      </p:nvGrpSpPr>
      <p:grpSpPr>
        <a:xfrm>
          <a:off x="0" y="0"/>
          <a:ext cx="0" cy="0"/>
          <a:chOff x="0" y="0"/>
          <a:chExt cx="0" cy="0"/>
        </a:xfrm>
      </p:grpSpPr>
      <p:pic>
        <p:nvPicPr>
          <p:cNvPr id="2" name="1 Imagen" descr="stock-photo-40240278.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4" name="3 Rectángulo"/>
          <p:cNvSpPr/>
          <p:nvPr/>
        </p:nvSpPr>
        <p:spPr>
          <a:xfrm>
            <a:off x="0" y="0"/>
            <a:ext cx="9144000" cy="5143500"/>
          </a:xfrm>
          <a:prstGeom prst="rect">
            <a:avLst/>
          </a:prstGeom>
          <a:gradFill flip="none" rotWithShape="1">
            <a:gsLst>
              <a:gs pos="0">
                <a:srgbClr val="CC3399"/>
              </a:gs>
              <a:gs pos="50000">
                <a:srgbClr val="FFCDFF">
                  <a:shade val="67500"/>
                  <a:satMod val="115000"/>
                </a:srgbClr>
              </a:gs>
              <a:gs pos="100000">
                <a:srgbClr val="FFCDFF">
                  <a:shade val="100000"/>
                  <a:satMod val="115000"/>
                </a:srgb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dirty="0"/>
          </a:p>
        </p:txBody>
      </p:sp>
      <p:sp>
        <p:nvSpPr>
          <p:cNvPr id="5" name="4 Rectángulo"/>
          <p:cNvSpPr/>
          <p:nvPr/>
        </p:nvSpPr>
        <p:spPr>
          <a:xfrm>
            <a:off x="-142908" y="-142894"/>
            <a:ext cx="9572692" cy="5429288"/>
          </a:xfrm>
          <a:prstGeom prst="rect">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hidden"/>
                                      </p:to>
                                    </p:set>
                                  </p:childTnLst>
                                </p:cTn>
                              </p:par>
                              <p:par>
                                <p:cTn id="7" presetID="17" presetClass="exit" presetSubtype="8" fill="hold" grpId="0" nodeType="withEffect">
                                  <p:stCondLst>
                                    <p:cond delay="0"/>
                                  </p:stCondLst>
                                  <p:childTnLst>
                                    <p:anim calcmode="lin" valueType="num">
                                      <p:cBhvr>
                                        <p:cTn id="8" dur="3000"/>
                                        <p:tgtEl>
                                          <p:spTgt spid="4"/>
                                        </p:tgtEl>
                                        <p:attrNameLst>
                                          <p:attrName>ppt_x</p:attrName>
                                        </p:attrNameLst>
                                      </p:cBhvr>
                                      <p:tavLst>
                                        <p:tav tm="0">
                                          <p:val>
                                            <p:strVal val="ppt_x"/>
                                          </p:val>
                                        </p:tav>
                                        <p:tav tm="100000">
                                          <p:val>
                                            <p:strVal val="ppt_x-ppt_w/2"/>
                                          </p:val>
                                        </p:tav>
                                      </p:tavLst>
                                    </p:anim>
                                    <p:anim calcmode="lin" valueType="num">
                                      <p:cBhvr>
                                        <p:cTn id="9" dur="3000"/>
                                        <p:tgtEl>
                                          <p:spTgt spid="4"/>
                                        </p:tgtEl>
                                        <p:attrNameLst>
                                          <p:attrName>ppt_y</p:attrName>
                                        </p:attrNameLst>
                                      </p:cBhvr>
                                      <p:tavLst>
                                        <p:tav tm="0">
                                          <p:val>
                                            <p:strVal val="ppt_y"/>
                                          </p:val>
                                        </p:tav>
                                        <p:tav tm="100000">
                                          <p:val>
                                            <p:strVal val="ppt_y"/>
                                          </p:val>
                                        </p:tav>
                                      </p:tavLst>
                                    </p:anim>
                                    <p:anim calcmode="lin" valueType="num">
                                      <p:cBhvr>
                                        <p:cTn id="10" dur="3000"/>
                                        <p:tgtEl>
                                          <p:spTgt spid="4"/>
                                        </p:tgtEl>
                                        <p:attrNameLst>
                                          <p:attrName>ppt_w</p:attrName>
                                        </p:attrNameLst>
                                      </p:cBhvr>
                                      <p:tavLst>
                                        <p:tav tm="0">
                                          <p:val>
                                            <p:strVal val="ppt_w"/>
                                          </p:val>
                                        </p:tav>
                                        <p:tav tm="100000">
                                          <p:val>
                                            <p:fltVal val="0"/>
                                          </p:val>
                                        </p:tav>
                                      </p:tavLst>
                                    </p:anim>
                                    <p:anim calcmode="lin" valueType="num">
                                      <p:cBhvr>
                                        <p:cTn id="11" dur="3000"/>
                                        <p:tgtEl>
                                          <p:spTgt spid="4"/>
                                        </p:tgtEl>
                                        <p:attrNameLst>
                                          <p:attrName>ppt_h</p:attrName>
                                        </p:attrNameLst>
                                      </p:cBhvr>
                                      <p:tavLst>
                                        <p:tav tm="0">
                                          <p:val>
                                            <p:strVal val="ppt_h"/>
                                          </p:val>
                                        </p:tav>
                                        <p:tav tm="100000">
                                          <p:val>
                                            <p:strVal val="ppt_h"/>
                                          </p:val>
                                        </p:tav>
                                      </p:tavLst>
                                    </p:anim>
                                    <p:set>
                                      <p:cBhvr>
                                        <p:cTn id="12" dur="1" fill="hold">
                                          <p:stCondLst>
                                            <p:cond delay="2999"/>
                                          </p:stCondLst>
                                        </p:cTn>
                                        <p:tgtEl>
                                          <p:spTgt spid="4"/>
                                        </p:tgtEl>
                                        <p:attrNameLst>
                                          <p:attrName>style.visibility</p:attrName>
                                        </p:attrNameLst>
                                      </p:cBhvr>
                                      <p:to>
                                        <p:strVal val="hidden"/>
                                      </p:to>
                                    </p:set>
                                  </p:childTnLst>
                                </p:cTn>
                              </p:par>
                              <p:par>
                                <p:cTn id="13" presetID="16" presetClass="exit" presetSubtype="42" fill="hold" grpId="1" nodeType="withEffect">
                                  <p:stCondLst>
                                    <p:cond delay="0"/>
                                  </p:stCondLst>
                                  <p:childTnLst>
                                    <p:animEffect transition="out" filter="barn(outHorizontal)">
                                      <p:cBhvr>
                                        <p:cTn id="14" dur="3000"/>
                                        <p:tgtEl>
                                          <p:spTgt spid="4"/>
                                        </p:tgtEl>
                                      </p:cBhvr>
                                    </p:animEffect>
                                    <p:set>
                                      <p:cBhvr>
                                        <p:cTn id="15" dur="1" fill="hold">
                                          <p:stCondLst>
                                            <p:cond delay="2999"/>
                                          </p:stCondLst>
                                        </p:cTn>
                                        <p:tgtEl>
                                          <p:spTgt spid="4"/>
                                        </p:tgtEl>
                                        <p:attrNameLst>
                                          <p:attrName>style.visibility</p:attrName>
                                        </p:attrNameLst>
                                      </p:cBhvr>
                                      <p:to>
                                        <p:strVal val="hidden"/>
                                      </p:to>
                                    </p:set>
                                  </p:childTnLst>
                                </p:cTn>
                              </p:par>
                              <p:par>
                                <p:cTn id="16" presetID="17" presetClass="entr" presetSubtype="2" fill="hold" nodeType="withEffect">
                                  <p:stCondLst>
                                    <p:cond delay="0"/>
                                  </p:stCondLst>
                                  <p:childTnLst>
                                    <p:set>
                                      <p:cBhvr>
                                        <p:cTn id="17" dur="1" fill="hold">
                                          <p:stCondLst>
                                            <p:cond delay="0"/>
                                          </p:stCondLst>
                                        </p:cTn>
                                        <p:tgtEl>
                                          <p:spTgt spid="2"/>
                                        </p:tgtEl>
                                        <p:attrNameLst>
                                          <p:attrName>style.visibility</p:attrName>
                                        </p:attrNameLst>
                                      </p:cBhvr>
                                      <p:to>
                                        <p:strVal val="visible"/>
                                      </p:to>
                                    </p:set>
                                    <p:anim calcmode="lin" valueType="num">
                                      <p:cBhvr>
                                        <p:cTn id="18" dur="3000" fill="hold"/>
                                        <p:tgtEl>
                                          <p:spTgt spid="2"/>
                                        </p:tgtEl>
                                        <p:attrNameLst>
                                          <p:attrName>ppt_x</p:attrName>
                                        </p:attrNameLst>
                                      </p:cBhvr>
                                      <p:tavLst>
                                        <p:tav tm="0">
                                          <p:val>
                                            <p:strVal val="#ppt_x+#ppt_w/2"/>
                                          </p:val>
                                        </p:tav>
                                        <p:tav tm="100000">
                                          <p:val>
                                            <p:strVal val="#ppt_x"/>
                                          </p:val>
                                        </p:tav>
                                      </p:tavLst>
                                    </p:anim>
                                    <p:anim calcmode="lin" valueType="num">
                                      <p:cBhvr>
                                        <p:cTn id="19" dur="3000" fill="hold"/>
                                        <p:tgtEl>
                                          <p:spTgt spid="2"/>
                                        </p:tgtEl>
                                        <p:attrNameLst>
                                          <p:attrName>ppt_y</p:attrName>
                                        </p:attrNameLst>
                                      </p:cBhvr>
                                      <p:tavLst>
                                        <p:tav tm="0">
                                          <p:val>
                                            <p:strVal val="#ppt_y"/>
                                          </p:val>
                                        </p:tav>
                                        <p:tav tm="100000">
                                          <p:val>
                                            <p:strVal val="#ppt_y"/>
                                          </p:val>
                                        </p:tav>
                                      </p:tavLst>
                                    </p:anim>
                                    <p:anim calcmode="lin" valueType="num">
                                      <p:cBhvr>
                                        <p:cTn id="20" dur="3000" fill="hold"/>
                                        <p:tgtEl>
                                          <p:spTgt spid="2"/>
                                        </p:tgtEl>
                                        <p:attrNameLst>
                                          <p:attrName>ppt_w</p:attrName>
                                        </p:attrNameLst>
                                      </p:cBhvr>
                                      <p:tavLst>
                                        <p:tav tm="0">
                                          <p:val>
                                            <p:fltVal val="0"/>
                                          </p:val>
                                        </p:tav>
                                        <p:tav tm="100000">
                                          <p:val>
                                            <p:strVal val="#ppt_w"/>
                                          </p:val>
                                        </p:tav>
                                      </p:tavLst>
                                    </p:anim>
                                    <p:anim calcmode="lin" valueType="num">
                                      <p:cBhvr>
                                        <p:cTn id="21" dur="3000" fill="hold"/>
                                        <p:tgtEl>
                                          <p:spTgt spid="2"/>
                                        </p:tgtEl>
                                        <p:attrNameLst>
                                          <p:attrName>ppt_h</p:attrName>
                                        </p:attrNameLst>
                                      </p:cBhvr>
                                      <p:tavLst>
                                        <p:tav tm="0">
                                          <p:val>
                                            <p:strVal val="#ppt_h"/>
                                          </p:val>
                                        </p:tav>
                                        <p:tav tm="100000">
                                          <p:val>
                                            <p:strVal val="#ppt_h"/>
                                          </p:val>
                                        </p:tav>
                                      </p:tavLst>
                                    </p:anim>
                                  </p:childTnLst>
                                </p:cTn>
                              </p:par>
                              <p:par>
                                <p:cTn id="22" presetID="3" presetClass="entr" presetSubtype="5" fill="hold" nodeType="withEffect">
                                  <p:stCondLst>
                                    <p:cond delay="0"/>
                                  </p:stCondLst>
                                  <p:childTnLst>
                                    <p:set>
                                      <p:cBhvr>
                                        <p:cTn id="23" dur="1" fill="hold">
                                          <p:stCondLst>
                                            <p:cond delay="0"/>
                                          </p:stCondLst>
                                        </p:cTn>
                                        <p:tgtEl>
                                          <p:spTgt spid="2"/>
                                        </p:tgtEl>
                                        <p:attrNameLst>
                                          <p:attrName>style.visibility</p:attrName>
                                        </p:attrNameLst>
                                      </p:cBhvr>
                                      <p:to>
                                        <p:strVal val="visible"/>
                                      </p:to>
                                    </p:set>
                                    <p:animEffect transition="in" filter="blinds(vertical)">
                                      <p:cBhvr>
                                        <p:cTn id="24"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5"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bg>
      <p:bgPr>
        <a:gradFill>
          <a:gsLst>
            <a:gs pos="0">
              <a:srgbClr val="663300"/>
            </a:gs>
            <a:gs pos="50000">
              <a:srgbClr val="FFC000">
                <a:shade val="67500"/>
                <a:satMod val="115000"/>
              </a:srgbClr>
            </a:gs>
            <a:gs pos="100000">
              <a:srgbClr val="FFC000">
                <a:shade val="100000"/>
                <a:satMod val="115000"/>
              </a:srgbClr>
            </a:gs>
          </a:gsLst>
          <a:lin ang="5400000" scaled="1"/>
        </a:gradFill>
        <a:effectLst/>
      </p:bgPr>
    </p:bg>
    <p:spTree>
      <p:nvGrpSpPr>
        <p:cNvPr id="1" name=""/>
        <p:cNvGrpSpPr/>
        <p:nvPr/>
      </p:nvGrpSpPr>
      <p:grpSpPr>
        <a:xfrm>
          <a:off x="0" y="0"/>
          <a:ext cx="0" cy="0"/>
          <a:chOff x="0" y="0"/>
          <a:chExt cx="0" cy="0"/>
        </a:xfrm>
      </p:grpSpPr>
      <p:pic>
        <p:nvPicPr>
          <p:cNvPr id="2" name="1 Imagen" descr="stock-photo-45043974.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4" name="3 Rectángulo"/>
          <p:cNvSpPr/>
          <p:nvPr/>
        </p:nvSpPr>
        <p:spPr>
          <a:xfrm>
            <a:off x="0" y="0"/>
            <a:ext cx="9144000" cy="5143500"/>
          </a:xfrm>
          <a:prstGeom prst="rect">
            <a:avLst/>
          </a:prstGeom>
          <a:gradFill flip="none" rotWithShape="1">
            <a:gsLst>
              <a:gs pos="0">
                <a:srgbClr val="FFC000"/>
              </a:gs>
              <a:gs pos="50000">
                <a:schemeClr val="accent6">
                  <a:lumMod val="50000"/>
                  <a:shade val="67500"/>
                  <a:satMod val="115000"/>
                </a:schemeClr>
              </a:gs>
              <a:gs pos="100000">
                <a:schemeClr val="accent6">
                  <a:lumMod val="50000"/>
                  <a:shade val="100000"/>
                  <a:satMod val="115000"/>
                </a:scheme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dirty="0"/>
          </a:p>
        </p:txBody>
      </p:sp>
      <p:sp>
        <p:nvSpPr>
          <p:cNvPr id="5" name="4 Rectángulo"/>
          <p:cNvSpPr/>
          <p:nvPr/>
        </p:nvSpPr>
        <p:spPr>
          <a:xfrm>
            <a:off x="0" y="0"/>
            <a:ext cx="9144000" cy="5143500"/>
          </a:xfrm>
          <a:prstGeom prst="rect">
            <a:avLst/>
          </a:prstGeom>
          <a:gradFill flip="none" rotWithShape="1">
            <a:gsLst>
              <a:gs pos="18000">
                <a:srgbClr val="663300"/>
              </a:gs>
              <a:gs pos="50000">
                <a:srgbClr val="FFE07D">
                  <a:shade val="67500"/>
                  <a:satMod val="115000"/>
                </a:srgbClr>
              </a:gs>
              <a:gs pos="100000">
                <a:srgbClr val="FFE07D">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dirty="0"/>
          </a:p>
        </p:txBody>
      </p:sp>
      <p:sp>
        <p:nvSpPr>
          <p:cNvPr id="6" name="5 Rectángulo"/>
          <p:cNvSpPr/>
          <p:nvPr/>
        </p:nvSpPr>
        <p:spPr>
          <a:xfrm>
            <a:off x="-142908" y="-142894"/>
            <a:ext cx="9572692" cy="5429288"/>
          </a:xfrm>
          <a:prstGeom prst="rect">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6"/>
                                        </p:tgtEl>
                                        <p:attrNameLst>
                                          <p:attrName>style.visibility</p:attrName>
                                        </p:attrNameLst>
                                      </p:cBhvr>
                                      <p:to>
                                        <p:strVal val="hidden"/>
                                      </p:to>
                                    </p:set>
                                  </p:childTnLst>
                                </p:cTn>
                              </p:par>
                              <p:par>
                                <p:cTn id="7" presetID="23" presetClass="exit" presetSubtype="272" fill="hold" grpId="0" nodeType="withEffect">
                                  <p:stCondLst>
                                    <p:cond delay="0"/>
                                  </p:stCondLst>
                                  <p:childTnLst>
                                    <p:anim calcmode="lin" valueType="num">
                                      <p:cBhvr>
                                        <p:cTn id="8" dur="3000"/>
                                        <p:tgtEl>
                                          <p:spTgt spid="5"/>
                                        </p:tgtEl>
                                        <p:attrNameLst>
                                          <p:attrName>ppt_w</p:attrName>
                                        </p:attrNameLst>
                                      </p:cBhvr>
                                      <p:tavLst>
                                        <p:tav tm="0">
                                          <p:val>
                                            <p:strVal val="ppt_w"/>
                                          </p:val>
                                        </p:tav>
                                        <p:tav tm="100000">
                                          <p:val>
                                            <p:strVal val="4/3*ppt_w"/>
                                          </p:val>
                                        </p:tav>
                                      </p:tavLst>
                                    </p:anim>
                                    <p:anim calcmode="lin" valueType="num">
                                      <p:cBhvr>
                                        <p:cTn id="9" dur="3000"/>
                                        <p:tgtEl>
                                          <p:spTgt spid="5"/>
                                        </p:tgtEl>
                                        <p:attrNameLst>
                                          <p:attrName>ppt_h</p:attrName>
                                        </p:attrNameLst>
                                      </p:cBhvr>
                                      <p:tavLst>
                                        <p:tav tm="0">
                                          <p:val>
                                            <p:strVal val="ppt_h"/>
                                          </p:val>
                                        </p:tav>
                                        <p:tav tm="100000">
                                          <p:val>
                                            <p:strVal val="4/3*ppt_h"/>
                                          </p:val>
                                        </p:tav>
                                      </p:tavLst>
                                    </p:anim>
                                    <p:set>
                                      <p:cBhvr>
                                        <p:cTn id="10" dur="1" fill="hold">
                                          <p:stCondLst>
                                            <p:cond delay="2999"/>
                                          </p:stCondLst>
                                        </p:cTn>
                                        <p:tgtEl>
                                          <p:spTgt spid="5"/>
                                        </p:tgtEl>
                                        <p:attrNameLst>
                                          <p:attrName>style.visibility</p:attrName>
                                        </p:attrNameLst>
                                      </p:cBhvr>
                                      <p:to>
                                        <p:strVal val="hidden"/>
                                      </p:to>
                                    </p:set>
                                  </p:childTnLst>
                                </p:cTn>
                              </p:par>
                              <p:par>
                                <p:cTn id="11" presetID="18" presetClass="exit" presetSubtype="12" fill="hold" grpId="1" nodeType="withEffect">
                                  <p:stCondLst>
                                    <p:cond delay="0"/>
                                  </p:stCondLst>
                                  <p:childTnLst>
                                    <p:animEffect transition="out" filter="strips(downLeft)">
                                      <p:cBhvr>
                                        <p:cTn id="12" dur="3000"/>
                                        <p:tgtEl>
                                          <p:spTgt spid="5"/>
                                        </p:tgtEl>
                                      </p:cBhvr>
                                    </p:animEffect>
                                    <p:set>
                                      <p:cBhvr>
                                        <p:cTn id="13" dur="1" fill="hold">
                                          <p:stCondLst>
                                            <p:cond delay="2999"/>
                                          </p:stCondLst>
                                        </p:cTn>
                                        <p:tgtEl>
                                          <p:spTgt spid="5"/>
                                        </p:tgtEl>
                                        <p:attrNameLst>
                                          <p:attrName>style.visibility</p:attrName>
                                        </p:attrNameLst>
                                      </p:cBhvr>
                                      <p:to>
                                        <p:strVal val="hidden"/>
                                      </p:to>
                                    </p:set>
                                  </p:childTnLst>
                                </p:cTn>
                              </p:par>
                              <p:par>
                                <p:cTn id="14" presetID="23" presetClass="exit" presetSubtype="272" fill="hold" grpId="0" nodeType="withEffect">
                                  <p:stCondLst>
                                    <p:cond delay="0"/>
                                  </p:stCondLst>
                                  <p:childTnLst>
                                    <p:anim calcmode="lin" valueType="num">
                                      <p:cBhvr>
                                        <p:cTn id="15" dur="3000"/>
                                        <p:tgtEl>
                                          <p:spTgt spid="4"/>
                                        </p:tgtEl>
                                        <p:attrNameLst>
                                          <p:attrName>ppt_w</p:attrName>
                                        </p:attrNameLst>
                                      </p:cBhvr>
                                      <p:tavLst>
                                        <p:tav tm="0">
                                          <p:val>
                                            <p:strVal val="ppt_w"/>
                                          </p:val>
                                        </p:tav>
                                        <p:tav tm="100000">
                                          <p:val>
                                            <p:strVal val="4/3*ppt_w"/>
                                          </p:val>
                                        </p:tav>
                                      </p:tavLst>
                                    </p:anim>
                                    <p:anim calcmode="lin" valueType="num">
                                      <p:cBhvr>
                                        <p:cTn id="16" dur="3000"/>
                                        <p:tgtEl>
                                          <p:spTgt spid="4"/>
                                        </p:tgtEl>
                                        <p:attrNameLst>
                                          <p:attrName>ppt_h</p:attrName>
                                        </p:attrNameLst>
                                      </p:cBhvr>
                                      <p:tavLst>
                                        <p:tav tm="0">
                                          <p:val>
                                            <p:strVal val="ppt_h"/>
                                          </p:val>
                                        </p:tav>
                                        <p:tav tm="100000">
                                          <p:val>
                                            <p:strVal val="4/3*ppt_h"/>
                                          </p:val>
                                        </p:tav>
                                      </p:tavLst>
                                    </p:anim>
                                    <p:set>
                                      <p:cBhvr>
                                        <p:cTn id="17" dur="1" fill="hold">
                                          <p:stCondLst>
                                            <p:cond delay="2999"/>
                                          </p:stCondLst>
                                        </p:cTn>
                                        <p:tgtEl>
                                          <p:spTgt spid="4"/>
                                        </p:tgtEl>
                                        <p:attrNameLst>
                                          <p:attrName>style.visibility</p:attrName>
                                        </p:attrNameLst>
                                      </p:cBhvr>
                                      <p:to>
                                        <p:strVal val="hidden"/>
                                      </p:to>
                                    </p:set>
                                  </p:childTnLst>
                                </p:cTn>
                              </p:par>
                              <p:par>
                                <p:cTn id="18" presetID="18" presetClass="exit" presetSubtype="6" fill="hold" grpId="1" nodeType="withEffect">
                                  <p:stCondLst>
                                    <p:cond delay="0"/>
                                  </p:stCondLst>
                                  <p:childTnLst>
                                    <p:animEffect transition="out" filter="strips(downRight)">
                                      <p:cBhvr>
                                        <p:cTn id="19" dur="3000"/>
                                        <p:tgtEl>
                                          <p:spTgt spid="4"/>
                                        </p:tgtEl>
                                      </p:cBhvr>
                                    </p:animEffect>
                                    <p:set>
                                      <p:cBhvr>
                                        <p:cTn id="20" dur="1" fill="hold">
                                          <p:stCondLst>
                                            <p:cond delay="2999"/>
                                          </p:stCondLst>
                                        </p:cTn>
                                        <p:tgtEl>
                                          <p:spTgt spid="4"/>
                                        </p:tgtEl>
                                        <p:attrNameLst>
                                          <p:attrName>style.visibility</p:attrName>
                                        </p:attrNameLst>
                                      </p:cBhvr>
                                      <p:to>
                                        <p:strVal val="hidden"/>
                                      </p:to>
                                    </p:set>
                                  </p:childTnLst>
                                </p:cTn>
                              </p:par>
                              <p:par>
                                <p:cTn id="21" presetID="17" presetClass="entr" presetSubtype="10" fill="hold" nodeType="withEffect">
                                  <p:stCondLst>
                                    <p:cond delay="0"/>
                                  </p:stCondLst>
                                  <p:childTnLst>
                                    <p:set>
                                      <p:cBhvr>
                                        <p:cTn id="22" dur="1" fill="hold">
                                          <p:stCondLst>
                                            <p:cond delay="0"/>
                                          </p:stCondLst>
                                        </p:cTn>
                                        <p:tgtEl>
                                          <p:spTgt spid="2"/>
                                        </p:tgtEl>
                                        <p:attrNameLst>
                                          <p:attrName>style.visibility</p:attrName>
                                        </p:attrNameLst>
                                      </p:cBhvr>
                                      <p:to>
                                        <p:strVal val="visible"/>
                                      </p:to>
                                    </p:set>
                                    <p:anim calcmode="lin" valueType="num">
                                      <p:cBhvr>
                                        <p:cTn id="23" dur="3000" fill="hold"/>
                                        <p:tgtEl>
                                          <p:spTgt spid="2"/>
                                        </p:tgtEl>
                                        <p:attrNameLst>
                                          <p:attrName>ppt_w</p:attrName>
                                        </p:attrNameLst>
                                      </p:cBhvr>
                                      <p:tavLst>
                                        <p:tav tm="0">
                                          <p:val>
                                            <p:fltVal val="0"/>
                                          </p:val>
                                        </p:tav>
                                        <p:tav tm="100000">
                                          <p:val>
                                            <p:strVal val="#ppt_w"/>
                                          </p:val>
                                        </p:tav>
                                      </p:tavLst>
                                    </p:anim>
                                    <p:anim calcmode="lin" valueType="num">
                                      <p:cBhvr>
                                        <p:cTn id="24" dur="3000" fill="hold"/>
                                        <p:tgtEl>
                                          <p:spTgt spid="2"/>
                                        </p:tgtEl>
                                        <p:attrNameLst>
                                          <p:attrName>ppt_h</p:attrName>
                                        </p:attrNameLst>
                                      </p:cBhvr>
                                      <p:tavLst>
                                        <p:tav tm="0">
                                          <p:val>
                                            <p:strVal val="#ppt_h"/>
                                          </p:val>
                                        </p:tav>
                                        <p:tav tm="100000">
                                          <p:val>
                                            <p:strVal val="#ppt_h"/>
                                          </p:val>
                                        </p:tav>
                                      </p:tavLst>
                                    </p:anim>
                                  </p:childTnLst>
                                </p:cTn>
                              </p:par>
                              <p:par>
                                <p:cTn id="25" presetID="5" presetClass="entr" presetSubtype="5" fill="hold" nodeType="withEffect">
                                  <p:stCondLst>
                                    <p:cond delay="0"/>
                                  </p:stCondLst>
                                  <p:childTnLst>
                                    <p:set>
                                      <p:cBhvr>
                                        <p:cTn id="26" dur="1" fill="hold">
                                          <p:stCondLst>
                                            <p:cond delay="0"/>
                                          </p:stCondLst>
                                        </p:cTn>
                                        <p:tgtEl>
                                          <p:spTgt spid="2"/>
                                        </p:tgtEl>
                                        <p:attrNameLst>
                                          <p:attrName>style.visibility</p:attrName>
                                        </p:attrNameLst>
                                      </p:cBhvr>
                                      <p:to>
                                        <p:strVal val="visible"/>
                                      </p:to>
                                    </p:set>
                                    <p:animEffect transition="in" filter="checkerboard(down)">
                                      <p:cBhvr>
                                        <p:cTn id="27"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5" grpId="0" animBg="1"/>
      <p:bldP spid="5" grpId="1" animBg="1"/>
      <p:bldP spid="6"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bg>
      <p:bgPr>
        <a:gradFill>
          <a:gsLst>
            <a:gs pos="0">
              <a:schemeClr val="accent3">
                <a:lumMod val="50000"/>
              </a:schemeClr>
            </a:gs>
            <a:gs pos="50000">
              <a:srgbClr val="DFF1CB">
                <a:shade val="67500"/>
                <a:satMod val="115000"/>
              </a:srgbClr>
            </a:gs>
            <a:gs pos="100000">
              <a:srgbClr val="DFF1CB">
                <a:shade val="100000"/>
                <a:satMod val="115000"/>
              </a:srgbClr>
            </a:gs>
          </a:gsLst>
          <a:lin ang="16200000" scaled="1"/>
        </a:gradFill>
        <a:effectLst/>
      </p:bgPr>
    </p:bg>
    <p:spTree>
      <p:nvGrpSpPr>
        <p:cNvPr id="1" name=""/>
        <p:cNvGrpSpPr/>
        <p:nvPr/>
      </p:nvGrpSpPr>
      <p:grpSpPr>
        <a:xfrm>
          <a:off x="0" y="0"/>
          <a:ext cx="0" cy="0"/>
          <a:chOff x="0" y="0"/>
          <a:chExt cx="0" cy="0"/>
        </a:xfrm>
      </p:grpSpPr>
      <p:pic>
        <p:nvPicPr>
          <p:cNvPr id="2" name="1 Imagen" descr="788e4537.png"/>
          <p:cNvPicPr>
            <a:picLocks noChangeAspect="1"/>
          </p:cNvPicPr>
          <p:nvPr/>
        </p:nvPicPr>
        <p:blipFill>
          <a:blip r:embed="rId2"/>
          <a:stretch>
            <a:fillRect/>
          </a:stretch>
        </p:blipFill>
        <p:spPr>
          <a:xfrm>
            <a:off x="500034" y="0"/>
            <a:ext cx="8192389" cy="5143500"/>
          </a:xfrm>
          <a:prstGeom prst="rect">
            <a:avLst/>
          </a:prstGeom>
        </p:spPr>
      </p:pic>
      <p:sp>
        <p:nvSpPr>
          <p:cNvPr id="4" name="3 CuadroTexto"/>
          <p:cNvSpPr txBox="1"/>
          <p:nvPr/>
        </p:nvSpPr>
        <p:spPr>
          <a:xfrm>
            <a:off x="2714612" y="2500312"/>
            <a:ext cx="3071834" cy="1200329"/>
          </a:xfrm>
          <a:prstGeom prst="rect">
            <a:avLst/>
          </a:prstGeom>
          <a:noFill/>
        </p:spPr>
        <p:txBody>
          <a:bodyPr wrap="square" rtlCol="0">
            <a:spAutoFit/>
          </a:bodyPr>
          <a:lstStyle/>
          <a:p>
            <a:pPr algn="ctr"/>
            <a:r>
              <a:rPr lang="es-PE" sz="1200" b="1" dirty="0" smtClean="0">
                <a:solidFill>
                  <a:srgbClr val="FFFF00"/>
                </a:solidFill>
                <a:effectLst>
                  <a:outerShdw blurRad="38100" dist="38100" dir="2700000" algn="tl">
                    <a:srgbClr val="000000">
                      <a:alpha val="43137"/>
                    </a:srgbClr>
                  </a:outerShdw>
                </a:effectLst>
              </a:rPr>
              <a:t>Si eres consciente de que, absolutamente todo lo que te acontece es una oportunidad para tu crecimiento, favorecerás la evolución de tu Alma, dirigiéndote hacia el único propósito que te llenará plenamente ser un Espíritu Bueno</a:t>
            </a:r>
            <a:endParaRPr lang="es-PE" sz="1200" b="1" dirty="0">
              <a:solidFill>
                <a:srgbClr val="FFFF00"/>
              </a:solidFill>
              <a:effectLst>
                <a:outerShdw blurRad="38100" dist="38100" dir="2700000" algn="tl">
                  <a:srgbClr val="000000">
                    <a:alpha val="43137"/>
                  </a:srgbClr>
                </a:outerShdw>
              </a:effectLst>
            </a:endParaRPr>
          </a:p>
        </p:txBody>
      </p:sp>
      <p:sp>
        <p:nvSpPr>
          <p:cNvPr id="5" name="4 Rectángulo"/>
          <p:cNvSpPr/>
          <p:nvPr/>
        </p:nvSpPr>
        <p:spPr>
          <a:xfrm>
            <a:off x="-142908" y="-142894"/>
            <a:ext cx="9572692" cy="5429288"/>
          </a:xfrm>
          <a:prstGeom prst="rect">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25.xml><?xml version="1.0" encoding="utf-8"?>
<p:sld xmlns:a="http://schemas.openxmlformats.org/drawingml/2006/main" xmlns:r="http://schemas.openxmlformats.org/officeDocument/2006/relationships" xmlns:p="http://schemas.openxmlformats.org/presentationml/2006/main">
  <p:cSld>
    <p:bg>
      <p:bgPr>
        <a:gradFill>
          <a:gsLst>
            <a:gs pos="0">
              <a:srgbClr val="201929"/>
            </a:gs>
            <a:gs pos="50000">
              <a:srgbClr val="FFCDFF">
                <a:shade val="67500"/>
                <a:satMod val="115000"/>
              </a:srgbClr>
            </a:gs>
            <a:gs pos="100000">
              <a:srgbClr val="FFCDFF">
                <a:shade val="100000"/>
                <a:satMod val="115000"/>
              </a:srgbClr>
            </a:gs>
          </a:gsLst>
          <a:lin ang="16200000" scaled="1"/>
        </a:gradFill>
        <a:effectLst/>
      </p:bgPr>
    </p:bg>
    <p:spTree>
      <p:nvGrpSpPr>
        <p:cNvPr id="1" name=""/>
        <p:cNvGrpSpPr/>
        <p:nvPr/>
      </p:nvGrpSpPr>
      <p:grpSpPr>
        <a:xfrm>
          <a:off x="0" y="0"/>
          <a:ext cx="0" cy="0"/>
          <a:chOff x="0" y="0"/>
          <a:chExt cx="0" cy="0"/>
        </a:xfrm>
      </p:grpSpPr>
      <p:pic>
        <p:nvPicPr>
          <p:cNvPr id="2" name="1 Imagen" descr="stock-photo-41195098.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4" name="3 Rectángulo"/>
          <p:cNvSpPr/>
          <p:nvPr/>
        </p:nvSpPr>
        <p:spPr>
          <a:xfrm>
            <a:off x="0" y="0"/>
            <a:ext cx="9144000" cy="5143500"/>
          </a:xfrm>
          <a:prstGeom prst="rect">
            <a:avLst/>
          </a:prstGeom>
          <a:gradFill flip="none" rotWithShape="1">
            <a:gsLst>
              <a:gs pos="0">
                <a:srgbClr val="FF93E3"/>
              </a:gs>
              <a:gs pos="39999">
                <a:srgbClr val="0A128C"/>
              </a:gs>
              <a:gs pos="70000">
                <a:srgbClr val="181CC7"/>
              </a:gs>
              <a:gs pos="88000">
                <a:srgbClr val="7005D4"/>
              </a:gs>
              <a:gs pos="100000">
                <a:srgbClr val="8C3D91"/>
              </a:gs>
            </a:gsLst>
            <a:lin ang="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dirty="0"/>
          </a:p>
        </p:txBody>
      </p:sp>
      <p:sp>
        <p:nvSpPr>
          <p:cNvPr id="5" name="4 Rectángulo"/>
          <p:cNvSpPr/>
          <p:nvPr/>
        </p:nvSpPr>
        <p:spPr>
          <a:xfrm>
            <a:off x="-142908" y="-142894"/>
            <a:ext cx="9572692" cy="5429288"/>
          </a:xfrm>
          <a:prstGeom prst="rect">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hidden"/>
                                      </p:to>
                                    </p:set>
                                  </p:childTnLst>
                                </p:cTn>
                              </p:par>
                              <p:par>
                                <p:cTn id="7" presetID="17" presetClass="exit" presetSubtype="2" fill="hold" grpId="0" nodeType="withEffect">
                                  <p:stCondLst>
                                    <p:cond delay="0"/>
                                  </p:stCondLst>
                                  <p:childTnLst>
                                    <p:anim calcmode="lin" valueType="num">
                                      <p:cBhvr>
                                        <p:cTn id="8" dur="3000"/>
                                        <p:tgtEl>
                                          <p:spTgt spid="4"/>
                                        </p:tgtEl>
                                        <p:attrNameLst>
                                          <p:attrName>ppt_x</p:attrName>
                                        </p:attrNameLst>
                                      </p:cBhvr>
                                      <p:tavLst>
                                        <p:tav tm="0">
                                          <p:val>
                                            <p:strVal val="ppt_x"/>
                                          </p:val>
                                        </p:tav>
                                        <p:tav tm="100000">
                                          <p:val>
                                            <p:strVal val="ppt_x+ppt_w/2"/>
                                          </p:val>
                                        </p:tav>
                                      </p:tavLst>
                                    </p:anim>
                                    <p:anim calcmode="lin" valueType="num">
                                      <p:cBhvr>
                                        <p:cTn id="9" dur="3000"/>
                                        <p:tgtEl>
                                          <p:spTgt spid="4"/>
                                        </p:tgtEl>
                                        <p:attrNameLst>
                                          <p:attrName>ppt_y</p:attrName>
                                        </p:attrNameLst>
                                      </p:cBhvr>
                                      <p:tavLst>
                                        <p:tav tm="0">
                                          <p:val>
                                            <p:strVal val="ppt_y"/>
                                          </p:val>
                                        </p:tav>
                                        <p:tav tm="100000">
                                          <p:val>
                                            <p:strVal val="ppt_y"/>
                                          </p:val>
                                        </p:tav>
                                      </p:tavLst>
                                    </p:anim>
                                    <p:anim calcmode="lin" valueType="num">
                                      <p:cBhvr>
                                        <p:cTn id="10" dur="3000"/>
                                        <p:tgtEl>
                                          <p:spTgt spid="4"/>
                                        </p:tgtEl>
                                        <p:attrNameLst>
                                          <p:attrName>ppt_w</p:attrName>
                                        </p:attrNameLst>
                                      </p:cBhvr>
                                      <p:tavLst>
                                        <p:tav tm="0">
                                          <p:val>
                                            <p:strVal val="ppt_w"/>
                                          </p:val>
                                        </p:tav>
                                        <p:tav tm="100000">
                                          <p:val>
                                            <p:fltVal val="0"/>
                                          </p:val>
                                        </p:tav>
                                      </p:tavLst>
                                    </p:anim>
                                    <p:anim calcmode="lin" valueType="num">
                                      <p:cBhvr>
                                        <p:cTn id="11" dur="3000"/>
                                        <p:tgtEl>
                                          <p:spTgt spid="4"/>
                                        </p:tgtEl>
                                        <p:attrNameLst>
                                          <p:attrName>ppt_h</p:attrName>
                                        </p:attrNameLst>
                                      </p:cBhvr>
                                      <p:tavLst>
                                        <p:tav tm="0">
                                          <p:val>
                                            <p:strVal val="ppt_h"/>
                                          </p:val>
                                        </p:tav>
                                        <p:tav tm="100000">
                                          <p:val>
                                            <p:strVal val="ppt_h"/>
                                          </p:val>
                                        </p:tav>
                                      </p:tavLst>
                                    </p:anim>
                                    <p:set>
                                      <p:cBhvr>
                                        <p:cTn id="12" dur="1" fill="hold">
                                          <p:stCondLst>
                                            <p:cond delay="2999"/>
                                          </p:stCondLst>
                                        </p:cTn>
                                        <p:tgtEl>
                                          <p:spTgt spid="4"/>
                                        </p:tgtEl>
                                        <p:attrNameLst>
                                          <p:attrName>style.visibility</p:attrName>
                                        </p:attrNameLst>
                                      </p:cBhvr>
                                      <p:to>
                                        <p:strVal val="hidden"/>
                                      </p:to>
                                    </p:set>
                                  </p:childTnLst>
                                </p:cTn>
                              </p:par>
                              <p:par>
                                <p:cTn id="13" presetID="8" presetClass="exit" presetSubtype="16" fill="hold" grpId="1" nodeType="withEffect">
                                  <p:stCondLst>
                                    <p:cond delay="0"/>
                                  </p:stCondLst>
                                  <p:childTnLst>
                                    <p:animEffect transition="out" filter="diamond(in)">
                                      <p:cBhvr>
                                        <p:cTn id="14" dur="3000"/>
                                        <p:tgtEl>
                                          <p:spTgt spid="4"/>
                                        </p:tgtEl>
                                      </p:cBhvr>
                                    </p:animEffect>
                                    <p:set>
                                      <p:cBhvr>
                                        <p:cTn id="15" dur="1" fill="hold">
                                          <p:stCondLst>
                                            <p:cond delay="2999"/>
                                          </p:stCondLst>
                                        </p:cTn>
                                        <p:tgtEl>
                                          <p:spTgt spid="4"/>
                                        </p:tgtEl>
                                        <p:attrNameLst>
                                          <p:attrName>style.visibility</p:attrName>
                                        </p:attrNameLst>
                                      </p:cBhvr>
                                      <p:to>
                                        <p:strVal val="hidden"/>
                                      </p:to>
                                    </p:set>
                                  </p:childTnLst>
                                </p:cTn>
                              </p:par>
                              <p:par>
                                <p:cTn id="16" presetID="17" presetClass="entr" presetSubtype="8" fill="hold" nodeType="withEffect">
                                  <p:stCondLst>
                                    <p:cond delay="0"/>
                                  </p:stCondLst>
                                  <p:childTnLst>
                                    <p:set>
                                      <p:cBhvr>
                                        <p:cTn id="17" dur="1" fill="hold">
                                          <p:stCondLst>
                                            <p:cond delay="0"/>
                                          </p:stCondLst>
                                        </p:cTn>
                                        <p:tgtEl>
                                          <p:spTgt spid="2"/>
                                        </p:tgtEl>
                                        <p:attrNameLst>
                                          <p:attrName>style.visibility</p:attrName>
                                        </p:attrNameLst>
                                      </p:cBhvr>
                                      <p:to>
                                        <p:strVal val="visible"/>
                                      </p:to>
                                    </p:set>
                                    <p:anim calcmode="lin" valueType="num">
                                      <p:cBhvr>
                                        <p:cTn id="18" dur="3000" fill="hold"/>
                                        <p:tgtEl>
                                          <p:spTgt spid="2"/>
                                        </p:tgtEl>
                                        <p:attrNameLst>
                                          <p:attrName>ppt_x</p:attrName>
                                        </p:attrNameLst>
                                      </p:cBhvr>
                                      <p:tavLst>
                                        <p:tav tm="0">
                                          <p:val>
                                            <p:strVal val="#ppt_x-#ppt_w/2"/>
                                          </p:val>
                                        </p:tav>
                                        <p:tav tm="100000">
                                          <p:val>
                                            <p:strVal val="#ppt_x"/>
                                          </p:val>
                                        </p:tav>
                                      </p:tavLst>
                                    </p:anim>
                                    <p:anim calcmode="lin" valueType="num">
                                      <p:cBhvr>
                                        <p:cTn id="19" dur="3000" fill="hold"/>
                                        <p:tgtEl>
                                          <p:spTgt spid="2"/>
                                        </p:tgtEl>
                                        <p:attrNameLst>
                                          <p:attrName>ppt_y</p:attrName>
                                        </p:attrNameLst>
                                      </p:cBhvr>
                                      <p:tavLst>
                                        <p:tav tm="0">
                                          <p:val>
                                            <p:strVal val="#ppt_y"/>
                                          </p:val>
                                        </p:tav>
                                        <p:tav tm="100000">
                                          <p:val>
                                            <p:strVal val="#ppt_y"/>
                                          </p:val>
                                        </p:tav>
                                      </p:tavLst>
                                    </p:anim>
                                    <p:anim calcmode="lin" valueType="num">
                                      <p:cBhvr>
                                        <p:cTn id="20" dur="3000" fill="hold"/>
                                        <p:tgtEl>
                                          <p:spTgt spid="2"/>
                                        </p:tgtEl>
                                        <p:attrNameLst>
                                          <p:attrName>ppt_w</p:attrName>
                                        </p:attrNameLst>
                                      </p:cBhvr>
                                      <p:tavLst>
                                        <p:tav tm="0">
                                          <p:val>
                                            <p:fltVal val="0"/>
                                          </p:val>
                                        </p:tav>
                                        <p:tav tm="100000">
                                          <p:val>
                                            <p:strVal val="#ppt_w"/>
                                          </p:val>
                                        </p:tav>
                                      </p:tavLst>
                                    </p:anim>
                                    <p:anim calcmode="lin" valueType="num">
                                      <p:cBhvr>
                                        <p:cTn id="21" dur="3000" fill="hold"/>
                                        <p:tgtEl>
                                          <p:spTgt spid="2"/>
                                        </p:tgtEl>
                                        <p:attrNameLst>
                                          <p:attrName>ppt_h</p:attrName>
                                        </p:attrNameLst>
                                      </p:cBhvr>
                                      <p:tavLst>
                                        <p:tav tm="0">
                                          <p:val>
                                            <p:strVal val="#ppt_h"/>
                                          </p:val>
                                        </p:tav>
                                        <p:tav tm="100000">
                                          <p:val>
                                            <p:strVal val="#ppt_h"/>
                                          </p:val>
                                        </p:tav>
                                      </p:tavLst>
                                    </p:anim>
                                  </p:childTnLst>
                                </p:cTn>
                              </p:par>
                              <p:par>
                                <p:cTn id="22" presetID="5" presetClass="entr" presetSubtype="10" fill="hold" nodeType="withEffect">
                                  <p:stCondLst>
                                    <p:cond delay="0"/>
                                  </p:stCondLst>
                                  <p:childTnLst>
                                    <p:set>
                                      <p:cBhvr>
                                        <p:cTn id="23" dur="1" fill="hold">
                                          <p:stCondLst>
                                            <p:cond delay="0"/>
                                          </p:stCondLst>
                                        </p:cTn>
                                        <p:tgtEl>
                                          <p:spTgt spid="2"/>
                                        </p:tgtEl>
                                        <p:attrNameLst>
                                          <p:attrName>style.visibility</p:attrName>
                                        </p:attrNameLst>
                                      </p:cBhvr>
                                      <p:to>
                                        <p:strVal val="visible"/>
                                      </p:to>
                                    </p:set>
                                    <p:animEffect transition="in" filter="checkerboard(across)">
                                      <p:cBhvr>
                                        <p:cTn id="24"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5" grpId="0" animBg="1"/>
    </p:bldLst>
  </p:timing>
</p:sld>
</file>

<file path=ppt/slides/slide26.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FF6600"/>
            </a:gs>
            <a:gs pos="30000">
              <a:srgbClr val="D49E6C"/>
            </a:gs>
            <a:gs pos="70000">
              <a:srgbClr val="A65528"/>
            </a:gs>
            <a:gs pos="100000">
              <a:srgbClr val="663012"/>
            </a:gs>
          </a:gsLst>
          <a:lin ang="10800000" scaled="1"/>
          <a:tileRect/>
        </a:gradFill>
        <a:effectLst/>
      </p:bgPr>
    </p:bg>
    <p:spTree>
      <p:nvGrpSpPr>
        <p:cNvPr id="1" name=""/>
        <p:cNvGrpSpPr/>
        <p:nvPr/>
      </p:nvGrpSpPr>
      <p:grpSpPr>
        <a:xfrm>
          <a:off x="0" y="0"/>
          <a:ext cx="0" cy="0"/>
          <a:chOff x="0" y="0"/>
          <a:chExt cx="0" cy="0"/>
        </a:xfrm>
      </p:grpSpPr>
      <p:pic>
        <p:nvPicPr>
          <p:cNvPr id="2" name="1 Imagen" descr="stock-photo-83334251.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4" name="3 Rectángulo"/>
          <p:cNvSpPr/>
          <p:nvPr/>
        </p:nvSpPr>
        <p:spPr>
          <a:xfrm>
            <a:off x="0" y="0"/>
            <a:ext cx="9144000" cy="5143500"/>
          </a:xfrm>
          <a:prstGeom prst="rect">
            <a:avLst/>
          </a:prstGeom>
          <a:gradFill flip="none" rotWithShape="1">
            <a:gsLst>
              <a:gs pos="18000">
                <a:srgbClr val="663300"/>
              </a:gs>
              <a:gs pos="50000">
                <a:srgbClr val="FFE07D">
                  <a:shade val="67500"/>
                  <a:satMod val="115000"/>
                </a:srgbClr>
              </a:gs>
              <a:gs pos="100000">
                <a:srgbClr val="FFE07D">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dirty="0"/>
          </a:p>
        </p:txBody>
      </p:sp>
      <p:sp>
        <p:nvSpPr>
          <p:cNvPr id="5" name="4 Rectángulo"/>
          <p:cNvSpPr/>
          <p:nvPr/>
        </p:nvSpPr>
        <p:spPr>
          <a:xfrm>
            <a:off x="0" y="0"/>
            <a:ext cx="9144000" cy="5143500"/>
          </a:xfrm>
          <a:prstGeom prst="rect">
            <a:avLst/>
          </a:prstGeom>
          <a:gradFill flip="none" rotWithShape="1">
            <a:gsLst>
              <a:gs pos="0">
                <a:srgbClr val="FCE2C0"/>
              </a:gs>
              <a:gs pos="50000">
                <a:schemeClr val="accent6">
                  <a:lumMod val="75000"/>
                  <a:shade val="67500"/>
                  <a:satMod val="115000"/>
                </a:schemeClr>
              </a:gs>
              <a:gs pos="100000">
                <a:schemeClr val="accent6">
                  <a:lumMod val="75000"/>
                  <a:shade val="100000"/>
                  <a:satMod val="115000"/>
                </a:scheme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dirty="0"/>
          </a:p>
        </p:txBody>
      </p:sp>
      <p:sp>
        <p:nvSpPr>
          <p:cNvPr id="6" name="5 Rectángulo"/>
          <p:cNvSpPr/>
          <p:nvPr/>
        </p:nvSpPr>
        <p:spPr>
          <a:xfrm>
            <a:off x="-142908" y="-142894"/>
            <a:ext cx="9572692" cy="5429288"/>
          </a:xfrm>
          <a:prstGeom prst="rect">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6"/>
                                        </p:tgtEl>
                                        <p:attrNameLst>
                                          <p:attrName>style.visibility</p:attrName>
                                        </p:attrNameLst>
                                      </p:cBhvr>
                                      <p:to>
                                        <p:strVal val="hidden"/>
                                      </p:to>
                                    </p:set>
                                  </p:childTnLst>
                                </p:cTn>
                              </p:par>
                              <p:par>
                                <p:cTn id="7" presetID="23" presetClass="exit" presetSubtype="272" fill="hold" grpId="0" nodeType="withEffect">
                                  <p:stCondLst>
                                    <p:cond delay="0"/>
                                  </p:stCondLst>
                                  <p:childTnLst>
                                    <p:anim calcmode="lin" valueType="num">
                                      <p:cBhvr>
                                        <p:cTn id="8" dur="3000"/>
                                        <p:tgtEl>
                                          <p:spTgt spid="5"/>
                                        </p:tgtEl>
                                        <p:attrNameLst>
                                          <p:attrName>ppt_w</p:attrName>
                                        </p:attrNameLst>
                                      </p:cBhvr>
                                      <p:tavLst>
                                        <p:tav tm="0">
                                          <p:val>
                                            <p:strVal val="ppt_w"/>
                                          </p:val>
                                        </p:tav>
                                        <p:tav tm="100000">
                                          <p:val>
                                            <p:strVal val="4/3*ppt_w"/>
                                          </p:val>
                                        </p:tav>
                                      </p:tavLst>
                                    </p:anim>
                                    <p:anim calcmode="lin" valueType="num">
                                      <p:cBhvr>
                                        <p:cTn id="9" dur="3000"/>
                                        <p:tgtEl>
                                          <p:spTgt spid="5"/>
                                        </p:tgtEl>
                                        <p:attrNameLst>
                                          <p:attrName>ppt_h</p:attrName>
                                        </p:attrNameLst>
                                      </p:cBhvr>
                                      <p:tavLst>
                                        <p:tav tm="0">
                                          <p:val>
                                            <p:strVal val="ppt_h"/>
                                          </p:val>
                                        </p:tav>
                                        <p:tav tm="100000">
                                          <p:val>
                                            <p:strVal val="4/3*ppt_h"/>
                                          </p:val>
                                        </p:tav>
                                      </p:tavLst>
                                    </p:anim>
                                    <p:set>
                                      <p:cBhvr>
                                        <p:cTn id="10" dur="1" fill="hold">
                                          <p:stCondLst>
                                            <p:cond delay="2999"/>
                                          </p:stCondLst>
                                        </p:cTn>
                                        <p:tgtEl>
                                          <p:spTgt spid="5"/>
                                        </p:tgtEl>
                                        <p:attrNameLst>
                                          <p:attrName>style.visibility</p:attrName>
                                        </p:attrNameLst>
                                      </p:cBhvr>
                                      <p:to>
                                        <p:strVal val="hidden"/>
                                      </p:to>
                                    </p:set>
                                  </p:childTnLst>
                                </p:cTn>
                              </p:par>
                              <p:par>
                                <p:cTn id="11" presetID="3" presetClass="exit" presetSubtype="10" fill="hold" grpId="1" nodeType="withEffect">
                                  <p:stCondLst>
                                    <p:cond delay="0"/>
                                  </p:stCondLst>
                                  <p:childTnLst>
                                    <p:animEffect transition="out" filter="blinds(horizontal)">
                                      <p:cBhvr>
                                        <p:cTn id="12" dur="3000"/>
                                        <p:tgtEl>
                                          <p:spTgt spid="5"/>
                                        </p:tgtEl>
                                      </p:cBhvr>
                                    </p:animEffect>
                                    <p:set>
                                      <p:cBhvr>
                                        <p:cTn id="13" dur="1" fill="hold">
                                          <p:stCondLst>
                                            <p:cond delay="2999"/>
                                          </p:stCondLst>
                                        </p:cTn>
                                        <p:tgtEl>
                                          <p:spTgt spid="5"/>
                                        </p:tgtEl>
                                        <p:attrNameLst>
                                          <p:attrName>style.visibility</p:attrName>
                                        </p:attrNameLst>
                                      </p:cBhvr>
                                      <p:to>
                                        <p:strVal val="hidden"/>
                                      </p:to>
                                    </p:set>
                                  </p:childTnLst>
                                </p:cTn>
                              </p:par>
                              <p:par>
                                <p:cTn id="14" presetID="23" presetClass="exit" presetSubtype="272" fill="hold" grpId="0" nodeType="withEffect">
                                  <p:stCondLst>
                                    <p:cond delay="0"/>
                                  </p:stCondLst>
                                  <p:childTnLst>
                                    <p:anim calcmode="lin" valueType="num">
                                      <p:cBhvr>
                                        <p:cTn id="15" dur="3000"/>
                                        <p:tgtEl>
                                          <p:spTgt spid="4"/>
                                        </p:tgtEl>
                                        <p:attrNameLst>
                                          <p:attrName>ppt_w</p:attrName>
                                        </p:attrNameLst>
                                      </p:cBhvr>
                                      <p:tavLst>
                                        <p:tav tm="0">
                                          <p:val>
                                            <p:strVal val="ppt_w"/>
                                          </p:val>
                                        </p:tav>
                                        <p:tav tm="100000">
                                          <p:val>
                                            <p:strVal val="4/3*ppt_w"/>
                                          </p:val>
                                        </p:tav>
                                      </p:tavLst>
                                    </p:anim>
                                    <p:anim calcmode="lin" valueType="num">
                                      <p:cBhvr>
                                        <p:cTn id="16" dur="3000"/>
                                        <p:tgtEl>
                                          <p:spTgt spid="4"/>
                                        </p:tgtEl>
                                        <p:attrNameLst>
                                          <p:attrName>ppt_h</p:attrName>
                                        </p:attrNameLst>
                                      </p:cBhvr>
                                      <p:tavLst>
                                        <p:tav tm="0">
                                          <p:val>
                                            <p:strVal val="ppt_h"/>
                                          </p:val>
                                        </p:tav>
                                        <p:tav tm="100000">
                                          <p:val>
                                            <p:strVal val="4/3*ppt_h"/>
                                          </p:val>
                                        </p:tav>
                                      </p:tavLst>
                                    </p:anim>
                                    <p:set>
                                      <p:cBhvr>
                                        <p:cTn id="17" dur="1" fill="hold">
                                          <p:stCondLst>
                                            <p:cond delay="2999"/>
                                          </p:stCondLst>
                                        </p:cTn>
                                        <p:tgtEl>
                                          <p:spTgt spid="4"/>
                                        </p:tgtEl>
                                        <p:attrNameLst>
                                          <p:attrName>style.visibility</p:attrName>
                                        </p:attrNameLst>
                                      </p:cBhvr>
                                      <p:to>
                                        <p:strVal val="hidden"/>
                                      </p:to>
                                    </p:set>
                                  </p:childTnLst>
                                </p:cTn>
                              </p:par>
                              <p:par>
                                <p:cTn id="18" presetID="3" presetClass="exit" presetSubtype="5" fill="hold" grpId="1" nodeType="withEffect">
                                  <p:stCondLst>
                                    <p:cond delay="0"/>
                                  </p:stCondLst>
                                  <p:childTnLst>
                                    <p:animEffect transition="out" filter="blinds(vertical)">
                                      <p:cBhvr>
                                        <p:cTn id="19" dur="3000"/>
                                        <p:tgtEl>
                                          <p:spTgt spid="4"/>
                                        </p:tgtEl>
                                      </p:cBhvr>
                                    </p:animEffect>
                                    <p:set>
                                      <p:cBhvr>
                                        <p:cTn id="20" dur="1" fill="hold">
                                          <p:stCondLst>
                                            <p:cond delay="2999"/>
                                          </p:stCondLst>
                                        </p:cTn>
                                        <p:tgtEl>
                                          <p:spTgt spid="4"/>
                                        </p:tgtEl>
                                        <p:attrNameLst>
                                          <p:attrName>style.visibility</p:attrName>
                                        </p:attrNameLst>
                                      </p:cBhvr>
                                      <p:to>
                                        <p:strVal val="hidden"/>
                                      </p:to>
                                    </p:set>
                                  </p:childTnLst>
                                </p:cTn>
                              </p:par>
                              <p:par>
                                <p:cTn id="21" presetID="23" presetClass="entr" presetSubtype="288" fill="hold" nodeType="withEffect">
                                  <p:stCondLst>
                                    <p:cond delay="0"/>
                                  </p:stCondLst>
                                  <p:childTnLst>
                                    <p:set>
                                      <p:cBhvr>
                                        <p:cTn id="22" dur="1" fill="hold">
                                          <p:stCondLst>
                                            <p:cond delay="0"/>
                                          </p:stCondLst>
                                        </p:cTn>
                                        <p:tgtEl>
                                          <p:spTgt spid="2"/>
                                        </p:tgtEl>
                                        <p:attrNameLst>
                                          <p:attrName>style.visibility</p:attrName>
                                        </p:attrNameLst>
                                      </p:cBhvr>
                                      <p:to>
                                        <p:strVal val="visible"/>
                                      </p:to>
                                    </p:set>
                                    <p:anim calcmode="lin" valueType="num">
                                      <p:cBhvr>
                                        <p:cTn id="23" dur="3000" fill="hold"/>
                                        <p:tgtEl>
                                          <p:spTgt spid="2"/>
                                        </p:tgtEl>
                                        <p:attrNameLst>
                                          <p:attrName>ppt_w</p:attrName>
                                        </p:attrNameLst>
                                      </p:cBhvr>
                                      <p:tavLst>
                                        <p:tav tm="0">
                                          <p:val>
                                            <p:strVal val="4/3*#ppt_w"/>
                                          </p:val>
                                        </p:tav>
                                        <p:tav tm="100000">
                                          <p:val>
                                            <p:strVal val="#ppt_w"/>
                                          </p:val>
                                        </p:tav>
                                      </p:tavLst>
                                    </p:anim>
                                    <p:anim calcmode="lin" valueType="num">
                                      <p:cBhvr>
                                        <p:cTn id="24" dur="3000" fill="hold"/>
                                        <p:tgtEl>
                                          <p:spTgt spid="2"/>
                                        </p:tgtEl>
                                        <p:attrNameLst>
                                          <p:attrName>ppt_h</p:attrName>
                                        </p:attrNameLst>
                                      </p:cBhvr>
                                      <p:tavLst>
                                        <p:tav tm="0">
                                          <p:val>
                                            <p:strVal val="4/3*#ppt_h"/>
                                          </p:val>
                                        </p:tav>
                                        <p:tav tm="100000">
                                          <p:val>
                                            <p:strVal val="#ppt_h"/>
                                          </p:val>
                                        </p:tav>
                                      </p:tavLst>
                                    </p:anim>
                                  </p:childTnLst>
                                </p:cTn>
                              </p:par>
                              <p:par>
                                <p:cTn id="25" presetID="4" presetClass="entr" presetSubtype="32" fill="hold" nodeType="withEffect">
                                  <p:stCondLst>
                                    <p:cond delay="0"/>
                                  </p:stCondLst>
                                  <p:childTnLst>
                                    <p:set>
                                      <p:cBhvr>
                                        <p:cTn id="26" dur="1" fill="hold">
                                          <p:stCondLst>
                                            <p:cond delay="0"/>
                                          </p:stCondLst>
                                        </p:cTn>
                                        <p:tgtEl>
                                          <p:spTgt spid="2"/>
                                        </p:tgtEl>
                                        <p:attrNameLst>
                                          <p:attrName>style.visibility</p:attrName>
                                        </p:attrNameLst>
                                      </p:cBhvr>
                                      <p:to>
                                        <p:strVal val="visible"/>
                                      </p:to>
                                    </p:set>
                                    <p:animEffect transition="in" filter="box(out)">
                                      <p:cBhvr>
                                        <p:cTn id="27"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5" grpId="0" animBg="1"/>
      <p:bldP spid="5" grpId="1" animBg="1"/>
      <p:bldP spid="6" grpId="0" animBg="1"/>
    </p:bldLst>
  </p:timing>
</p:sld>
</file>

<file path=ppt/slides/slide27.xml><?xml version="1.0" encoding="utf-8"?>
<p:sld xmlns:a="http://schemas.openxmlformats.org/drawingml/2006/main" xmlns:r="http://schemas.openxmlformats.org/officeDocument/2006/relationships" xmlns:p="http://schemas.openxmlformats.org/presentationml/2006/main">
  <p:cSld>
    <p:bg>
      <p:bgPr>
        <a:gradFill>
          <a:gsLst>
            <a:gs pos="0">
              <a:srgbClr val="3399FF"/>
            </a:gs>
            <a:gs pos="16000">
              <a:srgbClr val="00CCCC"/>
            </a:gs>
            <a:gs pos="47000">
              <a:srgbClr val="9999FF"/>
            </a:gs>
            <a:gs pos="60001">
              <a:srgbClr val="2E6792"/>
            </a:gs>
            <a:gs pos="71001">
              <a:srgbClr val="3333CC"/>
            </a:gs>
            <a:gs pos="81000">
              <a:srgbClr val="1170FF"/>
            </a:gs>
            <a:gs pos="100000">
              <a:srgbClr val="006699"/>
            </a:gs>
          </a:gsLst>
          <a:lin ang="10800000" scaled="0"/>
        </a:gradFill>
        <a:effectLst/>
      </p:bgPr>
    </p:bg>
    <p:spTree>
      <p:nvGrpSpPr>
        <p:cNvPr id="1" name=""/>
        <p:cNvGrpSpPr/>
        <p:nvPr/>
      </p:nvGrpSpPr>
      <p:grpSpPr>
        <a:xfrm>
          <a:off x="0" y="0"/>
          <a:ext cx="0" cy="0"/>
          <a:chOff x="0" y="0"/>
          <a:chExt cx="0" cy="0"/>
        </a:xfrm>
      </p:grpSpPr>
      <p:pic>
        <p:nvPicPr>
          <p:cNvPr id="2" name="1 Imagen" descr="stock-photo-47567046.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Rectángulo"/>
          <p:cNvSpPr/>
          <p:nvPr/>
        </p:nvSpPr>
        <p:spPr>
          <a:xfrm>
            <a:off x="0" y="0"/>
            <a:ext cx="9144000" cy="5143500"/>
          </a:xfrm>
          <a:prstGeom prst="rect">
            <a:avLst/>
          </a:prstGeom>
          <a:gradFill flip="none" rotWithShape="1">
            <a:gsLst>
              <a:gs pos="0">
                <a:srgbClr val="00682F"/>
              </a:gs>
              <a:gs pos="50000">
                <a:srgbClr val="FFE07D">
                  <a:shade val="67500"/>
                  <a:satMod val="115000"/>
                </a:srgbClr>
              </a:gs>
              <a:gs pos="100000">
                <a:srgbClr val="FFE07D">
                  <a:shade val="100000"/>
                  <a:satMod val="115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dirty="0"/>
          </a:p>
        </p:txBody>
      </p:sp>
      <p:sp>
        <p:nvSpPr>
          <p:cNvPr id="4" name="3 Rectángulo"/>
          <p:cNvSpPr/>
          <p:nvPr/>
        </p:nvSpPr>
        <p:spPr>
          <a:xfrm>
            <a:off x="0" y="0"/>
            <a:ext cx="9144000" cy="5143500"/>
          </a:xfrm>
          <a:prstGeom prst="rect">
            <a:avLst/>
          </a:prstGeom>
          <a:gradFill flip="none" rotWithShape="1">
            <a:gsLst>
              <a:gs pos="0">
                <a:srgbClr val="FF3399"/>
              </a:gs>
              <a:gs pos="25000">
                <a:srgbClr val="FF6633"/>
              </a:gs>
              <a:gs pos="50000">
                <a:srgbClr val="FFFF00"/>
              </a:gs>
              <a:gs pos="75000">
                <a:srgbClr val="01A78F"/>
              </a:gs>
              <a:gs pos="100000">
                <a:srgbClr val="3366FF"/>
              </a:gs>
            </a:gsLst>
            <a:lin ang="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dirty="0"/>
          </a:p>
        </p:txBody>
      </p:sp>
      <p:sp>
        <p:nvSpPr>
          <p:cNvPr id="5" name="4 Rectángulo"/>
          <p:cNvSpPr/>
          <p:nvPr/>
        </p:nvSpPr>
        <p:spPr>
          <a:xfrm>
            <a:off x="-142908" y="-142894"/>
            <a:ext cx="9572692" cy="5429288"/>
          </a:xfrm>
          <a:prstGeom prst="rect">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hidden"/>
                                      </p:to>
                                    </p:set>
                                  </p:childTnLst>
                                </p:cTn>
                              </p:par>
                              <p:par>
                                <p:cTn id="7" presetID="23" presetClass="exit" presetSubtype="32" fill="hold" grpId="0" nodeType="withEffect">
                                  <p:stCondLst>
                                    <p:cond delay="0"/>
                                  </p:stCondLst>
                                  <p:childTnLst>
                                    <p:anim calcmode="lin" valueType="num">
                                      <p:cBhvr>
                                        <p:cTn id="8" dur="3000"/>
                                        <p:tgtEl>
                                          <p:spTgt spid="4"/>
                                        </p:tgtEl>
                                        <p:attrNameLst>
                                          <p:attrName>ppt_w</p:attrName>
                                        </p:attrNameLst>
                                      </p:cBhvr>
                                      <p:tavLst>
                                        <p:tav tm="0">
                                          <p:val>
                                            <p:strVal val="ppt_w"/>
                                          </p:val>
                                        </p:tav>
                                        <p:tav tm="100000">
                                          <p:val>
                                            <p:fltVal val="0"/>
                                          </p:val>
                                        </p:tav>
                                      </p:tavLst>
                                    </p:anim>
                                    <p:anim calcmode="lin" valueType="num">
                                      <p:cBhvr>
                                        <p:cTn id="9" dur="3000"/>
                                        <p:tgtEl>
                                          <p:spTgt spid="4"/>
                                        </p:tgtEl>
                                        <p:attrNameLst>
                                          <p:attrName>ppt_h</p:attrName>
                                        </p:attrNameLst>
                                      </p:cBhvr>
                                      <p:tavLst>
                                        <p:tav tm="0">
                                          <p:val>
                                            <p:strVal val="ppt_h"/>
                                          </p:val>
                                        </p:tav>
                                        <p:tav tm="100000">
                                          <p:val>
                                            <p:fltVal val="0"/>
                                          </p:val>
                                        </p:tav>
                                      </p:tavLst>
                                    </p:anim>
                                    <p:set>
                                      <p:cBhvr>
                                        <p:cTn id="10" dur="1" fill="hold">
                                          <p:stCondLst>
                                            <p:cond delay="2999"/>
                                          </p:stCondLst>
                                        </p:cTn>
                                        <p:tgtEl>
                                          <p:spTgt spid="4"/>
                                        </p:tgtEl>
                                        <p:attrNameLst>
                                          <p:attrName>style.visibility</p:attrName>
                                        </p:attrNameLst>
                                      </p:cBhvr>
                                      <p:to>
                                        <p:strVal val="hidden"/>
                                      </p:to>
                                    </p:set>
                                  </p:childTnLst>
                                </p:cTn>
                              </p:par>
                              <p:par>
                                <p:cTn id="11" presetID="8" presetClass="exit" presetSubtype="16" fill="hold" grpId="1" nodeType="withEffect">
                                  <p:stCondLst>
                                    <p:cond delay="0"/>
                                  </p:stCondLst>
                                  <p:childTnLst>
                                    <p:animEffect transition="out" filter="diamond(in)">
                                      <p:cBhvr>
                                        <p:cTn id="12" dur="3000"/>
                                        <p:tgtEl>
                                          <p:spTgt spid="4"/>
                                        </p:tgtEl>
                                      </p:cBhvr>
                                    </p:animEffect>
                                    <p:set>
                                      <p:cBhvr>
                                        <p:cTn id="13" dur="1" fill="hold">
                                          <p:stCondLst>
                                            <p:cond delay="2999"/>
                                          </p:stCondLst>
                                        </p:cTn>
                                        <p:tgtEl>
                                          <p:spTgt spid="4"/>
                                        </p:tgtEl>
                                        <p:attrNameLst>
                                          <p:attrName>style.visibility</p:attrName>
                                        </p:attrNameLst>
                                      </p:cBhvr>
                                      <p:to>
                                        <p:strVal val="hidden"/>
                                      </p:to>
                                    </p:set>
                                  </p:childTnLst>
                                </p:cTn>
                              </p:par>
                              <p:par>
                                <p:cTn id="14" presetID="23" presetClass="exit" presetSubtype="272" fill="hold" grpId="0" nodeType="withEffect">
                                  <p:stCondLst>
                                    <p:cond delay="0"/>
                                  </p:stCondLst>
                                  <p:childTnLst>
                                    <p:anim calcmode="lin" valueType="num">
                                      <p:cBhvr>
                                        <p:cTn id="15" dur="3000"/>
                                        <p:tgtEl>
                                          <p:spTgt spid="3"/>
                                        </p:tgtEl>
                                        <p:attrNameLst>
                                          <p:attrName>ppt_w</p:attrName>
                                        </p:attrNameLst>
                                      </p:cBhvr>
                                      <p:tavLst>
                                        <p:tav tm="0">
                                          <p:val>
                                            <p:strVal val="ppt_w"/>
                                          </p:val>
                                        </p:tav>
                                        <p:tav tm="100000">
                                          <p:val>
                                            <p:strVal val="4/3*ppt_w"/>
                                          </p:val>
                                        </p:tav>
                                      </p:tavLst>
                                    </p:anim>
                                    <p:anim calcmode="lin" valueType="num">
                                      <p:cBhvr>
                                        <p:cTn id="16" dur="3000"/>
                                        <p:tgtEl>
                                          <p:spTgt spid="3"/>
                                        </p:tgtEl>
                                        <p:attrNameLst>
                                          <p:attrName>ppt_h</p:attrName>
                                        </p:attrNameLst>
                                      </p:cBhvr>
                                      <p:tavLst>
                                        <p:tav tm="0">
                                          <p:val>
                                            <p:strVal val="ppt_h"/>
                                          </p:val>
                                        </p:tav>
                                        <p:tav tm="100000">
                                          <p:val>
                                            <p:strVal val="4/3*ppt_h"/>
                                          </p:val>
                                        </p:tav>
                                      </p:tavLst>
                                    </p:anim>
                                    <p:set>
                                      <p:cBhvr>
                                        <p:cTn id="17" dur="1" fill="hold">
                                          <p:stCondLst>
                                            <p:cond delay="2999"/>
                                          </p:stCondLst>
                                        </p:cTn>
                                        <p:tgtEl>
                                          <p:spTgt spid="3"/>
                                        </p:tgtEl>
                                        <p:attrNameLst>
                                          <p:attrName>style.visibility</p:attrName>
                                        </p:attrNameLst>
                                      </p:cBhvr>
                                      <p:to>
                                        <p:strVal val="hidden"/>
                                      </p:to>
                                    </p:set>
                                  </p:childTnLst>
                                </p:cTn>
                              </p:par>
                              <p:par>
                                <p:cTn id="18" presetID="21" presetClass="exit" presetSubtype="2" fill="hold" grpId="1" nodeType="withEffect">
                                  <p:stCondLst>
                                    <p:cond delay="0"/>
                                  </p:stCondLst>
                                  <p:childTnLst>
                                    <p:animEffect transition="out" filter="wheel(2)">
                                      <p:cBhvr>
                                        <p:cTn id="19" dur="3000"/>
                                        <p:tgtEl>
                                          <p:spTgt spid="3"/>
                                        </p:tgtEl>
                                      </p:cBhvr>
                                    </p:animEffect>
                                    <p:set>
                                      <p:cBhvr>
                                        <p:cTn id="20" dur="1" fill="hold">
                                          <p:stCondLst>
                                            <p:cond delay="2999"/>
                                          </p:stCondLst>
                                        </p:cTn>
                                        <p:tgtEl>
                                          <p:spTgt spid="3"/>
                                        </p:tgtEl>
                                        <p:attrNameLst>
                                          <p:attrName>style.visibility</p:attrName>
                                        </p:attrNameLst>
                                      </p:cBhvr>
                                      <p:to>
                                        <p:strVal val="hidden"/>
                                      </p:to>
                                    </p:set>
                                  </p:childTnLst>
                                </p:cTn>
                              </p:par>
                              <p:par>
                                <p:cTn id="21" presetID="23" presetClass="entr" presetSubtype="288" fill="hold" nodeType="withEffect">
                                  <p:stCondLst>
                                    <p:cond delay="0"/>
                                  </p:stCondLst>
                                  <p:childTnLst>
                                    <p:set>
                                      <p:cBhvr>
                                        <p:cTn id="22" dur="1" fill="hold">
                                          <p:stCondLst>
                                            <p:cond delay="0"/>
                                          </p:stCondLst>
                                        </p:cTn>
                                        <p:tgtEl>
                                          <p:spTgt spid="2"/>
                                        </p:tgtEl>
                                        <p:attrNameLst>
                                          <p:attrName>style.visibility</p:attrName>
                                        </p:attrNameLst>
                                      </p:cBhvr>
                                      <p:to>
                                        <p:strVal val="visible"/>
                                      </p:to>
                                    </p:set>
                                    <p:anim calcmode="lin" valueType="num">
                                      <p:cBhvr>
                                        <p:cTn id="23" dur="3000" fill="hold"/>
                                        <p:tgtEl>
                                          <p:spTgt spid="2"/>
                                        </p:tgtEl>
                                        <p:attrNameLst>
                                          <p:attrName>ppt_w</p:attrName>
                                        </p:attrNameLst>
                                      </p:cBhvr>
                                      <p:tavLst>
                                        <p:tav tm="0">
                                          <p:val>
                                            <p:strVal val="4/3*#ppt_w"/>
                                          </p:val>
                                        </p:tav>
                                        <p:tav tm="100000">
                                          <p:val>
                                            <p:strVal val="#ppt_w"/>
                                          </p:val>
                                        </p:tav>
                                      </p:tavLst>
                                    </p:anim>
                                    <p:anim calcmode="lin" valueType="num">
                                      <p:cBhvr>
                                        <p:cTn id="24" dur="3000" fill="hold"/>
                                        <p:tgtEl>
                                          <p:spTgt spid="2"/>
                                        </p:tgtEl>
                                        <p:attrNameLst>
                                          <p:attrName>ppt_h</p:attrName>
                                        </p:attrNameLst>
                                      </p:cBhvr>
                                      <p:tavLst>
                                        <p:tav tm="0">
                                          <p:val>
                                            <p:strVal val="4/3*#ppt_h"/>
                                          </p:val>
                                        </p:tav>
                                        <p:tav tm="100000">
                                          <p:val>
                                            <p:strVal val="#ppt_h"/>
                                          </p:val>
                                        </p:tav>
                                      </p:tavLst>
                                    </p:anim>
                                  </p:childTnLst>
                                </p:cTn>
                              </p:par>
                              <p:par>
                                <p:cTn id="25" presetID="21" presetClass="entr" presetSubtype="8" fill="hold" nodeType="withEffect">
                                  <p:stCondLst>
                                    <p:cond delay="0"/>
                                  </p:stCondLst>
                                  <p:childTnLst>
                                    <p:set>
                                      <p:cBhvr>
                                        <p:cTn id="26" dur="1" fill="hold">
                                          <p:stCondLst>
                                            <p:cond delay="0"/>
                                          </p:stCondLst>
                                        </p:cTn>
                                        <p:tgtEl>
                                          <p:spTgt spid="2"/>
                                        </p:tgtEl>
                                        <p:attrNameLst>
                                          <p:attrName>style.visibility</p:attrName>
                                        </p:attrNameLst>
                                      </p:cBhvr>
                                      <p:to>
                                        <p:strVal val="visible"/>
                                      </p:to>
                                    </p:set>
                                    <p:animEffect transition="in" filter="wheel(8)">
                                      <p:cBhvr>
                                        <p:cTn id="27"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4" grpId="0" animBg="1"/>
      <p:bldP spid="4" grpId="1" animBg="1"/>
      <p:bldP spid="5" grpId="0" animBg="1"/>
    </p:bldLst>
  </p:timing>
</p:sld>
</file>

<file path=ppt/slides/slide28.xml><?xml version="1.0" encoding="utf-8"?>
<p:sld xmlns:a="http://schemas.openxmlformats.org/drawingml/2006/main" xmlns:r="http://schemas.openxmlformats.org/officeDocument/2006/relationships" xmlns:p="http://schemas.openxmlformats.org/presentationml/2006/main">
  <p:cSld>
    <p:bg>
      <p:bgPr>
        <a:gradFill>
          <a:gsLst>
            <a:gs pos="0">
              <a:schemeClr val="accent3">
                <a:lumMod val="50000"/>
              </a:schemeClr>
            </a:gs>
            <a:gs pos="50000">
              <a:srgbClr val="DFF1CB">
                <a:shade val="67500"/>
                <a:satMod val="115000"/>
              </a:srgbClr>
            </a:gs>
            <a:gs pos="100000">
              <a:srgbClr val="DFF1CB">
                <a:shade val="100000"/>
                <a:satMod val="115000"/>
              </a:srgbClr>
            </a:gs>
          </a:gsLst>
          <a:lin ang="16200000" scaled="1"/>
        </a:gradFill>
        <a:effectLst/>
      </p:bgPr>
    </p:bg>
    <p:spTree>
      <p:nvGrpSpPr>
        <p:cNvPr id="1" name=""/>
        <p:cNvGrpSpPr/>
        <p:nvPr/>
      </p:nvGrpSpPr>
      <p:grpSpPr>
        <a:xfrm>
          <a:off x="0" y="0"/>
          <a:ext cx="0" cy="0"/>
          <a:chOff x="0" y="0"/>
          <a:chExt cx="0" cy="0"/>
        </a:xfrm>
      </p:grpSpPr>
      <p:pic>
        <p:nvPicPr>
          <p:cNvPr id="2" name="1 Imagen" descr="788e4537.png"/>
          <p:cNvPicPr>
            <a:picLocks noChangeAspect="1"/>
          </p:cNvPicPr>
          <p:nvPr/>
        </p:nvPicPr>
        <p:blipFill>
          <a:blip r:embed="rId2"/>
          <a:stretch>
            <a:fillRect/>
          </a:stretch>
        </p:blipFill>
        <p:spPr>
          <a:xfrm>
            <a:off x="500034" y="0"/>
            <a:ext cx="8192389" cy="5143500"/>
          </a:xfrm>
          <a:prstGeom prst="rect">
            <a:avLst/>
          </a:prstGeom>
        </p:spPr>
      </p:pic>
      <p:sp>
        <p:nvSpPr>
          <p:cNvPr id="4" name="3 CuadroTexto"/>
          <p:cNvSpPr txBox="1"/>
          <p:nvPr/>
        </p:nvSpPr>
        <p:spPr>
          <a:xfrm>
            <a:off x="2857488" y="2786064"/>
            <a:ext cx="2928958" cy="738664"/>
          </a:xfrm>
          <a:prstGeom prst="rect">
            <a:avLst/>
          </a:prstGeom>
          <a:noFill/>
        </p:spPr>
        <p:txBody>
          <a:bodyPr wrap="square" rtlCol="0">
            <a:spAutoFit/>
          </a:bodyPr>
          <a:lstStyle/>
          <a:p>
            <a:pPr algn="ctr"/>
            <a:r>
              <a:rPr lang="es-PE" sz="1400" b="1" dirty="0" smtClean="0">
                <a:solidFill>
                  <a:srgbClr val="FFFF00"/>
                </a:solidFill>
                <a:effectLst>
                  <a:outerShdw blurRad="38100" dist="38100" dir="2700000" algn="tl">
                    <a:srgbClr val="000000">
                      <a:alpha val="43137"/>
                    </a:srgbClr>
                  </a:outerShdw>
                </a:effectLst>
              </a:rPr>
              <a:t>¿Quién puede detener gaviotas en pleno vuelo?</a:t>
            </a:r>
          </a:p>
          <a:p>
            <a:pPr algn="ctr"/>
            <a:endParaRPr lang="es-PE" sz="1400" dirty="0">
              <a:solidFill>
                <a:schemeClr val="bg1"/>
              </a:solidFill>
              <a:effectLst>
                <a:outerShdw blurRad="38100" dist="38100" dir="2700000" algn="tl">
                  <a:srgbClr val="000000">
                    <a:alpha val="43137"/>
                  </a:srgbClr>
                </a:outerShdw>
              </a:effectLst>
            </a:endParaRPr>
          </a:p>
        </p:txBody>
      </p:sp>
      <p:sp>
        <p:nvSpPr>
          <p:cNvPr id="5" name="4 Rectángulo"/>
          <p:cNvSpPr/>
          <p:nvPr/>
        </p:nvSpPr>
        <p:spPr>
          <a:xfrm>
            <a:off x="-142908" y="-142894"/>
            <a:ext cx="9572692" cy="5429288"/>
          </a:xfrm>
          <a:prstGeom prst="rect">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29.xml><?xml version="1.0" encoding="utf-8"?>
<p:sld xmlns:a="http://schemas.openxmlformats.org/drawingml/2006/main" xmlns:r="http://schemas.openxmlformats.org/officeDocument/2006/relationships" xmlns:p="http://schemas.openxmlformats.org/presentationml/2006/main">
  <p:cSld>
    <p:bg>
      <p:bgPr>
        <a:gradFill flip="none" rotWithShape="1">
          <a:gsLst>
            <a:gs pos="15000">
              <a:srgbClr val="FF3399"/>
            </a:gs>
            <a:gs pos="50000">
              <a:schemeClr val="bg1">
                <a:lumMod val="95000"/>
                <a:shade val="67500"/>
                <a:satMod val="115000"/>
              </a:schemeClr>
            </a:gs>
            <a:gs pos="100000">
              <a:schemeClr val="bg1">
                <a:lumMod val="95000"/>
                <a:shade val="100000"/>
                <a:satMod val="115000"/>
              </a:schemeClr>
            </a:gs>
          </a:gsLst>
          <a:lin ang="0" scaled="1"/>
          <a:tileRect/>
        </a:gradFill>
        <a:effectLst/>
      </p:bgPr>
    </p:bg>
    <p:spTree>
      <p:nvGrpSpPr>
        <p:cNvPr id="1" name=""/>
        <p:cNvGrpSpPr/>
        <p:nvPr/>
      </p:nvGrpSpPr>
      <p:grpSpPr>
        <a:xfrm>
          <a:off x="0" y="0"/>
          <a:ext cx="0" cy="0"/>
          <a:chOff x="0" y="0"/>
          <a:chExt cx="0" cy="0"/>
        </a:xfrm>
      </p:grpSpPr>
      <p:pic>
        <p:nvPicPr>
          <p:cNvPr id="2" name="1 Imagen" descr="stock-photo-56069960.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4" name="3 Rectángulo"/>
          <p:cNvSpPr/>
          <p:nvPr/>
        </p:nvSpPr>
        <p:spPr>
          <a:xfrm>
            <a:off x="0" y="0"/>
            <a:ext cx="9144000" cy="5143500"/>
          </a:xfrm>
          <a:prstGeom prst="rect">
            <a:avLst/>
          </a:prstGeom>
          <a:gradFill flip="none" rotWithShape="1">
            <a:gsLst>
              <a:gs pos="11000">
                <a:schemeClr val="bg1">
                  <a:lumMod val="95000"/>
                </a:schemeClr>
              </a:gs>
              <a:gs pos="50000">
                <a:srgbClr val="FF3399">
                  <a:shade val="67500"/>
                  <a:satMod val="115000"/>
                </a:srgbClr>
              </a:gs>
              <a:gs pos="100000">
                <a:srgbClr val="FF3399">
                  <a:shade val="100000"/>
                  <a:satMod val="115000"/>
                </a:srgb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dirty="0"/>
          </a:p>
        </p:txBody>
      </p:sp>
      <p:sp>
        <p:nvSpPr>
          <p:cNvPr id="5" name="4 Rectángulo"/>
          <p:cNvSpPr/>
          <p:nvPr/>
        </p:nvSpPr>
        <p:spPr>
          <a:xfrm>
            <a:off x="0" y="0"/>
            <a:ext cx="9144000" cy="5143500"/>
          </a:xfrm>
          <a:prstGeom prst="rect">
            <a:avLst/>
          </a:prstGeom>
          <a:gradFill flip="none" rotWithShape="1">
            <a:gsLst>
              <a:gs pos="25000">
                <a:schemeClr val="tx2">
                  <a:lumMod val="40000"/>
                  <a:lumOff val="60000"/>
                </a:schemeClr>
              </a:gs>
              <a:gs pos="50000">
                <a:schemeClr val="accent1">
                  <a:lumMod val="50000"/>
                  <a:shade val="67500"/>
                  <a:satMod val="115000"/>
                </a:schemeClr>
              </a:gs>
              <a:gs pos="100000">
                <a:schemeClr val="accent1">
                  <a:lumMod val="50000"/>
                  <a:shade val="100000"/>
                  <a:satMod val="115000"/>
                </a:scheme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dirty="0"/>
          </a:p>
        </p:txBody>
      </p:sp>
      <p:sp>
        <p:nvSpPr>
          <p:cNvPr id="6" name="5 Rectángulo"/>
          <p:cNvSpPr/>
          <p:nvPr/>
        </p:nvSpPr>
        <p:spPr>
          <a:xfrm>
            <a:off x="-142908" y="-142894"/>
            <a:ext cx="9572692" cy="5429288"/>
          </a:xfrm>
          <a:prstGeom prst="rect">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6"/>
                                        </p:tgtEl>
                                        <p:attrNameLst>
                                          <p:attrName>style.visibility</p:attrName>
                                        </p:attrNameLst>
                                      </p:cBhvr>
                                      <p:to>
                                        <p:strVal val="hidden"/>
                                      </p:to>
                                    </p:set>
                                  </p:childTnLst>
                                </p:cTn>
                              </p:par>
                              <p:par>
                                <p:cTn id="7" presetID="23" presetClass="exit" presetSubtype="272" fill="hold" grpId="0" nodeType="withEffect">
                                  <p:stCondLst>
                                    <p:cond delay="0"/>
                                  </p:stCondLst>
                                  <p:childTnLst>
                                    <p:anim calcmode="lin" valueType="num">
                                      <p:cBhvr>
                                        <p:cTn id="8" dur="3000"/>
                                        <p:tgtEl>
                                          <p:spTgt spid="5"/>
                                        </p:tgtEl>
                                        <p:attrNameLst>
                                          <p:attrName>ppt_w</p:attrName>
                                        </p:attrNameLst>
                                      </p:cBhvr>
                                      <p:tavLst>
                                        <p:tav tm="0">
                                          <p:val>
                                            <p:strVal val="ppt_w"/>
                                          </p:val>
                                        </p:tav>
                                        <p:tav tm="100000">
                                          <p:val>
                                            <p:strVal val="4/3*ppt_w"/>
                                          </p:val>
                                        </p:tav>
                                      </p:tavLst>
                                    </p:anim>
                                    <p:anim calcmode="lin" valueType="num">
                                      <p:cBhvr>
                                        <p:cTn id="9" dur="3000"/>
                                        <p:tgtEl>
                                          <p:spTgt spid="5"/>
                                        </p:tgtEl>
                                        <p:attrNameLst>
                                          <p:attrName>ppt_h</p:attrName>
                                        </p:attrNameLst>
                                      </p:cBhvr>
                                      <p:tavLst>
                                        <p:tav tm="0">
                                          <p:val>
                                            <p:strVal val="ppt_h"/>
                                          </p:val>
                                        </p:tav>
                                        <p:tav tm="100000">
                                          <p:val>
                                            <p:strVal val="4/3*ppt_h"/>
                                          </p:val>
                                        </p:tav>
                                      </p:tavLst>
                                    </p:anim>
                                    <p:set>
                                      <p:cBhvr>
                                        <p:cTn id="10" dur="1" fill="hold">
                                          <p:stCondLst>
                                            <p:cond delay="2999"/>
                                          </p:stCondLst>
                                        </p:cTn>
                                        <p:tgtEl>
                                          <p:spTgt spid="5"/>
                                        </p:tgtEl>
                                        <p:attrNameLst>
                                          <p:attrName>style.visibility</p:attrName>
                                        </p:attrNameLst>
                                      </p:cBhvr>
                                      <p:to>
                                        <p:strVal val="hidden"/>
                                      </p:to>
                                    </p:set>
                                  </p:childTnLst>
                                </p:cTn>
                              </p:par>
                              <p:par>
                                <p:cTn id="11" presetID="18" presetClass="exit" presetSubtype="12" fill="hold" grpId="1" nodeType="withEffect">
                                  <p:stCondLst>
                                    <p:cond delay="0"/>
                                  </p:stCondLst>
                                  <p:childTnLst>
                                    <p:animEffect transition="out" filter="strips(downLeft)">
                                      <p:cBhvr>
                                        <p:cTn id="12" dur="3000"/>
                                        <p:tgtEl>
                                          <p:spTgt spid="5"/>
                                        </p:tgtEl>
                                      </p:cBhvr>
                                    </p:animEffect>
                                    <p:set>
                                      <p:cBhvr>
                                        <p:cTn id="13" dur="1" fill="hold">
                                          <p:stCondLst>
                                            <p:cond delay="2999"/>
                                          </p:stCondLst>
                                        </p:cTn>
                                        <p:tgtEl>
                                          <p:spTgt spid="5"/>
                                        </p:tgtEl>
                                        <p:attrNameLst>
                                          <p:attrName>style.visibility</p:attrName>
                                        </p:attrNameLst>
                                      </p:cBhvr>
                                      <p:to>
                                        <p:strVal val="hidden"/>
                                      </p:to>
                                    </p:set>
                                  </p:childTnLst>
                                </p:cTn>
                              </p:par>
                              <p:par>
                                <p:cTn id="14" presetID="23" presetClass="exit" presetSubtype="272" fill="hold" grpId="0" nodeType="withEffect">
                                  <p:stCondLst>
                                    <p:cond delay="0"/>
                                  </p:stCondLst>
                                  <p:childTnLst>
                                    <p:anim calcmode="lin" valueType="num">
                                      <p:cBhvr>
                                        <p:cTn id="15" dur="3000"/>
                                        <p:tgtEl>
                                          <p:spTgt spid="4"/>
                                        </p:tgtEl>
                                        <p:attrNameLst>
                                          <p:attrName>ppt_w</p:attrName>
                                        </p:attrNameLst>
                                      </p:cBhvr>
                                      <p:tavLst>
                                        <p:tav tm="0">
                                          <p:val>
                                            <p:strVal val="ppt_w"/>
                                          </p:val>
                                        </p:tav>
                                        <p:tav tm="100000">
                                          <p:val>
                                            <p:strVal val="4/3*ppt_w"/>
                                          </p:val>
                                        </p:tav>
                                      </p:tavLst>
                                    </p:anim>
                                    <p:anim calcmode="lin" valueType="num">
                                      <p:cBhvr>
                                        <p:cTn id="16" dur="3000"/>
                                        <p:tgtEl>
                                          <p:spTgt spid="4"/>
                                        </p:tgtEl>
                                        <p:attrNameLst>
                                          <p:attrName>ppt_h</p:attrName>
                                        </p:attrNameLst>
                                      </p:cBhvr>
                                      <p:tavLst>
                                        <p:tav tm="0">
                                          <p:val>
                                            <p:strVal val="ppt_h"/>
                                          </p:val>
                                        </p:tav>
                                        <p:tav tm="100000">
                                          <p:val>
                                            <p:strVal val="4/3*ppt_h"/>
                                          </p:val>
                                        </p:tav>
                                      </p:tavLst>
                                    </p:anim>
                                    <p:set>
                                      <p:cBhvr>
                                        <p:cTn id="17" dur="1" fill="hold">
                                          <p:stCondLst>
                                            <p:cond delay="2999"/>
                                          </p:stCondLst>
                                        </p:cTn>
                                        <p:tgtEl>
                                          <p:spTgt spid="4"/>
                                        </p:tgtEl>
                                        <p:attrNameLst>
                                          <p:attrName>style.visibility</p:attrName>
                                        </p:attrNameLst>
                                      </p:cBhvr>
                                      <p:to>
                                        <p:strVal val="hidden"/>
                                      </p:to>
                                    </p:set>
                                  </p:childTnLst>
                                </p:cTn>
                              </p:par>
                              <p:par>
                                <p:cTn id="18" presetID="18" presetClass="exit" presetSubtype="3" fill="hold" grpId="1" nodeType="withEffect">
                                  <p:stCondLst>
                                    <p:cond delay="0"/>
                                  </p:stCondLst>
                                  <p:childTnLst>
                                    <p:animEffect transition="out" filter="strips(upRight)">
                                      <p:cBhvr>
                                        <p:cTn id="19" dur="3000"/>
                                        <p:tgtEl>
                                          <p:spTgt spid="4"/>
                                        </p:tgtEl>
                                      </p:cBhvr>
                                    </p:animEffect>
                                    <p:set>
                                      <p:cBhvr>
                                        <p:cTn id="20" dur="1" fill="hold">
                                          <p:stCondLst>
                                            <p:cond delay="2999"/>
                                          </p:stCondLst>
                                        </p:cTn>
                                        <p:tgtEl>
                                          <p:spTgt spid="4"/>
                                        </p:tgtEl>
                                        <p:attrNameLst>
                                          <p:attrName>style.visibility</p:attrName>
                                        </p:attrNameLst>
                                      </p:cBhvr>
                                      <p:to>
                                        <p:strVal val="hidden"/>
                                      </p:to>
                                    </p:set>
                                  </p:childTnLst>
                                </p:cTn>
                              </p:par>
                              <p:par>
                                <p:cTn id="21" presetID="23" presetClass="entr" presetSubtype="288" fill="hold" nodeType="withEffect">
                                  <p:stCondLst>
                                    <p:cond delay="0"/>
                                  </p:stCondLst>
                                  <p:childTnLst>
                                    <p:set>
                                      <p:cBhvr>
                                        <p:cTn id="22" dur="1" fill="hold">
                                          <p:stCondLst>
                                            <p:cond delay="0"/>
                                          </p:stCondLst>
                                        </p:cTn>
                                        <p:tgtEl>
                                          <p:spTgt spid="2"/>
                                        </p:tgtEl>
                                        <p:attrNameLst>
                                          <p:attrName>style.visibility</p:attrName>
                                        </p:attrNameLst>
                                      </p:cBhvr>
                                      <p:to>
                                        <p:strVal val="visible"/>
                                      </p:to>
                                    </p:set>
                                    <p:anim calcmode="lin" valueType="num">
                                      <p:cBhvr>
                                        <p:cTn id="23" dur="3000" fill="hold"/>
                                        <p:tgtEl>
                                          <p:spTgt spid="2"/>
                                        </p:tgtEl>
                                        <p:attrNameLst>
                                          <p:attrName>ppt_w</p:attrName>
                                        </p:attrNameLst>
                                      </p:cBhvr>
                                      <p:tavLst>
                                        <p:tav tm="0">
                                          <p:val>
                                            <p:strVal val="4/3*#ppt_w"/>
                                          </p:val>
                                        </p:tav>
                                        <p:tav tm="100000">
                                          <p:val>
                                            <p:strVal val="#ppt_w"/>
                                          </p:val>
                                        </p:tav>
                                      </p:tavLst>
                                    </p:anim>
                                    <p:anim calcmode="lin" valueType="num">
                                      <p:cBhvr>
                                        <p:cTn id="24" dur="3000" fill="hold"/>
                                        <p:tgtEl>
                                          <p:spTgt spid="2"/>
                                        </p:tgtEl>
                                        <p:attrNameLst>
                                          <p:attrName>ppt_h</p:attrName>
                                        </p:attrNameLst>
                                      </p:cBhvr>
                                      <p:tavLst>
                                        <p:tav tm="0">
                                          <p:val>
                                            <p:strVal val="4/3*#ppt_h"/>
                                          </p:val>
                                        </p:tav>
                                        <p:tav tm="100000">
                                          <p:val>
                                            <p:strVal val="#ppt_h"/>
                                          </p:val>
                                        </p:tav>
                                      </p:tavLst>
                                    </p:anim>
                                  </p:childTnLst>
                                </p:cTn>
                              </p:par>
                              <p:par>
                                <p:cTn id="25" presetID="8" presetClass="entr" presetSubtype="32" fill="hold" nodeType="withEffect">
                                  <p:stCondLst>
                                    <p:cond delay="0"/>
                                  </p:stCondLst>
                                  <p:childTnLst>
                                    <p:set>
                                      <p:cBhvr>
                                        <p:cTn id="26" dur="1" fill="hold">
                                          <p:stCondLst>
                                            <p:cond delay="0"/>
                                          </p:stCondLst>
                                        </p:cTn>
                                        <p:tgtEl>
                                          <p:spTgt spid="2"/>
                                        </p:tgtEl>
                                        <p:attrNameLst>
                                          <p:attrName>style.visibility</p:attrName>
                                        </p:attrNameLst>
                                      </p:cBhvr>
                                      <p:to>
                                        <p:strVal val="visible"/>
                                      </p:to>
                                    </p:set>
                                    <p:animEffect transition="in" filter="diamond(out)">
                                      <p:cBhvr>
                                        <p:cTn id="27"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5" grpId="0" animBg="1"/>
      <p:bldP spid="5" grpId="1" animBg="1"/>
      <p:bldP spid="6" grpId="0" animBg="1"/>
    </p:bldLst>
  </p:timing>
</p:sld>
</file>

<file path=ppt/slides/slide30.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993300"/>
            </a:gs>
            <a:gs pos="17999">
              <a:srgbClr val="FEE7F2"/>
            </a:gs>
            <a:gs pos="36000">
              <a:srgbClr val="FAC77D"/>
            </a:gs>
            <a:gs pos="61000">
              <a:srgbClr val="FBA97D"/>
            </a:gs>
            <a:gs pos="82001">
              <a:srgbClr val="FBD49C"/>
            </a:gs>
            <a:gs pos="100000">
              <a:srgbClr val="FEE7F2"/>
            </a:gs>
          </a:gsLst>
          <a:lin ang="0" scaled="1"/>
          <a:tileRect/>
        </a:gradFill>
        <a:effectLst/>
      </p:bgPr>
    </p:bg>
    <p:spTree>
      <p:nvGrpSpPr>
        <p:cNvPr id="1" name=""/>
        <p:cNvGrpSpPr/>
        <p:nvPr/>
      </p:nvGrpSpPr>
      <p:grpSpPr>
        <a:xfrm>
          <a:off x="0" y="0"/>
          <a:ext cx="0" cy="0"/>
          <a:chOff x="0" y="0"/>
          <a:chExt cx="0" cy="0"/>
        </a:xfrm>
      </p:grpSpPr>
      <p:pic>
        <p:nvPicPr>
          <p:cNvPr id="2" name="1 Imagen" descr="stock-photo-51655676.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4" name="3 Rectángulo"/>
          <p:cNvSpPr/>
          <p:nvPr/>
        </p:nvSpPr>
        <p:spPr>
          <a:xfrm>
            <a:off x="0" y="0"/>
            <a:ext cx="9144000" cy="5143500"/>
          </a:xfrm>
          <a:prstGeom prst="rect">
            <a:avLst/>
          </a:prstGeom>
          <a:gradFill flip="none" rotWithShape="1">
            <a:gsLst>
              <a:gs pos="25000">
                <a:srgbClr val="003618"/>
              </a:gs>
              <a:gs pos="50000">
                <a:schemeClr val="accent3">
                  <a:lumMod val="75000"/>
                  <a:shade val="67500"/>
                  <a:satMod val="115000"/>
                </a:schemeClr>
              </a:gs>
              <a:gs pos="100000">
                <a:schemeClr val="accent3">
                  <a:lumMod val="75000"/>
                  <a:shade val="100000"/>
                  <a:satMod val="115000"/>
                </a:scheme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dirty="0"/>
          </a:p>
        </p:txBody>
      </p:sp>
      <p:sp>
        <p:nvSpPr>
          <p:cNvPr id="5" name="4 Rectángulo"/>
          <p:cNvSpPr/>
          <p:nvPr/>
        </p:nvSpPr>
        <p:spPr>
          <a:xfrm>
            <a:off x="0" y="0"/>
            <a:ext cx="9144000" cy="5143500"/>
          </a:xfrm>
          <a:prstGeom prst="rect">
            <a:avLst/>
          </a:prstGeom>
          <a:gradFill flip="none" rotWithShape="1">
            <a:gsLst>
              <a:gs pos="23000">
                <a:srgbClr val="FFE07D"/>
              </a:gs>
              <a:gs pos="50000">
                <a:srgbClr val="FF6600">
                  <a:shade val="67500"/>
                  <a:satMod val="115000"/>
                </a:srgbClr>
              </a:gs>
              <a:gs pos="100000">
                <a:srgbClr val="FF6600">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dirty="0"/>
          </a:p>
        </p:txBody>
      </p:sp>
      <p:sp>
        <p:nvSpPr>
          <p:cNvPr id="6" name="5 Rectángulo"/>
          <p:cNvSpPr/>
          <p:nvPr/>
        </p:nvSpPr>
        <p:spPr>
          <a:xfrm>
            <a:off x="-142908" y="-142894"/>
            <a:ext cx="9572692" cy="5429288"/>
          </a:xfrm>
          <a:prstGeom prst="rect">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6"/>
                                        </p:tgtEl>
                                        <p:attrNameLst>
                                          <p:attrName>style.visibility</p:attrName>
                                        </p:attrNameLst>
                                      </p:cBhvr>
                                      <p:to>
                                        <p:strVal val="hidden"/>
                                      </p:to>
                                    </p:set>
                                  </p:childTnLst>
                                </p:cTn>
                              </p:par>
                              <p:par>
                                <p:cTn id="7" presetID="23" presetClass="exit" presetSubtype="288" fill="hold" grpId="0" nodeType="withEffect">
                                  <p:stCondLst>
                                    <p:cond delay="0"/>
                                  </p:stCondLst>
                                  <p:childTnLst>
                                    <p:anim calcmode="lin" valueType="num">
                                      <p:cBhvr>
                                        <p:cTn id="8" dur="3000"/>
                                        <p:tgtEl>
                                          <p:spTgt spid="5"/>
                                        </p:tgtEl>
                                        <p:attrNameLst>
                                          <p:attrName>ppt_w</p:attrName>
                                        </p:attrNameLst>
                                      </p:cBhvr>
                                      <p:tavLst>
                                        <p:tav tm="0">
                                          <p:val>
                                            <p:strVal val="ppt_w"/>
                                          </p:val>
                                        </p:tav>
                                        <p:tav tm="100000">
                                          <p:val>
                                            <p:strVal val="2/3*ppt_w"/>
                                          </p:val>
                                        </p:tav>
                                      </p:tavLst>
                                    </p:anim>
                                    <p:anim calcmode="lin" valueType="num">
                                      <p:cBhvr>
                                        <p:cTn id="9" dur="3000"/>
                                        <p:tgtEl>
                                          <p:spTgt spid="5"/>
                                        </p:tgtEl>
                                        <p:attrNameLst>
                                          <p:attrName>ppt_h</p:attrName>
                                        </p:attrNameLst>
                                      </p:cBhvr>
                                      <p:tavLst>
                                        <p:tav tm="0">
                                          <p:val>
                                            <p:strVal val="ppt_h"/>
                                          </p:val>
                                        </p:tav>
                                        <p:tav tm="100000">
                                          <p:val>
                                            <p:strVal val="2/3*ppt_h"/>
                                          </p:val>
                                        </p:tav>
                                      </p:tavLst>
                                    </p:anim>
                                    <p:set>
                                      <p:cBhvr>
                                        <p:cTn id="10" dur="1" fill="hold">
                                          <p:stCondLst>
                                            <p:cond delay="2999"/>
                                          </p:stCondLst>
                                        </p:cTn>
                                        <p:tgtEl>
                                          <p:spTgt spid="5"/>
                                        </p:tgtEl>
                                        <p:attrNameLst>
                                          <p:attrName>style.visibility</p:attrName>
                                        </p:attrNameLst>
                                      </p:cBhvr>
                                      <p:to>
                                        <p:strVal val="hidden"/>
                                      </p:to>
                                    </p:set>
                                  </p:childTnLst>
                                </p:cTn>
                              </p:par>
                              <p:par>
                                <p:cTn id="11" presetID="13" presetClass="exit" presetSubtype="32" fill="hold" grpId="1" nodeType="withEffect">
                                  <p:stCondLst>
                                    <p:cond delay="0"/>
                                  </p:stCondLst>
                                  <p:childTnLst>
                                    <p:animEffect transition="out" filter="plus(out)">
                                      <p:cBhvr>
                                        <p:cTn id="12" dur="3000"/>
                                        <p:tgtEl>
                                          <p:spTgt spid="5"/>
                                        </p:tgtEl>
                                      </p:cBhvr>
                                    </p:animEffect>
                                    <p:set>
                                      <p:cBhvr>
                                        <p:cTn id="13" dur="1" fill="hold">
                                          <p:stCondLst>
                                            <p:cond delay="2999"/>
                                          </p:stCondLst>
                                        </p:cTn>
                                        <p:tgtEl>
                                          <p:spTgt spid="5"/>
                                        </p:tgtEl>
                                        <p:attrNameLst>
                                          <p:attrName>style.visibility</p:attrName>
                                        </p:attrNameLst>
                                      </p:cBhvr>
                                      <p:to>
                                        <p:strVal val="hidden"/>
                                      </p:to>
                                    </p:set>
                                  </p:childTnLst>
                                </p:cTn>
                              </p:par>
                              <p:par>
                                <p:cTn id="14" presetID="23" presetClass="exit" presetSubtype="32" fill="hold" grpId="0" nodeType="withEffect">
                                  <p:stCondLst>
                                    <p:cond delay="0"/>
                                  </p:stCondLst>
                                  <p:childTnLst>
                                    <p:anim calcmode="lin" valueType="num">
                                      <p:cBhvr>
                                        <p:cTn id="15" dur="3000"/>
                                        <p:tgtEl>
                                          <p:spTgt spid="4"/>
                                        </p:tgtEl>
                                        <p:attrNameLst>
                                          <p:attrName>ppt_w</p:attrName>
                                        </p:attrNameLst>
                                      </p:cBhvr>
                                      <p:tavLst>
                                        <p:tav tm="0">
                                          <p:val>
                                            <p:strVal val="ppt_w"/>
                                          </p:val>
                                        </p:tav>
                                        <p:tav tm="100000">
                                          <p:val>
                                            <p:fltVal val="0"/>
                                          </p:val>
                                        </p:tav>
                                      </p:tavLst>
                                    </p:anim>
                                    <p:anim calcmode="lin" valueType="num">
                                      <p:cBhvr>
                                        <p:cTn id="16" dur="3000"/>
                                        <p:tgtEl>
                                          <p:spTgt spid="4"/>
                                        </p:tgtEl>
                                        <p:attrNameLst>
                                          <p:attrName>ppt_h</p:attrName>
                                        </p:attrNameLst>
                                      </p:cBhvr>
                                      <p:tavLst>
                                        <p:tav tm="0">
                                          <p:val>
                                            <p:strVal val="ppt_h"/>
                                          </p:val>
                                        </p:tav>
                                        <p:tav tm="100000">
                                          <p:val>
                                            <p:fltVal val="0"/>
                                          </p:val>
                                        </p:tav>
                                      </p:tavLst>
                                    </p:anim>
                                    <p:set>
                                      <p:cBhvr>
                                        <p:cTn id="17" dur="1" fill="hold">
                                          <p:stCondLst>
                                            <p:cond delay="2999"/>
                                          </p:stCondLst>
                                        </p:cTn>
                                        <p:tgtEl>
                                          <p:spTgt spid="4"/>
                                        </p:tgtEl>
                                        <p:attrNameLst>
                                          <p:attrName>style.visibility</p:attrName>
                                        </p:attrNameLst>
                                      </p:cBhvr>
                                      <p:to>
                                        <p:strVal val="hidden"/>
                                      </p:to>
                                    </p:set>
                                  </p:childTnLst>
                                </p:cTn>
                              </p:par>
                              <p:par>
                                <p:cTn id="18" presetID="4" presetClass="exit" presetSubtype="32" fill="hold" grpId="1" nodeType="withEffect">
                                  <p:stCondLst>
                                    <p:cond delay="0"/>
                                  </p:stCondLst>
                                  <p:childTnLst>
                                    <p:animEffect transition="out" filter="box(out)">
                                      <p:cBhvr>
                                        <p:cTn id="19" dur="3000"/>
                                        <p:tgtEl>
                                          <p:spTgt spid="4"/>
                                        </p:tgtEl>
                                      </p:cBhvr>
                                    </p:animEffect>
                                    <p:set>
                                      <p:cBhvr>
                                        <p:cTn id="20" dur="1" fill="hold">
                                          <p:stCondLst>
                                            <p:cond delay="2999"/>
                                          </p:stCondLst>
                                        </p:cTn>
                                        <p:tgtEl>
                                          <p:spTgt spid="4"/>
                                        </p:tgtEl>
                                        <p:attrNameLst>
                                          <p:attrName>style.visibility</p:attrName>
                                        </p:attrNameLst>
                                      </p:cBhvr>
                                      <p:to>
                                        <p:strVal val="hidden"/>
                                      </p:to>
                                    </p:set>
                                  </p:childTnLst>
                                </p:cTn>
                              </p:par>
                              <p:par>
                                <p:cTn id="21" presetID="23" presetClass="entr" presetSubtype="288" fill="hold" nodeType="withEffect">
                                  <p:stCondLst>
                                    <p:cond delay="0"/>
                                  </p:stCondLst>
                                  <p:childTnLst>
                                    <p:set>
                                      <p:cBhvr>
                                        <p:cTn id="22" dur="1" fill="hold">
                                          <p:stCondLst>
                                            <p:cond delay="0"/>
                                          </p:stCondLst>
                                        </p:cTn>
                                        <p:tgtEl>
                                          <p:spTgt spid="2"/>
                                        </p:tgtEl>
                                        <p:attrNameLst>
                                          <p:attrName>style.visibility</p:attrName>
                                        </p:attrNameLst>
                                      </p:cBhvr>
                                      <p:to>
                                        <p:strVal val="visible"/>
                                      </p:to>
                                    </p:set>
                                    <p:anim calcmode="lin" valueType="num">
                                      <p:cBhvr>
                                        <p:cTn id="23" dur="3000" fill="hold"/>
                                        <p:tgtEl>
                                          <p:spTgt spid="2"/>
                                        </p:tgtEl>
                                        <p:attrNameLst>
                                          <p:attrName>ppt_w</p:attrName>
                                        </p:attrNameLst>
                                      </p:cBhvr>
                                      <p:tavLst>
                                        <p:tav tm="0">
                                          <p:val>
                                            <p:strVal val="4/3*#ppt_w"/>
                                          </p:val>
                                        </p:tav>
                                        <p:tav tm="100000">
                                          <p:val>
                                            <p:strVal val="#ppt_w"/>
                                          </p:val>
                                        </p:tav>
                                      </p:tavLst>
                                    </p:anim>
                                    <p:anim calcmode="lin" valueType="num">
                                      <p:cBhvr>
                                        <p:cTn id="24" dur="3000" fill="hold"/>
                                        <p:tgtEl>
                                          <p:spTgt spid="2"/>
                                        </p:tgtEl>
                                        <p:attrNameLst>
                                          <p:attrName>ppt_h</p:attrName>
                                        </p:attrNameLst>
                                      </p:cBhvr>
                                      <p:tavLst>
                                        <p:tav tm="0">
                                          <p:val>
                                            <p:strVal val="4/3*#ppt_h"/>
                                          </p:val>
                                        </p:tav>
                                        <p:tav tm="100000">
                                          <p:val>
                                            <p:strVal val="#ppt_h"/>
                                          </p:val>
                                        </p:tav>
                                      </p:tavLst>
                                    </p:anim>
                                  </p:childTnLst>
                                </p:cTn>
                              </p:par>
                              <p:par>
                                <p:cTn id="25" presetID="13" presetClass="entr" presetSubtype="32" fill="hold" nodeType="withEffect">
                                  <p:stCondLst>
                                    <p:cond delay="0"/>
                                  </p:stCondLst>
                                  <p:childTnLst>
                                    <p:set>
                                      <p:cBhvr>
                                        <p:cTn id="26" dur="1" fill="hold">
                                          <p:stCondLst>
                                            <p:cond delay="0"/>
                                          </p:stCondLst>
                                        </p:cTn>
                                        <p:tgtEl>
                                          <p:spTgt spid="2"/>
                                        </p:tgtEl>
                                        <p:attrNameLst>
                                          <p:attrName>style.visibility</p:attrName>
                                        </p:attrNameLst>
                                      </p:cBhvr>
                                      <p:to>
                                        <p:strVal val="visible"/>
                                      </p:to>
                                    </p:set>
                                    <p:animEffect transition="in" filter="plus(out)">
                                      <p:cBhvr>
                                        <p:cTn id="27"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5" grpId="0" animBg="1"/>
      <p:bldP spid="5" grpId="1" animBg="1"/>
      <p:bldP spid="6" grpId="0" animBg="1"/>
    </p:bldLst>
  </p:timing>
</p:sld>
</file>

<file path=ppt/slides/slide31.xml><?xml version="1.0" encoding="utf-8"?>
<p:sld xmlns:a="http://schemas.openxmlformats.org/drawingml/2006/main" xmlns:r="http://schemas.openxmlformats.org/officeDocument/2006/relationships" xmlns:p="http://schemas.openxmlformats.org/presentationml/2006/main">
  <p:cSld>
    <p:bg>
      <p:bgPr>
        <a:gradFill flip="none" rotWithShape="1">
          <a:gsLst>
            <a:gs pos="30000">
              <a:srgbClr val="92D050"/>
            </a:gs>
            <a:gs pos="50000">
              <a:srgbClr val="9CB86E"/>
            </a:gs>
            <a:gs pos="100000">
              <a:srgbClr val="156B13"/>
            </a:gs>
          </a:gsLst>
          <a:path path="circle">
            <a:fillToRect l="50000" t="50000" r="50000" b="50000"/>
          </a:path>
          <a:tileRect/>
        </a:gradFill>
        <a:effectLst/>
      </p:bgPr>
    </p:bg>
    <p:spTree>
      <p:nvGrpSpPr>
        <p:cNvPr id="1" name=""/>
        <p:cNvGrpSpPr/>
        <p:nvPr/>
      </p:nvGrpSpPr>
      <p:grpSpPr>
        <a:xfrm>
          <a:off x="0" y="0"/>
          <a:ext cx="0" cy="0"/>
          <a:chOff x="0" y="0"/>
          <a:chExt cx="0" cy="0"/>
        </a:xfrm>
      </p:grpSpPr>
      <p:pic>
        <p:nvPicPr>
          <p:cNvPr id="2" name="1 Imagen" descr="stock-photo-72020361.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Rectángulo"/>
          <p:cNvSpPr/>
          <p:nvPr/>
        </p:nvSpPr>
        <p:spPr>
          <a:xfrm>
            <a:off x="0" y="0"/>
            <a:ext cx="9144000" cy="5143500"/>
          </a:xfrm>
          <a:prstGeom prst="rect">
            <a:avLst/>
          </a:prstGeom>
          <a:gradFill flip="none" rotWithShape="1">
            <a:gsLst>
              <a:gs pos="24000">
                <a:schemeClr val="bg1"/>
              </a:gs>
              <a:gs pos="50000">
                <a:srgbClr val="4692E6">
                  <a:shade val="67500"/>
                  <a:satMod val="115000"/>
                </a:srgbClr>
              </a:gs>
              <a:gs pos="100000">
                <a:srgbClr val="4692E6">
                  <a:shade val="100000"/>
                  <a:satMod val="115000"/>
                </a:srgb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dirty="0"/>
          </a:p>
        </p:txBody>
      </p:sp>
      <p:sp>
        <p:nvSpPr>
          <p:cNvPr id="4" name="3 Rectángulo"/>
          <p:cNvSpPr/>
          <p:nvPr/>
        </p:nvSpPr>
        <p:spPr>
          <a:xfrm>
            <a:off x="0" y="0"/>
            <a:ext cx="9144000" cy="5143500"/>
          </a:xfrm>
          <a:prstGeom prst="rect">
            <a:avLst/>
          </a:prstGeom>
          <a:gradFill flip="none" rotWithShape="1">
            <a:gsLst>
              <a:gs pos="8000">
                <a:srgbClr val="4747FF"/>
              </a:gs>
              <a:gs pos="50000">
                <a:srgbClr val="009900">
                  <a:shade val="67500"/>
                  <a:satMod val="115000"/>
                </a:srgbClr>
              </a:gs>
              <a:gs pos="100000">
                <a:srgbClr val="009900">
                  <a:shade val="100000"/>
                  <a:satMod val="115000"/>
                </a:srgb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dirty="0"/>
          </a:p>
        </p:txBody>
      </p:sp>
      <p:sp>
        <p:nvSpPr>
          <p:cNvPr id="5" name="4 Rectángulo"/>
          <p:cNvSpPr/>
          <p:nvPr/>
        </p:nvSpPr>
        <p:spPr>
          <a:xfrm>
            <a:off x="-142908" y="-142894"/>
            <a:ext cx="9572692" cy="5429288"/>
          </a:xfrm>
          <a:prstGeom prst="rect">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hidden"/>
                                      </p:to>
                                    </p:set>
                                  </p:childTnLst>
                                </p:cTn>
                              </p:par>
                              <p:par>
                                <p:cTn id="7" presetID="23" presetClass="exit" presetSubtype="272" fill="hold" grpId="0" nodeType="withEffect">
                                  <p:stCondLst>
                                    <p:cond delay="0"/>
                                  </p:stCondLst>
                                  <p:childTnLst>
                                    <p:anim calcmode="lin" valueType="num">
                                      <p:cBhvr>
                                        <p:cTn id="8" dur="3000"/>
                                        <p:tgtEl>
                                          <p:spTgt spid="4"/>
                                        </p:tgtEl>
                                        <p:attrNameLst>
                                          <p:attrName>ppt_w</p:attrName>
                                        </p:attrNameLst>
                                      </p:cBhvr>
                                      <p:tavLst>
                                        <p:tav tm="0">
                                          <p:val>
                                            <p:strVal val="ppt_w"/>
                                          </p:val>
                                        </p:tav>
                                        <p:tav tm="100000">
                                          <p:val>
                                            <p:strVal val="4/3*ppt_w"/>
                                          </p:val>
                                        </p:tav>
                                      </p:tavLst>
                                    </p:anim>
                                    <p:anim calcmode="lin" valueType="num">
                                      <p:cBhvr>
                                        <p:cTn id="9" dur="3000"/>
                                        <p:tgtEl>
                                          <p:spTgt spid="4"/>
                                        </p:tgtEl>
                                        <p:attrNameLst>
                                          <p:attrName>ppt_h</p:attrName>
                                        </p:attrNameLst>
                                      </p:cBhvr>
                                      <p:tavLst>
                                        <p:tav tm="0">
                                          <p:val>
                                            <p:strVal val="ppt_h"/>
                                          </p:val>
                                        </p:tav>
                                        <p:tav tm="100000">
                                          <p:val>
                                            <p:strVal val="4/3*ppt_h"/>
                                          </p:val>
                                        </p:tav>
                                      </p:tavLst>
                                    </p:anim>
                                    <p:set>
                                      <p:cBhvr>
                                        <p:cTn id="10" dur="1" fill="hold">
                                          <p:stCondLst>
                                            <p:cond delay="2999"/>
                                          </p:stCondLst>
                                        </p:cTn>
                                        <p:tgtEl>
                                          <p:spTgt spid="4"/>
                                        </p:tgtEl>
                                        <p:attrNameLst>
                                          <p:attrName>style.visibility</p:attrName>
                                        </p:attrNameLst>
                                      </p:cBhvr>
                                      <p:to>
                                        <p:strVal val="hidden"/>
                                      </p:to>
                                    </p:set>
                                  </p:childTnLst>
                                </p:cTn>
                              </p:par>
                              <p:par>
                                <p:cTn id="11" presetID="21" presetClass="exit" presetSubtype="2" fill="hold" grpId="1" nodeType="withEffect">
                                  <p:stCondLst>
                                    <p:cond delay="0"/>
                                  </p:stCondLst>
                                  <p:childTnLst>
                                    <p:animEffect transition="out" filter="wheel(2)">
                                      <p:cBhvr>
                                        <p:cTn id="12" dur="3000"/>
                                        <p:tgtEl>
                                          <p:spTgt spid="4"/>
                                        </p:tgtEl>
                                      </p:cBhvr>
                                    </p:animEffect>
                                    <p:set>
                                      <p:cBhvr>
                                        <p:cTn id="13" dur="1" fill="hold">
                                          <p:stCondLst>
                                            <p:cond delay="2999"/>
                                          </p:stCondLst>
                                        </p:cTn>
                                        <p:tgtEl>
                                          <p:spTgt spid="4"/>
                                        </p:tgtEl>
                                        <p:attrNameLst>
                                          <p:attrName>style.visibility</p:attrName>
                                        </p:attrNameLst>
                                      </p:cBhvr>
                                      <p:to>
                                        <p:strVal val="hidden"/>
                                      </p:to>
                                    </p:set>
                                  </p:childTnLst>
                                </p:cTn>
                              </p:par>
                              <p:par>
                                <p:cTn id="14" presetID="23" presetClass="exit" presetSubtype="272" fill="hold" grpId="0" nodeType="withEffect">
                                  <p:stCondLst>
                                    <p:cond delay="0"/>
                                  </p:stCondLst>
                                  <p:childTnLst>
                                    <p:anim calcmode="lin" valueType="num">
                                      <p:cBhvr>
                                        <p:cTn id="15" dur="3000"/>
                                        <p:tgtEl>
                                          <p:spTgt spid="3"/>
                                        </p:tgtEl>
                                        <p:attrNameLst>
                                          <p:attrName>ppt_w</p:attrName>
                                        </p:attrNameLst>
                                      </p:cBhvr>
                                      <p:tavLst>
                                        <p:tav tm="0">
                                          <p:val>
                                            <p:strVal val="ppt_w"/>
                                          </p:val>
                                        </p:tav>
                                        <p:tav tm="100000">
                                          <p:val>
                                            <p:strVal val="4/3*ppt_w"/>
                                          </p:val>
                                        </p:tav>
                                      </p:tavLst>
                                    </p:anim>
                                    <p:anim calcmode="lin" valueType="num">
                                      <p:cBhvr>
                                        <p:cTn id="16" dur="3000"/>
                                        <p:tgtEl>
                                          <p:spTgt spid="3"/>
                                        </p:tgtEl>
                                        <p:attrNameLst>
                                          <p:attrName>ppt_h</p:attrName>
                                        </p:attrNameLst>
                                      </p:cBhvr>
                                      <p:tavLst>
                                        <p:tav tm="0">
                                          <p:val>
                                            <p:strVal val="ppt_h"/>
                                          </p:val>
                                        </p:tav>
                                        <p:tav tm="100000">
                                          <p:val>
                                            <p:strVal val="4/3*ppt_h"/>
                                          </p:val>
                                        </p:tav>
                                      </p:tavLst>
                                    </p:anim>
                                    <p:set>
                                      <p:cBhvr>
                                        <p:cTn id="17" dur="1" fill="hold">
                                          <p:stCondLst>
                                            <p:cond delay="2999"/>
                                          </p:stCondLst>
                                        </p:cTn>
                                        <p:tgtEl>
                                          <p:spTgt spid="3"/>
                                        </p:tgtEl>
                                        <p:attrNameLst>
                                          <p:attrName>style.visibility</p:attrName>
                                        </p:attrNameLst>
                                      </p:cBhvr>
                                      <p:to>
                                        <p:strVal val="hidden"/>
                                      </p:to>
                                    </p:set>
                                  </p:childTnLst>
                                </p:cTn>
                              </p:par>
                              <p:par>
                                <p:cTn id="18" presetID="21" presetClass="exit" presetSubtype="4" fill="hold" grpId="1" nodeType="withEffect">
                                  <p:stCondLst>
                                    <p:cond delay="0"/>
                                  </p:stCondLst>
                                  <p:childTnLst>
                                    <p:animEffect transition="out" filter="wheel(4)">
                                      <p:cBhvr>
                                        <p:cTn id="19" dur="3000"/>
                                        <p:tgtEl>
                                          <p:spTgt spid="3"/>
                                        </p:tgtEl>
                                      </p:cBhvr>
                                    </p:animEffect>
                                    <p:set>
                                      <p:cBhvr>
                                        <p:cTn id="20" dur="1" fill="hold">
                                          <p:stCondLst>
                                            <p:cond delay="2999"/>
                                          </p:stCondLst>
                                        </p:cTn>
                                        <p:tgtEl>
                                          <p:spTgt spid="3"/>
                                        </p:tgtEl>
                                        <p:attrNameLst>
                                          <p:attrName>style.visibility</p:attrName>
                                        </p:attrNameLst>
                                      </p:cBhvr>
                                      <p:to>
                                        <p:strVal val="hidden"/>
                                      </p:to>
                                    </p:set>
                                  </p:childTnLst>
                                </p:cTn>
                              </p:par>
                              <p:par>
                                <p:cTn id="21" presetID="23" presetClass="entr" presetSubtype="288" fill="hold" nodeType="withEffect">
                                  <p:stCondLst>
                                    <p:cond delay="0"/>
                                  </p:stCondLst>
                                  <p:childTnLst>
                                    <p:set>
                                      <p:cBhvr>
                                        <p:cTn id="22" dur="1" fill="hold">
                                          <p:stCondLst>
                                            <p:cond delay="0"/>
                                          </p:stCondLst>
                                        </p:cTn>
                                        <p:tgtEl>
                                          <p:spTgt spid="2"/>
                                        </p:tgtEl>
                                        <p:attrNameLst>
                                          <p:attrName>style.visibility</p:attrName>
                                        </p:attrNameLst>
                                      </p:cBhvr>
                                      <p:to>
                                        <p:strVal val="visible"/>
                                      </p:to>
                                    </p:set>
                                    <p:anim calcmode="lin" valueType="num">
                                      <p:cBhvr>
                                        <p:cTn id="23" dur="3000" fill="hold"/>
                                        <p:tgtEl>
                                          <p:spTgt spid="2"/>
                                        </p:tgtEl>
                                        <p:attrNameLst>
                                          <p:attrName>ppt_w</p:attrName>
                                        </p:attrNameLst>
                                      </p:cBhvr>
                                      <p:tavLst>
                                        <p:tav tm="0">
                                          <p:val>
                                            <p:strVal val="4/3*#ppt_w"/>
                                          </p:val>
                                        </p:tav>
                                        <p:tav tm="100000">
                                          <p:val>
                                            <p:strVal val="#ppt_w"/>
                                          </p:val>
                                        </p:tav>
                                      </p:tavLst>
                                    </p:anim>
                                    <p:anim calcmode="lin" valueType="num">
                                      <p:cBhvr>
                                        <p:cTn id="24" dur="3000" fill="hold"/>
                                        <p:tgtEl>
                                          <p:spTgt spid="2"/>
                                        </p:tgtEl>
                                        <p:attrNameLst>
                                          <p:attrName>ppt_h</p:attrName>
                                        </p:attrNameLst>
                                      </p:cBhvr>
                                      <p:tavLst>
                                        <p:tav tm="0">
                                          <p:val>
                                            <p:strVal val="4/3*#ppt_h"/>
                                          </p:val>
                                        </p:tav>
                                        <p:tav tm="100000">
                                          <p:val>
                                            <p:strVal val="#ppt_h"/>
                                          </p:val>
                                        </p:tav>
                                      </p:tavLst>
                                    </p:anim>
                                  </p:childTnLst>
                                </p:cTn>
                              </p:par>
                              <p:par>
                                <p:cTn id="25" presetID="21" presetClass="entr" presetSubtype="8" fill="hold" nodeType="withEffect">
                                  <p:stCondLst>
                                    <p:cond delay="0"/>
                                  </p:stCondLst>
                                  <p:childTnLst>
                                    <p:set>
                                      <p:cBhvr>
                                        <p:cTn id="26" dur="1" fill="hold">
                                          <p:stCondLst>
                                            <p:cond delay="0"/>
                                          </p:stCondLst>
                                        </p:cTn>
                                        <p:tgtEl>
                                          <p:spTgt spid="2"/>
                                        </p:tgtEl>
                                        <p:attrNameLst>
                                          <p:attrName>style.visibility</p:attrName>
                                        </p:attrNameLst>
                                      </p:cBhvr>
                                      <p:to>
                                        <p:strVal val="visible"/>
                                      </p:to>
                                    </p:set>
                                    <p:animEffect transition="in" filter="wheel(8)">
                                      <p:cBhvr>
                                        <p:cTn id="27"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4" grpId="0" animBg="1"/>
      <p:bldP spid="4" grpId="1" animBg="1"/>
      <p:bldP spid="5" grpId="0" animBg="1"/>
    </p:bldLst>
  </p:timing>
</p:sld>
</file>

<file path=ppt/slides/slide32.xml><?xml version="1.0" encoding="utf-8"?>
<p:sld xmlns:a="http://schemas.openxmlformats.org/drawingml/2006/main" xmlns:r="http://schemas.openxmlformats.org/officeDocument/2006/relationships" xmlns:p="http://schemas.openxmlformats.org/presentationml/2006/main">
  <p:cSld>
    <p:bg>
      <p:bgPr>
        <a:gradFill>
          <a:gsLst>
            <a:gs pos="0">
              <a:schemeClr val="accent3">
                <a:lumMod val="50000"/>
              </a:schemeClr>
            </a:gs>
            <a:gs pos="50000">
              <a:srgbClr val="DFF1CB">
                <a:shade val="67500"/>
                <a:satMod val="115000"/>
              </a:srgbClr>
            </a:gs>
            <a:gs pos="100000">
              <a:srgbClr val="DFF1CB">
                <a:shade val="100000"/>
                <a:satMod val="115000"/>
              </a:srgbClr>
            </a:gs>
          </a:gsLst>
          <a:lin ang="16200000" scaled="1"/>
        </a:gradFill>
        <a:effectLst/>
      </p:bgPr>
    </p:bg>
    <p:spTree>
      <p:nvGrpSpPr>
        <p:cNvPr id="1" name=""/>
        <p:cNvGrpSpPr/>
        <p:nvPr/>
      </p:nvGrpSpPr>
      <p:grpSpPr>
        <a:xfrm>
          <a:off x="0" y="0"/>
          <a:ext cx="0" cy="0"/>
          <a:chOff x="0" y="0"/>
          <a:chExt cx="0" cy="0"/>
        </a:xfrm>
      </p:grpSpPr>
      <p:pic>
        <p:nvPicPr>
          <p:cNvPr id="2" name="1 Imagen" descr="788e4537.png"/>
          <p:cNvPicPr>
            <a:picLocks noChangeAspect="1"/>
          </p:cNvPicPr>
          <p:nvPr/>
        </p:nvPicPr>
        <p:blipFill>
          <a:blip r:embed="rId2"/>
          <a:stretch>
            <a:fillRect/>
          </a:stretch>
        </p:blipFill>
        <p:spPr>
          <a:xfrm>
            <a:off x="500034" y="0"/>
            <a:ext cx="8192389" cy="5143500"/>
          </a:xfrm>
          <a:prstGeom prst="rect">
            <a:avLst/>
          </a:prstGeom>
        </p:spPr>
      </p:pic>
      <p:sp>
        <p:nvSpPr>
          <p:cNvPr id="4" name="3 CuadroTexto"/>
          <p:cNvSpPr txBox="1"/>
          <p:nvPr/>
        </p:nvSpPr>
        <p:spPr>
          <a:xfrm>
            <a:off x="2857488" y="2786064"/>
            <a:ext cx="2928958" cy="523220"/>
          </a:xfrm>
          <a:prstGeom prst="rect">
            <a:avLst/>
          </a:prstGeom>
          <a:noFill/>
        </p:spPr>
        <p:txBody>
          <a:bodyPr wrap="square" rtlCol="0">
            <a:spAutoFit/>
          </a:bodyPr>
          <a:lstStyle/>
          <a:p>
            <a:pPr algn="ctr"/>
            <a:r>
              <a:rPr lang="es-PE" sz="1400" b="1" dirty="0" smtClean="0">
                <a:solidFill>
                  <a:srgbClr val="FFFF00"/>
                </a:solidFill>
                <a:effectLst>
                  <a:outerShdw blurRad="38100" dist="38100" dir="2700000" algn="tl">
                    <a:srgbClr val="000000">
                      <a:alpha val="43137"/>
                    </a:srgbClr>
                  </a:outerShdw>
                </a:effectLst>
              </a:rPr>
              <a:t>Avanza, alma, y tras cada ataque o caída, florece de nuevo</a:t>
            </a:r>
            <a:endParaRPr lang="es-PE" sz="1400" b="1" dirty="0">
              <a:solidFill>
                <a:srgbClr val="FFFF00"/>
              </a:solidFill>
              <a:effectLst>
                <a:outerShdw blurRad="38100" dist="38100" dir="2700000" algn="tl">
                  <a:srgbClr val="000000">
                    <a:alpha val="43137"/>
                  </a:srgbClr>
                </a:outerShdw>
              </a:effectLst>
            </a:endParaRPr>
          </a:p>
        </p:txBody>
      </p:sp>
      <p:sp>
        <p:nvSpPr>
          <p:cNvPr id="5" name="4 Rectángulo"/>
          <p:cNvSpPr/>
          <p:nvPr/>
        </p:nvSpPr>
        <p:spPr>
          <a:xfrm>
            <a:off x="-142908" y="-142894"/>
            <a:ext cx="9572692" cy="5429288"/>
          </a:xfrm>
          <a:prstGeom prst="rect">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33.xml><?xml version="1.0" encoding="utf-8"?>
<p:sld xmlns:a="http://schemas.openxmlformats.org/drawingml/2006/main" xmlns:r="http://schemas.openxmlformats.org/officeDocument/2006/relationships" xmlns:p="http://schemas.openxmlformats.org/presentationml/2006/main">
  <p:cSld>
    <p:bg>
      <p:bgPr>
        <a:gradFill flip="none" rotWithShape="1">
          <a:gsLst>
            <a:gs pos="25000">
              <a:schemeClr val="bg1"/>
            </a:gs>
            <a:gs pos="50000">
              <a:schemeClr val="accent3">
                <a:lumMod val="75000"/>
                <a:shade val="67500"/>
                <a:satMod val="115000"/>
              </a:schemeClr>
            </a:gs>
            <a:gs pos="100000">
              <a:schemeClr val="accent3">
                <a:lumMod val="75000"/>
                <a:shade val="100000"/>
                <a:satMod val="115000"/>
              </a:schemeClr>
            </a:gs>
          </a:gsLst>
          <a:lin ang="0" scaled="1"/>
          <a:tileRect/>
        </a:gradFill>
        <a:effectLst/>
      </p:bgPr>
    </p:bg>
    <p:spTree>
      <p:nvGrpSpPr>
        <p:cNvPr id="1" name=""/>
        <p:cNvGrpSpPr/>
        <p:nvPr/>
      </p:nvGrpSpPr>
      <p:grpSpPr>
        <a:xfrm>
          <a:off x="0" y="0"/>
          <a:ext cx="0" cy="0"/>
          <a:chOff x="0" y="0"/>
          <a:chExt cx="0" cy="0"/>
        </a:xfrm>
      </p:grpSpPr>
      <p:pic>
        <p:nvPicPr>
          <p:cNvPr id="2" name="1 Imagen" descr="stock-photo-53722852.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Rectángulo"/>
          <p:cNvSpPr/>
          <p:nvPr/>
        </p:nvSpPr>
        <p:spPr>
          <a:xfrm>
            <a:off x="0" y="0"/>
            <a:ext cx="9144000" cy="5143500"/>
          </a:xfrm>
          <a:prstGeom prst="rect">
            <a:avLst/>
          </a:prstGeom>
          <a:gradFill flip="none" rotWithShape="1">
            <a:gsLst>
              <a:gs pos="0">
                <a:srgbClr val="FFCDFF"/>
              </a:gs>
              <a:gs pos="50000">
                <a:srgbClr val="6E2449">
                  <a:shade val="67500"/>
                  <a:satMod val="115000"/>
                </a:srgbClr>
              </a:gs>
              <a:gs pos="100000">
                <a:srgbClr val="6E2449">
                  <a:shade val="100000"/>
                  <a:satMod val="115000"/>
                </a:srgb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dirty="0"/>
          </a:p>
        </p:txBody>
      </p:sp>
      <p:sp>
        <p:nvSpPr>
          <p:cNvPr id="4" name="3 Rectángulo"/>
          <p:cNvSpPr/>
          <p:nvPr/>
        </p:nvSpPr>
        <p:spPr>
          <a:xfrm>
            <a:off x="0" y="0"/>
            <a:ext cx="9144000" cy="5143500"/>
          </a:xfrm>
          <a:prstGeom prst="rect">
            <a:avLst/>
          </a:prstGeom>
          <a:gradFill flip="none" rotWithShape="1">
            <a:gsLst>
              <a:gs pos="0">
                <a:srgbClr val="FFE07D"/>
              </a:gs>
              <a:gs pos="50000">
                <a:srgbClr val="FF6600">
                  <a:shade val="67500"/>
                  <a:satMod val="115000"/>
                </a:srgbClr>
              </a:gs>
              <a:gs pos="100000">
                <a:srgbClr val="FF6600">
                  <a:shade val="100000"/>
                  <a:satMod val="115000"/>
                </a:srgb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dirty="0"/>
          </a:p>
        </p:txBody>
      </p:sp>
      <p:sp>
        <p:nvSpPr>
          <p:cNvPr id="5" name="4 Rectángulo"/>
          <p:cNvSpPr/>
          <p:nvPr/>
        </p:nvSpPr>
        <p:spPr>
          <a:xfrm>
            <a:off x="-142908" y="-142894"/>
            <a:ext cx="9572692" cy="5429288"/>
          </a:xfrm>
          <a:prstGeom prst="rect">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hidden"/>
                                      </p:to>
                                    </p:set>
                                  </p:childTnLst>
                                </p:cTn>
                              </p:par>
                              <p:par>
                                <p:cTn id="7" presetID="23" presetClass="exit" presetSubtype="32" fill="hold" grpId="0" nodeType="withEffect">
                                  <p:stCondLst>
                                    <p:cond delay="0"/>
                                  </p:stCondLst>
                                  <p:childTnLst>
                                    <p:anim calcmode="lin" valueType="num">
                                      <p:cBhvr>
                                        <p:cTn id="8" dur="3000"/>
                                        <p:tgtEl>
                                          <p:spTgt spid="4"/>
                                        </p:tgtEl>
                                        <p:attrNameLst>
                                          <p:attrName>ppt_w</p:attrName>
                                        </p:attrNameLst>
                                      </p:cBhvr>
                                      <p:tavLst>
                                        <p:tav tm="0">
                                          <p:val>
                                            <p:strVal val="ppt_w"/>
                                          </p:val>
                                        </p:tav>
                                        <p:tav tm="100000">
                                          <p:val>
                                            <p:fltVal val="0"/>
                                          </p:val>
                                        </p:tav>
                                      </p:tavLst>
                                    </p:anim>
                                    <p:anim calcmode="lin" valueType="num">
                                      <p:cBhvr>
                                        <p:cTn id="9" dur="3000"/>
                                        <p:tgtEl>
                                          <p:spTgt spid="4"/>
                                        </p:tgtEl>
                                        <p:attrNameLst>
                                          <p:attrName>ppt_h</p:attrName>
                                        </p:attrNameLst>
                                      </p:cBhvr>
                                      <p:tavLst>
                                        <p:tav tm="0">
                                          <p:val>
                                            <p:strVal val="ppt_h"/>
                                          </p:val>
                                        </p:tav>
                                        <p:tav tm="100000">
                                          <p:val>
                                            <p:fltVal val="0"/>
                                          </p:val>
                                        </p:tav>
                                      </p:tavLst>
                                    </p:anim>
                                    <p:set>
                                      <p:cBhvr>
                                        <p:cTn id="10" dur="1" fill="hold">
                                          <p:stCondLst>
                                            <p:cond delay="2999"/>
                                          </p:stCondLst>
                                        </p:cTn>
                                        <p:tgtEl>
                                          <p:spTgt spid="4"/>
                                        </p:tgtEl>
                                        <p:attrNameLst>
                                          <p:attrName>style.visibility</p:attrName>
                                        </p:attrNameLst>
                                      </p:cBhvr>
                                      <p:to>
                                        <p:strVal val="hidden"/>
                                      </p:to>
                                    </p:set>
                                  </p:childTnLst>
                                </p:cTn>
                              </p:par>
                              <p:par>
                                <p:cTn id="11" presetID="8" presetClass="exit" presetSubtype="32" fill="hold" grpId="1" nodeType="withEffect">
                                  <p:stCondLst>
                                    <p:cond delay="0"/>
                                  </p:stCondLst>
                                  <p:childTnLst>
                                    <p:animEffect transition="out" filter="diamond(out)">
                                      <p:cBhvr>
                                        <p:cTn id="12" dur="3000"/>
                                        <p:tgtEl>
                                          <p:spTgt spid="4"/>
                                        </p:tgtEl>
                                      </p:cBhvr>
                                    </p:animEffect>
                                    <p:set>
                                      <p:cBhvr>
                                        <p:cTn id="13" dur="1" fill="hold">
                                          <p:stCondLst>
                                            <p:cond delay="2999"/>
                                          </p:stCondLst>
                                        </p:cTn>
                                        <p:tgtEl>
                                          <p:spTgt spid="4"/>
                                        </p:tgtEl>
                                        <p:attrNameLst>
                                          <p:attrName>style.visibility</p:attrName>
                                        </p:attrNameLst>
                                      </p:cBhvr>
                                      <p:to>
                                        <p:strVal val="hidden"/>
                                      </p:to>
                                    </p:set>
                                  </p:childTnLst>
                                </p:cTn>
                              </p:par>
                              <p:par>
                                <p:cTn id="14" presetID="23" presetClass="exit" presetSubtype="288" fill="hold" grpId="0" nodeType="withEffect">
                                  <p:stCondLst>
                                    <p:cond delay="0"/>
                                  </p:stCondLst>
                                  <p:childTnLst>
                                    <p:anim calcmode="lin" valueType="num">
                                      <p:cBhvr>
                                        <p:cTn id="15" dur="3000"/>
                                        <p:tgtEl>
                                          <p:spTgt spid="3"/>
                                        </p:tgtEl>
                                        <p:attrNameLst>
                                          <p:attrName>ppt_w</p:attrName>
                                        </p:attrNameLst>
                                      </p:cBhvr>
                                      <p:tavLst>
                                        <p:tav tm="0">
                                          <p:val>
                                            <p:strVal val="ppt_w"/>
                                          </p:val>
                                        </p:tav>
                                        <p:tav tm="100000">
                                          <p:val>
                                            <p:strVal val="2/3*ppt_w"/>
                                          </p:val>
                                        </p:tav>
                                      </p:tavLst>
                                    </p:anim>
                                    <p:anim calcmode="lin" valueType="num">
                                      <p:cBhvr>
                                        <p:cTn id="16" dur="3000"/>
                                        <p:tgtEl>
                                          <p:spTgt spid="3"/>
                                        </p:tgtEl>
                                        <p:attrNameLst>
                                          <p:attrName>ppt_h</p:attrName>
                                        </p:attrNameLst>
                                      </p:cBhvr>
                                      <p:tavLst>
                                        <p:tav tm="0">
                                          <p:val>
                                            <p:strVal val="ppt_h"/>
                                          </p:val>
                                        </p:tav>
                                        <p:tav tm="100000">
                                          <p:val>
                                            <p:strVal val="2/3*ppt_h"/>
                                          </p:val>
                                        </p:tav>
                                      </p:tavLst>
                                    </p:anim>
                                    <p:set>
                                      <p:cBhvr>
                                        <p:cTn id="17" dur="1" fill="hold">
                                          <p:stCondLst>
                                            <p:cond delay="2999"/>
                                          </p:stCondLst>
                                        </p:cTn>
                                        <p:tgtEl>
                                          <p:spTgt spid="3"/>
                                        </p:tgtEl>
                                        <p:attrNameLst>
                                          <p:attrName>style.visibility</p:attrName>
                                        </p:attrNameLst>
                                      </p:cBhvr>
                                      <p:to>
                                        <p:strVal val="hidden"/>
                                      </p:to>
                                    </p:set>
                                  </p:childTnLst>
                                </p:cTn>
                              </p:par>
                              <p:par>
                                <p:cTn id="18" presetID="13" presetClass="exit" presetSubtype="32" fill="hold" grpId="1" nodeType="withEffect">
                                  <p:stCondLst>
                                    <p:cond delay="0"/>
                                  </p:stCondLst>
                                  <p:childTnLst>
                                    <p:animEffect transition="out" filter="plus(out)">
                                      <p:cBhvr>
                                        <p:cTn id="19" dur="3000"/>
                                        <p:tgtEl>
                                          <p:spTgt spid="3"/>
                                        </p:tgtEl>
                                      </p:cBhvr>
                                    </p:animEffect>
                                    <p:set>
                                      <p:cBhvr>
                                        <p:cTn id="20" dur="1" fill="hold">
                                          <p:stCondLst>
                                            <p:cond delay="2999"/>
                                          </p:stCondLst>
                                        </p:cTn>
                                        <p:tgtEl>
                                          <p:spTgt spid="3"/>
                                        </p:tgtEl>
                                        <p:attrNameLst>
                                          <p:attrName>style.visibility</p:attrName>
                                        </p:attrNameLst>
                                      </p:cBhvr>
                                      <p:to>
                                        <p:strVal val="hidden"/>
                                      </p:to>
                                    </p:set>
                                  </p:childTnLst>
                                </p:cTn>
                              </p:par>
                              <p:par>
                                <p:cTn id="21" presetID="23" presetClass="entr" presetSubtype="272" fill="hold" nodeType="withEffect">
                                  <p:stCondLst>
                                    <p:cond delay="0"/>
                                  </p:stCondLst>
                                  <p:childTnLst>
                                    <p:set>
                                      <p:cBhvr>
                                        <p:cTn id="22" dur="1" fill="hold">
                                          <p:stCondLst>
                                            <p:cond delay="0"/>
                                          </p:stCondLst>
                                        </p:cTn>
                                        <p:tgtEl>
                                          <p:spTgt spid="2"/>
                                        </p:tgtEl>
                                        <p:attrNameLst>
                                          <p:attrName>style.visibility</p:attrName>
                                        </p:attrNameLst>
                                      </p:cBhvr>
                                      <p:to>
                                        <p:strVal val="visible"/>
                                      </p:to>
                                    </p:set>
                                    <p:anim calcmode="lin" valueType="num">
                                      <p:cBhvr>
                                        <p:cTn id="23" dur="3000" fill="hold"/>
                                        <p:tgtEl>
                                          <p:spTgt spid="2"/>
                                        </p:tgtEl>
                                        <p:attrNameLst>
                                          <p:attrName>ppt_w</p:attrName>
                                        </p:attrNameLst>
                                      </p:cBhvr>
                                      <p:tavLst>
                                        <p:tav tm="0">
                                          <p:val>
                                            <p:strVal val="2/3*#ppt_w"/>
                                          </p:val>
                                        </p:tav>
                                        <p:tav tm="100000">
                                          <p:val>
                                            <p:strVal val="#ppt_w"/>
                                          </p:val>
                                        </p:tav>
                                      </p:tavLst>
                                    </p:anim>
                                    <p:anim calcmode="lin" valueType="num">
                                      <p:cBhvr>
                                        <p:cTn id="24" dur="3000" fill="hold"/>
                                        <p:tgtEl>
                                          <p:spTgt spid="2"/>
                                        </p:tgtEl>
                                        <p:attrNameLst>
                                          <p:attrName>ppt_h</p:attrName>
                                        </p:attrNameLst>
                                      </p:cBhvr>
                                      <p:tavLst>
                                        <p:tav tm="0">
                                          <p:val>
                                            <p:strVal val="2/3*#ppt_h"/>
                                          </p:val>
                                        </p:tav>
                                        <p:tav tm="100000">
                                          <p:val>
                                            <p:strVal val="#ppt_h"/>
                                          </p:val>
                                        </p:tav>
                                      </p:tavLst>
                                    </p:anim>
                                  </p:childTnLst>
                                </p:cTn>
                              </p:par>
                              <p:par>
                                <p:cTn id="25" presetID="8" presetClass="entr" presetSubtype="32" fill="hold" nodeType="withEffect">
                                  <p:stCondLst>
                                    <p:cond delay="0"/>
                                  </p:stCondLst>
                                  <p:childTnLst>
                                    <p:set>
                                      <p:cBhvr>
                                        <p:cTn id="26" dur="1" fill="hold">
                                          <p:stCondLst>
                                            <p:cond delay="0"/>
                                          </p:stCondLst>
                                        </p:cTn>
                                        <p:tgtEl>
                                          <p:spTgt spid="2"/>
                                        </p:tgtEl>
                                        <p:attrNameLst>
                                          <p:attrName>style.visibility</p:attrName>
                                        </p:attrNameLst>
                                      </p:cBhvr>
                                      <p:to>
                                        <p:strVal val="visible"/>
                                      </p:to>
                                    </p:set>
                                    <p:animEffect transition="in" filter="diamond(out)">
                                      <p:cBhvr>
                                        <p:cTn id="27"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4" grpId="0" animBg="1"/>
      <p:bldP spid="4" grpId="1" animBg="1"/>
      <p:bldP spid="5" grpId="0" animBg="1"/>
    </p:bldLst>
  </p:timing>
</p:sld>
</file>

<file path=ppt/slides/slide34.xml><?xml version="1.0" encoding="utf-8"?>
<p:sld xmlns:a="http://schemas.openxmlformats.org/drawingml/2006/main" xmlns:r="http://schemas.openxmlformats.org/officeDocument/2006/relationships" xmlns:p="http://schemas.openxmlformats.org/presentationml/2006/main">
  <p:cSld>
    <p:bg>
      <p:bgPr>
        <a:gradFill>
          <a:gsLst>
            <a:gs pos="0">
              <a:srgbClr val="92D050"/>
            </a:gs>
            <a:gs pos="50000">
              <a:schemeClr val="accent3">
                <a:lumMod val="50000"/>
                <a:shade val="67500"/>
                <a:satMod val="115000"/>
              </a:schemeClr>
            </a:gs>
            <a:gs pos="100000">
              <a:schemeClr val="accent3">
                <a:lumMod val="50000"/>
                <a:shade val="100000"/>
                <a:satMod val="115000"/>
              </a:schemeClr>
            </a:gs>
          </a:gsLst>
          <a:lin ang="10800000" scaled="1"/>
        </a:gradFill>
        <a:effectLst/>
      </p:bgPr>
    </p:bg>
    <p:spTree>
      <p:nvGrpSpPr>
        <p:cNvPr id="1" name=""/>
        <p:cNvGrpSpPr/>
        <p:nvPr/>
      </p:nvGrpSpPr>
      <p:grpSpPr>
        <a:xfrm>
          <a:off x="0" y="0"/>
          <a:ext cx="0" cy="0"/>
          <a:chOff x="0" y="0"/>
          <a:chExt cx="0" cy="0"/>
        </a:xfrm>
      </p:grpSpPr>
      <p:pic>
        <p:nvPicPr>
          <p:cNvPr id="2" name="1 Imagen" descr="stock-photo-76196853.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4" name="3 Rectángulo"/>
          <p:cNvSpPr/>
          <p:nvPr/>
        </p:nvSpPr>
        <p:spPr>
          <a:xfrm>
            <a:off x="0" y="0"/>
            <a:ext cx="9144000" cy="5143500"/>
          </a:xfrm>
          <a:prstGeom prst="rect">
            <a:avLst/>
          </a:prstGeom>
          <a:gradFill flip="none" rotWithShape="1">
            <a:gsLst>
              <a:gs pos="0">
                <a:srgbClr val="FDE7FE"/>
              </a:gs>
              <a:gs pos="50000">
                <a:srgbClr val="C80051">
                  <a:shade val="67500"/>
                  <a:satMod val="115000"/>
                </a:srgbClr>
              </a:gs>
              <a:gs pos="100000">
                <a:srgbClr val="C80051">
                  <a:shade val="100000"/>
                  <a:satMod val="115000"/>
                </a:srgb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dirty="0"/>
          </a:p>
        </p:txBody>
      </p:sp>
      <p:sp>
        <p:nvSpPr>
          <p:cNvPr id="5" name="4 Rectángulo"/>
          <p:cNvSpPr/>
          <p:nvPr/>
        </p:nvSpPr>
        <p:spPr>
          <a:xfrm>
            <a:off x="0" y="0"/>
            <a:ext cx="9144000" cy="5143500"/>
          </a:xfrm>
          <a:prstGeom prst="rect">
            <a:avLst/>
          </a:prstGeom>
          <a:gradFill flip="none" rotWithShape="1">
            <a:gsLst>
              <a:gs pos="0">
                <a:schemeClr val="tx1"/>
              </a:gs>
              <a:gs pos="50000">
                <a:srgbClr val="009900">
                  <a:shade val="67500"/>
                  <a:satMod val="115000"/>
                </a:srgbClr>
              </a:gs>
              <a:gs pos="100000">
                <a:srgbClr val="009900">
                  <a:shade val="100000"/>
                  <a:satMod val="115000"/>
                </a:srgb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dirty="0"/>
          </a:p>
        </p:txBody>
      </p:sp>
      <p:sp>
        <p:nvSpPr>
          <p:cNvPr id="6" name="5 Rectángulo"/>
          <p:cNvSpPr/>
          <p:nvPr/>
        </p:nvSpPr>
        <p:spPr>
          <a:xfrm>
            <a:off x="-142908" y="-142894"/>
            <a:ext cx="9572692" cy="5429288"/>
          </a:xfrm>
          <a:prstGeom prst="rect">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6"/>
                                        </p:tgtEl>
                                        <p:attrNameLst>
                                          <p:attrName>style.visibility</p:attrName>
                                        </p:attrNameLst>
                                      </p:cBhvr>
                                      <p:to>
                                        <p:strVal val="hidden"/>
                                      </p:to>
                                    </p:set>
                                  </p:childTnLst>
                                </p:cTn>
                              </p:par>
                              <p:par>
                                <p:cTn id="7" presetID="17" presetClass="exit" presetSubtype="10" fill="hold" grpId="0" nodeType="withEffect">
                                  <p:stCondLst>
                                    <p:cond delay="0"/>
                                  </p:stCondLst>
                                  <p:childTnLst>
                                    <p:anim calcmode="lin" valueType="num">
                                      <p:cBhvr>
                                        <p:cTn id="8" dur="3000"/>
                                        <p:tgtEl>
                                          <p:spTgt spid="5"/>
                                        </p:tgtEl>
                                        <p:attrNameLst>
                                          <p:attrName>ppt_w</p:attrName>
                                        </p:attrNameLst>
                                      </p:cBhvr>
                                      <p:tavLst>
                                        <p:tav tm="0">
                                          <p:val>
                                            <p:strVal val="ppt_w"/>
                                          </p:val>
                                        </p:tav>
                                        <p:tav tm="100000">
                                          <p:val>
                                            <p:fltVal val="0"/>
                                          </p:val>
                                        </p:tav>
                                      </p:tavLst>
                                    </p:anim>
                                    <p:anim calcmode="lin" valueType="num">
                                      <p:cBhvr>
                                        <p:cTn id="9" dur="3000"/>
                                        <p:tgtEl>
                                          <p:spTgt spid="5"/>
                                        </p:tgtEl>
                                        <p:attrNameLst>
                                          <p:attrName>ppt_h</p:attrName>
                                        </p:attrNameLst>
                                      </p:cBhvr>
                                      <p:tavLst>
                                        <p:tav tm="0">
                                          <p:val>
                                            <p:strVal val="ppt_h"/>
                                          </p:val>
                                        </p:tav>
                                        <p:tav tm="100000">
                                          <p:val>
                                            <p:strVal val="ppt_h"/>
                                          </p:val>
                                        </p:tav>
                                      </p:tavLst>
                                    </p:anim>
                                    <p:set>
                                      <p:cBhvr>
                                        <p:cTn id="10" dur="1" fill="hold">
                                          <p:stCondLst>
                                            <p:cond delay="2999"/>
                                          </p:stCondLst>
                                        </p:cTn>
                                        <p:tgtEl>
                                          <p:spTgt spid="5"/>
                                        </p:tgtEl>
                                        <p:attrNameLst>
                                          <p:attrName>style.visibility</p:attrName>
                                        </p:attrNameLst>
                                      </p:cBhvr>
                                      <p:to>
                                        <p:strVal val="hidden"/>
                                      </p:to>
                                    </p:set>
                                  </p:childTnLst>
                                </p:cTn>
                              </p:par>
                              <p:par>
                                <p:cTn id="11" presetID="6" presetClass="exit" presetSubtype="32" fill="hold" grpId="1" nodeType="withEffect">
                                  <p:stCondLst>
                                    <p:cond delay="0"/>
                                  </p:stCondLst>
                                  <p:childTnLst>
                                    <p:animEffect transition="out" filter="circle(out)">
                                      <p:cBhvr>
                                        <p:cTn id="12" dur="3000"/>
                                        <p:tgtEl>
                                          <p:spTgt spid="5"/>
                                        </p:tgtEl>
                                      </p:cBhvr>
                                    </p:animEffect>
                                    <p:set>
                                      <p:cBhvr>
                                        <p:cTn id="13" dur="1" fill="hold">
                                          <p:stCondLst>
                                            <p:cond delay="2999"/>
                                          </p:stCondLst>
                                        </p:cTn>
                                        <p:tgtEl>
                                          <p:spTgt spid="5"/>
                                        </p:tgtEl>
                                        <p:attrNameLst>
                                          <p:attrName>style.visibility</p:attrName>
                                        </p:attrNameLst>
                                      </p:cBhvr>
                                      <p:to>
                                        <p:strVal val="hidden"/>
                                      </p:to>
                                    </p:set>
                                  </p:childTnLst>
                                </p:cTn>
                              </p:par>
                              <p:par>
                                <p:cTn id="14" presetID="23" presetClass="exit" presetSubtype="32" fill="hold" grpId="0" nodeType="withEffect">
                                  <p:stCondLst>
                                    <p:cond delay="0"/>
                                  </p:stCondLst>
                                  <p:childTnLst>
                                    <p:anim calcmode="lin" valueType="num">
                                      <p:cBhvr>
                                        <p:cTn id="15" dur="3000"/>
                                        <p:tgtEl>
                                          <p:spTgt spid="4"/>
                                        </p:tgtEl>
                                        <p:attrNameLst>
                                          <p:attrName>ppt_w</p:attrName>
                                        </p:attrNameLst>
                                      </p:cBhvr>
                                      <p:tavLst>
                                        <p:tav tm="0">
                                          <p:val>
                                            <p:strVal val="ppt_w"/>
                                          </p:val>
                                        </p:tav>
                                        <p:tav tm="100000">
                                          <p:val>
                                            <p:fltVal val="0"/>
                                          </p:val>
                                        </p:tav>
                                      </p:tavLst>
                                    </p:anim>
                                    <p:anim calcmode="lin" valueType="num">
                                      <p:cBhvr>
                                        <p:cTn id="16" dur="3000"/>
                                        <p:tgtEl>
                                          <p:spTgt spid="4"/>
                                        </p:tgtEl>
                                        <p:attrNameLst>
                                          <p:attrName>ppt_h</p:attrName>
                                        </p:attrNameLst>
                                      </p:cBhvr>
                                      <p:tavLst>
                                        <p:tav tm="0">
                                          <p:val>
                                            <p:strVal val="ppt_h"/>
                                          </p:val>
                                        </p:tav>
                                        <p:tav tm="100000">
                                          <p:val>
                                            <p:fltVal val="0"/>
                                          </p:val>
                                        </p:tav>
                                      </p:tavLst>
                                    </p:anim>
                                    <p:set>
                                      <p:cBhvr>
                                        <p:cTn id="17" dur="1" fill="hold">
                                          <p:stCondLst>
                                            <p:cond delay="2999"/>
                                          </p:stCondLst>
                                        </p:cTn>
                                        <p:tgtEl>
                                          <p:spTgt spid="4"/>
                                        </p:tgtEl>
                                        <p:attrNameLst>
                                          <p:attrName>style.visibility</p:attrName>
                                        </p:attrNameLst>
                                      </p:cBhvr>
                                      <p:to>
                                        <p:strVal val="hidden"/>
                                      </p:to>
                                    </p:set>
                                  </p:childTnLst>
                                </p:cTn>
                              </p:par>
                              <p:par>
                                <p:cTn id="18" presetID="13" presetClass="exit" presetSubtype="32" fill="hold" grpId="1" nodeType="withEffect">
                                  <p:stCondLst>
                                    <p:cond delay="0"/>
                                  </p:stCondLst>
                                  <p:childTnLst>
                                    <p:animEffect transition="out" filter="plus(out)">
                                      <p:cBhvr>
                                        <p:cTn id="19" dur="3000"/>
                                        <p:tgtEl>
                                          <p:spTgt spid="4"/>
                                        </p:tgtEl>
                                      </p:cBhvr>
                                    </p:animEffect>
                                    <p:set>
                                      <p:cBhvr>
                                        <p:cTn id="20" dur="1" fill="hold">
                                          <p:stCondLst>
                                            <p:cond delay="2999"/>
                                          </p:stCondLst>
                                        </p:cTn>
                                        <p:tgtEl>
                                          <p:spTgt spid="4"/>
                                        </p:tgtEl>
                                        <p:attrNameLst>
                                          <p:attrName>style.visibility</p:attrName>
                                        </p:attrNameLst>
                                      </p:cBhvr>
                                      <p:to>
                                        <p:strVal val="hidden"/>
                                      </p:to>
                                    </p:set>
                                  </p:childTnLst>
                                </p:cTn>
                              </p:par>
                              <p:par>
                                <p:cTn id="21" presetID="23" presetClass="entr" presetSubtype="288" fill="hold" nodeType="withEffect">
                                  <p:stCondLst>
                                    <p:cond delay="0"/>
                                  </p:stCondLst>
                                  <p:childTnLst>
                                    <p:set>
                                      <p:cBhvr>
                                        <p:cTn id="22" dur="1" fill="hold">
                                          <p:stCondLst>
                                            <p:cond delay="0"/>
                                          </p:stCondLst>
                                        </p:cTn>
                                        <p:tgtEl>
                                          <p:spTgt spid="2"/>
                                        </p:tgtEl>
                                        <p:attrNameLst>
                                          <p:attrName>style.visibility</p:attrName>
                                        </p:attrNameLst>
                                      </p:cBhvr>
                                      <p:to>
                                        <p:strVal val="visible"/>
                                      </p:to>
                                    </p:set>
                                    <p:anim calcmode="lin" valueType="num">
                                      <p:cBhvr>
                                        <p:cTn id="23" dur="3000" fill="hold"/>
                                        <p:tgtEl>
                                          <p:spTgt spid="2"/>
                                        </p:tgtEl>
                                        <p:attrNameLst>
                                          <p:attrName>ppt_w</p:attrName>
                                        </p:attrNameLst>
                                      </p:cBhvr>
                                      <p:tavLst>
                                        <p:tav tm="0">
                                          <p:val>
                                            <p:strVal val="4/3*#ppt_w"/>
                                          </p:val>
                                        </p:tav>
                                        <p:tav tm="100000">
                                          <p:val>
                                            <p:strVal val="#ppt_w"/>
                                          </p:val>
                                        </p:tav>
                                      </p:tavLst>
                                    </p:anim>
                                    <p:anim calcmode="lin" valueType="num">
                                      <p:cBhvr>
                                        <p:cTn id="24" dur="3000" fill="hold"/>
                                        <p:tgtEl>
                                          <p:spTgt spid="2"/>
                                        </p:tgtEl>
                                        <p:attrNameLst>
                                          <p:attrName>ppt_h</p:attrName>
                                        </p:attrNameLst>
                                      </p:cBhvr>
                                      <p:tavLst>
                                        <p:tav tm="0">
                                          <p:val>
                                            <p:strVal val="4/3*#ppt_h"/>
                                          </p:val>
                                        </p:tav>
                                        <p:tav tm="100000">
                                          <p:val>
                                            <p:strVal val="#ppt_h"/>
                                          </p:val>
                                        </p:tav>
                                      </p:tavLst>
                                    </p:anim>
                                  </p:childTnLst>
                                </p:cTn>
                              </p:par>
                              <p:par>
                                <p:cTn id="25" presetID="13" presetClass="entr" presetSubtype="32" fill="hold" nodeType="withEffect">
                                  <p:stCondLst>
                                    <p:cond delay="0"/>
                                  </p:stCondLst>
                                  <p:childTnLst>
                                    <p:set>
                                      <p:cBhvr>
                                        <p:cTn id="26" dur="1" fill="hold">
                                          <p:stCondLst>
                                            <p:cond delay="0"/>
                                          </p:stCondLst>
                                        </p:cTn>
                                        <p:tgtEl>
                                          <p:spTgt spid="2"/>
                                        </p:tgtEl>
                                        <p:attrNameLst>
                                          <p:attrName>style.visibility</p:attrName>
                                        </p:attrNameLst>
                                      </p:cBhvr>
                                      <p:to>
                                        <p:strVal val="visible"/>
                                      </p:to>
                                    </p:set>
                                    <p:animEffect transition="in" filter="plus(out)">
                                      <p:cBhvr>
                                        <p:cTn id="27"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5" grpId="0" animBg="1"/>
      <p:bldP spid="5" grpId="1" animBg="1"/>
      <p:bldP spid="6" grpId="0" animBg="1"/>
    </p:bldLst>
  </p:timing>
</p:sld>
</file>

<file path=ppt/slides/slide35.xml><?xml version="1.0" encoding="utf-8"?>
<p:sld xmlns:a="http://schemas.openxmlformats.org/drawingml/2006/main" xmlns:r="http://schemas.openxmlformats.org/officeDocument/2006/relationships" xmlns:p="http://schemas.openxmlformats.org/presentationml/2006/main">
  <p:cSld>
    <p:bg>
      <p:bgPr>
        <a:gradFill>
          <a:gsLst>
            <a:gs pos="0">
              <a:srgbClr val="002060"/>
            </a:gs>
            <a:gs pos="50000">
              <a:srgbClr val="0070C0">
                <a:shade val="67500"/>
                <a:satMod val="115000"/>
              </a:srgbClr>
            </a:gs>
            <a:gs pos="100000">
              <a:srgbClr val="0070C0">
                <a:shade val="100000"/>
                <a:satMod val="115000"/>
              </a:srgbClr>
            </a:gs>
          </a:gsLst>
          <a:lin ang="16200000" scaled="1"/>
        </a:gradFill>
        <a:effectLst/>
      </p:bgPr>
    </p:bg>
    <p:spTree>
      <p:nvGrpSpPr>
        <p:cNvPr id="1" name=""/>
        <p:cNvGrpSpPr/>
        <p:nvPr/>
      </p:nvGrpSpPr>
      <p:grpSpPr>
        <a:xfrm>
          <a:off x="0" y="0"/>
          <a:ext cx="0" cy="0"/>
          <a:chOff x="0" y="0"/>
          <a:chExt cx="0" cy="0"/>
        </a:xfrm>
      </p:grpSpPr>
      <p:pic>
        <p:nvPicPr>
          <p:cNvPr id="2" name="1 Imagen" descr="stock-photo-62585555.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4" name="3 Rectángulo"/>
          <p:cNvSpPr/>
          <p:nvPr/>
        </p:nvSpPr>
        <p:spPr>
          <a:xfrm>
            <a:off x="0" y="0"/>
            <a:ext cx="9144000" cy="5143500"/>
          </a:xfrm>
          <a:prstGeom prst="rect">
            <a:avLst/>
          </a:prstGeom>
          <a:gradFill flip="none" rotWithShape="1">
            <a:gsLst>
              <a:gs pos="0">
                <a:srgbClr val="993300"/>
              </a:gs>
              <a:gs pos="50000">
                <a:srgbClr val="FAD7C2">
                  <a:shade val="67500"/>
                  <a:satMod val="115000"/>
                </a:srgbClr>
              </a:gs>
              <a:gs pos="100000">
                <a:srgbClr val="FAD7C2">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dirty="0"/>
          </a:p>
        </p:txBody>
      </p:sp>
      <p:sp>
        <p:nvSpPr>
          <p:cNvPr id="5" name="4 Rectángulo"/>
          <p:cNvSpPr/>
          <p:nvPr/>
        </p:nvSpPr>
        <p:spPr>
          <a:xfrm>
            <a:off x="0" y="0"/>
            <a:ext cx="9144000" cy="5143500"/>
          </a:xfrm>
          <a:prstGeom prst="rect">
            <a:avLst/>
          </a:prstGeom>
          <a:gradFill flip="none" rotWithShape="1">
            <a:gsLst>
              <a:gs pos="7000">
                <a:srgbClr val="FBC9DE"/>
              </a:gs>
              <a:gs pos="50000">
                <a:srgbClr val="993300">
                  <a:shade val="67500"/>
                  <a:satMod val="115000"/>
                </a:srgbClr>
              </a:gs>
              <a:gs pos="100000">
                <a:srgbClr val="993300">
                  <a:shade val="100000"/>
                  <a:satMod val="115000"/>
                </a:srgb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dirty="0"/>
          </a:p>
        </p:txBody>
      </p:sp>
      <p:sp>
        <p:nvSpPr>
          <p:cNvPr id="6" name="5 Rectángulo"/>
          <p:cNvSpPr/>
          <p:nvPr/>
        </p:nvSpPr>
        <p:spPr>
          <a:xfrm>
            <a:off x="-142908" y="-142894"/>
            <a:ext cx="9572692" cy="5429288"/>
          </a:xfrm>
          <a:prstGeom prst="rect">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6"/>
                                        </p:tgtEl>
                                        <p:attrNameLst>
                                          <p:attrName>style.visibility</p:attrName>
                                        </p:attrNameLst>
                                      </p:cBhvr>
                                      <p:to>
                                        <p:strVal val="hidden"/>
                                      </p:to>
                                    </p:set>
                                  </p:childTnLst>
                                </p:cTn>
                              </p:par>
                              <p:par>
                                <p:cTn id="7" presetID="17" presetClass="exit" presetSubtype="10" fill="hold" grpId="0" nodeType="withEffect">
                                  <p:stCondLst>
                                    <p:cond delay="0"/>
                                  </p:stCondLst>
                                  <p:childTnLst>
                                    <p:anim calcmode="lin" valueType="num">
                                      <p:cBhvr>
                                        <p:cTn id="8" dur="3000"/>
                                        <p:tgtEl>
                                          <p:spTgt spid="5"/>
                                        </p:tgtEl>
                                        <p:attrNameLst>
                                          <p:attrName>ppt_w</p:attrName>
                                        </p:attrNameLst>
                                      </p:cBhvr>
                                      <p:tavLst>
                                        <p:tav tm="0">
                                          <p:val>
                                            <p:strVal val="ppt_w"/>
                                          </p:val>
                                        </p:tav>
                                        <p:tav tm="100000">
                                          <p:val>
                                            <p:fltVal val="0"/>
                                          </p:val>
                                        </p:tav>
                                      </p:tavLst>
                                    </p:anim>
                                    <p:anim calcmode="lin" valueType="num">
                                      <p:cBhvr>
                                        <p:cTn id="9" dur="3000"/>
                                        <p:tgtEl>
                                          <p:spTgt spid="5"/>
                                        </p:tgtEl>
                                        <p:attrNameLst>
                                          <p:attrName>ppt_h</p:attrName>
                                        </p:attrNameLst>
                                      </p:cBhvr>
                                      <p:tavLst>
                                        <p:tav tm="0">
                                          <p:val>
                                            <p:strVal val="ppt_h"/>
                                          </p:val>
                                        </p:tav>
                                        <p:tav tm="100000">
                                          <p:val>
                                            <p:strVal val="ppt_h"/>
                                          </p:val>
                                        </p:tav>
                                      </p:tavLst>
                                    </p:anim>
                                    <p:set>
                                      <p:cBhvr>
                                        <p:cTn id="10" dur="1" fill="hold">
                                          <p:stCondLst>
                                            <p:cond delay="2999"/>
                                          </p:stCondLst>
                                        </p:cTn>
                                        <p:tgtEl>
                                          <p:spTgt spid="5"/>
                                        </p:tgtEl>
                                        <p:attrNameLst>
                                          <p:attrName>style.visibility</p:attrName>
                                        </p:attrNameLst>
                                      </p:cBhvr>
                                      <p:to>
                                        <p:strVal val="hidden"/>
                                      </p:to>
                                    </p:set>
                                  </p:childTnLst>
                                </p:cTn>
                              </p:par>
                              <p:par>
                                <p:cTn id="11" presetID="16" presetClass="exit" presetSubtype="42" fill="hold" grpId="1" nodeType="withEffect">
                                  <p:stCondLst>
                                    <p:cond delay="0"/>
                                  </p:stCondLst>
                                  <p:childTnLst>
                                    <p:animEffect transition="out" filter="barn(outHorizontal)">
                                      <p:cBhvr>
                                        <p:cTn id="12" dur="3000"/>
                                        <p:tgtEl>
                                          <p:spTgt spid="5"/>
                                        </p:tgtEl>
                                      </p:cBhvr>
                                    </p:animEffect>
                                    <p:set>
                                      <p:cBhvr>
                                        <p:cTn id="13" dur="1" fill="hold">
                                          <p:stCondLst>
                                            <p:cond delay="2999"/>
                                          </p:stCondLst>
                                        </p:cTn>
                                        <p:tgtEl>
                                          <p:spTgt spid="5"/>
                                        </p:tgtEl>
                                        <p:attrNameLst>
                                          <p:attrName>style.visibility</p:attrName>
                                        </p:attrNameLst>
                                      </p:cBhvr>
                                      <p:to>
                                        <p:strVal val="hidden"/>
                                      </p:to>
                                    </p:set>
                                  </p:childTnLst>
                                </p:cTn>
                              </p:par>
                              <p:par>
                                <p:cTn id="14" presetID="17" presetClass="exit" presetSubtype="10" fill="hold" grpId="0" nodeType="withEffect">
                                  <p:stCondLst>
                                    <p:cond delay="0"/>
                                  </p:stCondLst>
                                  <p:childTnLst>
                                    <p:anim calcmode="lin" valueType="num">
                                      <p:cBhvr>
                                        <p:cTn id="15" dur="3000"/>
                                        <p:tgtEl>
                                          <p:spTgt spid="4"/>
                                        </p:tgtEl>
                                        <p:attrNameLst>
                                          <p:attrName>ppt_w</p:attrName>
                                        </p:attrNameLst>
                                      </p:cBhvr>
                                      <p:tavLst>
                                        <p:tav tm="0">
                                          <p:val>
                                            <p:strVal val="ppt_w"/>
                                          </p:val>
                                        </p:tav>
                                        <p:tav tm="100000">
                                          <p:val>
                                            <p:fltVal val="0"/>
                                          </p:val>
                                        </p:tav>
                                      </p:tavLst>
                                    </p:anim>
                                    <p:anim calcmode="lin" valueType="num">
                                      <p:cBhvr>
                                        <p:cTn id="16" dur="3000"/>
                                        <p:tgtEl>
                                          <p:spTgt spid="4"/>
                                        </p:tgtEl>
                                        <p:attrNameLst>
                                          <p:attrName>ppt_h</p:attrName>
                                        </p:attrNameLst>
                                      </p:cBhvr>
                                      <p:tavLst>
                                        <p:tav tm="0">
                                          <p:val>
                                            <p:strVal val="ppt_h"/>
                                          </p:val>
                                        </p:tav>
                                        <p:tav tm="100000">
                                          <p:val>
                                            <p:strVal val="ppt_h"/>
                                          </p:val>
                                        </p:tav>
                                      </p:tavLst>
                                    </p:anim>
                                    <p:set>
                                      <p:cBhvr>
                                        <p:cTn id="17" dur="1" fill="hold">
                                          <p:stCondLst>
                                            <p:cond delay="2999"/>
                                          </p:stCondLst>
                                        </p:cTn>
                                        <p:tgtEl>
                                          <p:spTgt spid="4"/>
                                        </p:tgtEl>
                                        <p:attrNameLst>
                                          <p:attrName>style.visibility</p:attrName>
                                        </p:attrNameLst>
                                      </p:cBhvr>
                                      <p:to>
                                        <p:strVal val="hidden"/>
                                      </p:to>
                                    </p:set>
                                  </p:childTnLst>
                                </p:cTn>
                              </p:par>
                              <p:par>
                                <p:cTn id="18" presetID="3" presetClass="exit" presetSubtype="5" fill="hold" grpId="1" nodeType="withEffect">
                                  <p:stCondLst>
                                    <p:cond delay="0"/>
                                  </p:stCondLst>
                                  <p:childTnLst>
                                    <p:animEffect transition="out" filter="blinds(vertical)">
                                      <p:cBhvr>
                                        <p:cTn id="19" dur="3000"/>
                                        <p:tgtEl>
                                          <p:spTgt spid="4"/>
                                        </p:tgtEl>
                                      </p:cBhvr>
                                    </p:animEffect>
                                    <p:set>
                                      <p:cBhvr>
                                        <p:cTn id="20" dur="1" fill="hold">
                                          <p:stCondLst>
                                            <p:cond delay="2999"/>
                                          </p:stCondLst>
                                        </p:cTn>
                                        <p:tgtEl>
                                          <p:spTgt spid="4"/>
                                        </p:tgtEl>
                                        <p:attrNameLst>
                                          <p:attrName>style.visibility</p:attrName>
                                        </p:attrNameLst>
                                      </p:cBhvr>
                                      <p:to>
                                        <p:strVal val="hidden"/>
                                      </p:to>
                                    </p:set>
                                  </p:childTnLst>
                                </p:cTn>
                              </p:par>
                              <p:par>
                                <p:cTn id="21" presetID="23" presetClass="entr" presetSubtype="272" fill="hold" nodeType="withEffect">
                                  <p:stCondLst>
                                    <p:cond delay="0"/>
                                  </p:stCondLst>
                                  <p:childTnLst>
                                    <p:set>
                                      <p:cBhvr>
                                        <p:cTn id="22" dur="1" fill="hold">
                                          <p:stCondLst>
                                            <p:cond delay="0"/>
                                          </p:stCondLst>
                                        </p:cTn>
                                        <p:tgtEl>
                                          <p:spTgt spid="2"/>
                                        </p:tgtEl>
                                        <p:attrNameLst>
                                          <p:attrName>style.visibility</p:attrName>
                                        </p:attrNameLst>
                                      </p:cBhvr>
                                      <p:to>
                                        <p:strVal val="visible"/>
                                      </p:to>
                                    </p:set>
                                    <p:anim calcmode="lin" valueType="num">
                                      <p:cBhvr>
                                        <p:cTn id="23" dur="3000" fill="hold"/>
                                        <p:tgtEl>
                                          <p:spTgt spid="2"/>
                                        </p:tgtEl>
                                        <p:attrNameLst>
                                          <p:attrName>ppt_w</p:attrName>
                                        </p:attrNameLst>
                                      </p:cBhvr>
                                      <p:tavLst>
                                        <p:tav tm="0">
                                          <p:val>
                                            <p:strVal val="2/3*#ppt_w"/>
                                          </p:val>
                                        </p:tav>
                                        <p:tav tm="100000">
                                          <p:val>
                                            <p:strVal val="#ppt_w"/>
                                          </p:val>
                                        </p:tav>
                                      </p:tavLst>
                                    </p:anim>
                                    <p:anim calcmode="lin" valueType="num">
                                      <p:cBhvr>
                                        <p:cTn id="24" dur="3000" fill="hold"/>
                                        <p:tgtEl>
                                          <p:spTgt spid="2"/>
                                        </p:tgtEl>
                                        <p:attrNameLst>
                                          <p:attrName>ppt_h</p:attrName>
                                        </p:attrNameLst>
                                      </p:cBhvr>
                                      <p:tavLst>
                                        <p:tav tm="0">
                                          <p:val>
                                            <p:strVal val="2/3*#ppt_h"/>
                                          </p:val>
                                        </p:tav>
                                        <p:tav tm="100000">
                                          <p:val>
                                            <p:strVal val="#ppt_h"/>
                                          </p:val>
                                        </p:tav>
                                      </p:tavLst>
                                    </p:anim>
                                  </p:childTnLst>
                                </p:cTn>
                              </p:par>
                              <p:par>
                                <p:cTn id="25" presetID="16" presetClass="entr" presetSubtype="37" fill="hold" nodeType="withEffect">
                                  <p:stCondLst>
                                    <p:cond delay="0"/>
                                  </p:stCondLst>
                                  <p:childTnLst>
                                    <p:set>
                                      <p:cBhvr>
                                        <p:cTn id="26" dur="1" fill="hold">
                                          <p:stCondLst>
                                            <p:cond delay="0"/>
                                          </p:stCondLst>
                                        </p:cTn>
                                        <p:tgtEl>
                                          <p:spTgt spid="2"/>
                                        </p:tgtEl>
                                        <p:attrNameLst>
                                          <p:attrName>style.visibility</p:attrName>
                                        </p:attrNameLst>
                                      </p:cBhvr>
                                      <p:to>
                                        <p:strVal val="visible"/>
                                      </p:to>
                                    </p:set>
                                    <p:animEffect transition="in" filter="barn(outVertical)">
                                      <p:cBhvr>
                                        <p:cTn id="27"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5" grpId="0" animBg="1"/>
      <p:bldP spid="5" grpId="1" animBg="1"/>
      <p:bldP spid="6" grpId="0" animBg="1"/>
    </p:bldLst>
  </p:timing>
</p:sld>
</file>

<file path=ppt/slides/slide36.xml><?xml version="1.0" encoding="utf-8"?>
<p:sld xmlns:a="http://schemas.openxmlformats.org/drawingml/2006/main" xmlns:r="http://schemas.openxmlformats.org/officeDocument/2006/relationships" xmlns:p="http://schemas.openxmlformats.org/presentationml/2006/main">
  <p:cSld>
    <p:bg>
      <p:bgPr>
        <a:gradFill>
          <a:gsLst>
            <a:gs pos="0">
              <a:schemeClr val="accent3">
                <a:lumMod val="50000"/>
              </a:schemeClr>
            </a:gs>
            <a:gs pos="50000">
              <a:srgbClr val="DFF1CB">
                <a:shade val="67500"/>
                <a:satMod val="115000"/>
              </a:srgbClr>
            </a:gs>
            <a:gs pos="100000">
              <a:srgbClr val="DFF1CB">
                <a:shade val="100000"/>
                <a:satMod val="115000"/>
              </a:srgbClr>
            </a:gs>
          </a:gsLst>
          <a:lin ang="16200000" scaled="1"/>
        </a:gradFill>
        <a:effectLst/>
      </p:bgPr>
    </p:bg>
    <p:spTree>
      <p:nvGrpSpPr>
        <p:cNvPr id="1" name=""/>
        <p:cNvGrpSpPr/>
        <p:nvPr/>
      </p:nvGrpSpPr>
      <p:grpSpPr>
        <a:xfrm>
          <a:off x="0" y="0"/>
          <a:ext cx="0" cy="0"/>
          <a:chOff x="0" y="0"/>
          <a:chExt cx="0" cy="0"/>
        </a:xfrm>
      </p:grpSpPr>
      <p:pic>
        <p:nvPicPr>
          <p:cNvPr id="2" name="1 Imagen" descr="788e4537.png"/>
          <p:cNvPicPr>
            <a:picLocks noChangeAspect="1"/>
          </p:cNvPicPr>
          <p:nvPr/>
        </p:nvPicPr>
        <p:blipFill>
          <a:blip r:embed="rId2"/>
          <a:stretch>
            <a:fillRect/>
          </a:stretch>
        </p:blipFill>
        <p:spPr>
          <a:xfrm>
            <a:off x="500034" y="0"/>
            <a:ext cx="8192389" cy="5143500"/>
          </a:xfrm>
          <a:prstGeom prst="rect">
            <a:avLst/>
          </a:prstGeom>
        </p:spPr>
      </p:pic>
      <p:sp>
        <p:nvSpPr>
          <p:cNvPr id="4" name="3 CuadroTexto"/>
          <p:cNvSpPr txBox="1"/>
          <p:nvPr/>
        </p:nvSpPr>
        <p:spPr>
          <a:xfrm>
            <a:off x="2786050" y="2500312"/>
            <a:ext cx="2928958" cy="1015663"/>
          </a:xfrm>
          <a:prstGeom prst="rect">
            <a:avLst/>
          </a:prstGeom>
          <a:noFill/>
        </p:spPr>
        <p:txBody>
          <a:bodyPr wrap="square" rtlCol="0">
            <a:spAutoFit/>
          </a:bodyPr>
          <a:lstStyle/>
          <a:p>
            <a:pPr algn="ctr"/>
            <a:r>
              <a:rPr lang="es-PE" sz="1200" b="1" dirty="0" smtClean="0">
                <a:solidFill>
                  <a:srgbClr val="FFFF00"/>
                </a:solidFill>
                <a:effectLst>
                  <a:outerShdw blurRad="38100" dist="38100" dir="2700000" algn="tl">
                    <a:srgbClr val="000000">
                      <a:alpha val="43137"/>
                    </a:srgbClr>
                  </a:outerShdw>
                </a:effectLst>
              </a:rPr>
              <a:t>Siempre habrá quien aprecie tu belleza. Esa que no se compra, esa que no engaña, esa que es auténtica, esa que se expande inundando con su brillo todo lo que toca, esa que nace de lo más profundo de tu ser</a:t>
            </a:r>
            <a:endParaRPr lang="es-PE" sz="1200" b="1" dirty="0">
              <a:solidFill>
                <a:srgbClr val="FFFF00"/>
              </a:solidFill>
              <a:effectLst>
                <a:outerShdw blurRad="38100" dist="38100" dir="2700000" algn="tl">
                  <a:srgbClr val="000000">
                    <a:alpha val="43137"/>
                  </a:srgbClr>
                </a:outerShdw>
              </a:effectLst>
            </a:endParaRPr>
          </a:p>
        </p:txBody>
      </p:sp>
      <p:sp>
        <p:nvSpPr>
          <p:cNvPr id="5" name="4 Rectángulo"/>
          <p:cNvSpPr/>
          <p:nvPr/>
        </p:nvSpPr>
        <p:spPr>
          <a:xfrm>
            <a:off x="-142908" y="-142894"/>
            <a:ext cx="9572692" cy="5429288"/>
          </a:xfrm>
          <a:prstGeom prst="rect">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2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37.xml><?xml version="1.0" encoding="utf-8"?>
<p:sld xmlns:a="http://schemas.openxmlformats.org/drawingml/2006/main" xmlns:r="http://schemas.openxmlformats.org/officeDocument/2006/relationships" xmlns:p="http://schemas.openxmlformats.org/presentationml/2006/main">
  <p:cSld>
    <p:bg>
      <p:bgPr>
        <a:gradFill>
          <a:gsLst>
            <a:gs pos="0">
              <a:srgbClr val="001E00"/>
            </a:gs>
            <a:gs pos="50000">
              <a:srgbClr val="009900">
                <a:shade val="67500"/>
                <a:satMod val="115000"/>
              </a:srgbClr>
            </a:gs>
            <a:gs pos="100000">
              <a:srgbClr val="009900">
                <a:shade val="100000"/>
                <a:satMod val="115000"/>
              </a:srgbClr>
            </a:gs>
          </a:gsLst>
          <a:lin ang="16200000" scaled="1"/>
        </a:gradFill>
        <a:effectLst/>
      </p:bgPr>
    </p:bg>
    <p:spTree>
      <p:nvGrpSpPr>
        <p:cNvPr id="1" name=""/>
        <p:cNvGrpSpPr/>
        <p:nvPr/>
      </p:nvGrpSpPr>
      <p:grpSpPr>
        <a:xfrm>
          <a:off x="0" y="0"/>
          <a:ext cx="0" cy="0"/>
          <a:chOff x="0" y="0"/>
          <a:chExt cx="0" cy="0"/>
        </a:xfrm>
      </p:grpSpPr>
      <p:pic>
        <p:nvPicPr>
          <p:cNvPr id="2" name="1 Imagen" descr="stock-photo-87151765.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4" name="3 Rectángulo"/>
          <p:cNvSpPr/>
          <p:nvPr/>
        </p:nvSpPr>
        <p:spPr>
          <a:xfrm>
            <a:off x="0" y="0"/>
            <a:ext cx="9144000" cy="5143500"/>
          </a:xfrm>
          <a:prstGeom prst="rect">
            <a:avLst/>
          </a:prstGeom>
          <a:gradFill flip="none" rotWithShape="1">
            <a:gsLst>
              <a:gs pos="0">
                <a:srgbClr val="FBCBFD"/>
              </a:gs>
              <a:gs pos="50000">
                <a:srgbClr val="CF41A0">
                  <a:shade val="67500"/>
                  <a:satMod val="115000"/>
                </a:srgbClr>
              </a:gs>
              <a:gs pos="100000">
                <a:srgbClr val="CF41A0">
                  <a:shade val="100000"/>
                  <a:satMod val="115000"/>
                </a:srgb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dirty="0"/>
          </a:p>
        </p:txBody>
      </p:sp>
      <p:sp>
        <p:nvSpPr>
          <p:cNvPr id="5" name="4 Rectángulo"/>
          <p:cNvSpPr/>
          <p:nvPr/>
        </p:nvSpPr>
        <p:spPr>
          <a:xfrm>
            <a:off x="0" y="0"/>
            <a:ext cx="9144000" cy="5143500"/>
          </a:xfrm>
          <a:prstGeom prst="rect">
            <a:avLst/>
          </a:prstGeom>
          <a:gradFill flip="none" rotWithShape="1">
            <a:gsLst>
              <a:gs pos="0">
                <a:srgbClr val="DDEBCF"/>
              </a:gs>
              <a:gs pos="50000">
                <a:srgbClr val="9CB86E"/>
              </a:gs>
              <a:gs pos="100000">
                <a:srgbClr val="156B13"/>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dirty="0"/>
          </a:p>
        </p:txBody>
      </p:sp>
      <p:sp>
        <p:nvSpPr>
          <p:cNvPr id="6" name="5 Rectángulo"/>
          <p:cNvSpPr/>
          <p:nvPr/>
        </p:nvSpPr>
        <p:spPr>
          <a:xfrm>
            <a:off x="-142908" y="-142894"/>
            <a:ext cx="9572692" cy="5429288"/>
          </a:xfrm>
          <a:prstGeom prst="rect">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6"/>
                                        </p:tgtEl>
                                        <p:attrNameLst>
                                          <p:attrName>style.visibility</p:attrName>
                                        </p:attrNameLst>
                                      </p:cBhvr>
                                      <p:to>
                                        <p:strVal val="hidden"/>
                                      </p:to>
                                    </p:set>
                                  </p:childTnLst>
                                </p:cTn>
                              </p:par>
                              <p:par>
                                <p:cTn id="7" presetID="23" presetClass="exit" presetSubtype="272" fill="hold" grpId="0" nodeType="withEffect">
                                  <p:stCondLst>
                                    <p:cond delay="0"/>
                                  </p:stCondLst>
                                  <p:childTnLst>
                                    <p:anim calcmode="lin" valueType="num">
                                      <p:cBhvr>
                                        <p:cTn id="8" dur="2000"/>
                                        <p:tgtEl>
                                          <p:spTgt spid="5"/>
                                        </p:tgtEl>
                                        <p:attrNameLst>
                                          <p:attrName>ppt_w</p:attrName>
                                        </p:attrNameLst>
                                      </p:cBhvr>
                                      <p:tavLst>
                                        <p:tav tm="0">
                                          <p:val>
                                            <p:strVal val="ppt_w"/>
                                          </p:val>
                                        </p:tav>
                                        <p:tav tm="100000">
                                          <p:val>
                                            <p:strVal val="4/3*ppt_w"/>
                                          </p:val>
                                        </p:tav>
                                      </p:tavLst>
                                    </p:anim>
                                    <p:anim calcmode="lin" valueType="num">
                                      <p:cBhvr>
                                        <p:cTn id="9" dur="2000"/>
                                        <p:tgtEl>
                                          <p:spTgt spid="5"/>
                                        </p:tgtEl>
                                        <p:attrNameLst>
                                          <p:attrName>ppt_h</p:attrName>
                                        </p:attrNameLst>
                                      </p:cBhvr>
                                      <p:tavLst>
                                        <p:tav tm="0">
                                          <p:val>
                                            <p:strVal val="ppt_h"/>
                                          </p:val>
                                        </p:tav>
                                        <p:tav tm="100000">
                                          <p:val>
                                            <p:strVal val="4/3*ppt_h"/>
                                          </p:val>
                                        </p:tav>
                                      </p:tavLst>
                                    </p:anim>
                                    <p:set>
                                      <p:cBhvr>
                                        <p:cTn id="10" dur="1" fill="hold">
                                          <p:stCondLst>
                                            <p:cond delay="1999"/>
                                          </p:stCondLst>
                                        </p:cTn>
                                        <p:tgtEl>
                                          <p:spTgt spid="5"/>
                                        </p:tgtEl>
                                        <p:attrNameLst>
                                          <p:attrName>style.visibility</p:attrName>
                                        </p:attrNameLst>
                                      </p:cBhvr>
                                      <p:to>
                                        <p:strVal val="hidden"/>
                                      </p:to>
                                    </p:set>
                                  </p:childTnLst>
                                </p:cTn>
                              </p:par>
                              <p:par>
                                <p:cTn id="11" presetID="18" presetClass="exit" presetSubtype="12" fill="hold" grpId="1" nodeType="withEffect">
                                  <p:stCondLst>
                                    <p:cond delay="0"/>
                                  </p:stCondLst>
                                  <p:childTnLst>
                                    <p:animEffect transition="out" filter="strips(downLeft)">
                                      <p:cBhvr>
                                        <p:cTn id="12" dur="2000"/>
                                        <p:tgtEl>
                                          <p:spTgt spid="5"/>
                                        </p:tgtEl>
                                      </p:cBhvr>
                                    </p:animEffect>
                                    <p:set>
                                      <p:cBhvr>
                                        <p:cTn id="13" dur="1" fill="hold">
                                          <p:stCondLst>
                                            <p:cond delay="1999"/>
                                          </p:stCondLst>
                                        </p:cTn>
                                        <p:tgtEl>
                                          <p:spTgt spid="5"/>
                                        </p:tgtEl>
                                        <p:attrNameLst>
                                          <p:attrName>style.visibility</p:attrName>
                                        </p:attrNameLst>
                                      </p:cBhvr>
                                      <p:to>
                                        <p:strVal val="hidden"/>
                                      </p:to>
                                    </p:set>
                                  </p:childTnLst>
                                </p:cTn>
                              </p:par>
                              <p:par>
                                <p:cTn id="14" presetID="23" presetClass="exit" presetSubtype="272" fill="hold" grpId="0" nodeType="withEffect">
                                  <p:stCondLst>
                                    <p:cond delay="0"/>
                                  </p:stCondLst>
                                  <p:childTnLst>
                                    <p:anim calcmode="lin" valueType="num">
                                      <p:cBhvr>
                                        <p:cTn id="15" dur="3000"/>
                                        <p:tgtEl>
                                          <p:spTgt spid="4"/>
                                        </p:tgtEl>
                                        <p:attrNameLst>
                                          <p:attrName>ppt_w</p:attrName>
                                        </p:attrNameLst>
                                      </p:cBhvr>
                                      <p:tavLst>
                                        <p:tav tm="0">
                                          <p:val>
                                            <p:strVal val="ppt_w"/>
                                          </p:val>
                                        </p:tav>
                                        <p:tav tm="100000">
                                          <p:val>
                                            <p:strVal val="4/3*ppt_w"/>
                                          </p:val>
                                        </p:tav>
                                      </p:tavLst>
                                    </p:anim>
                                    <p:anim calcmode="lin" valueType="num">
                                      <p:cBhvr>
                                        <p:cTn id="16" dur="3000"/>
                                        <p:tgtEl>
                                          <p:spTgt spid="4"/>
                                        </p:tgtEl>
                                        <p:attrNameLst>
                                          <p:attrName>ppt_h</p:attrName>
                                        </p:attrNameLst>
                                      </p:cBhvr>
                                      <p:tavLst>
                                        <p:tav tm="0">
                                          <p:val>
                                            <p:strVal val="ppt_h"/>
                                          </p:val>
                                        </p:tav>
                                        <p:tav tm="100000">
                                          <p:val>
                                            <p:strVal val="4/3*ppt_h"/>
                                          </p:val>
                                        </p:tav>
                                      </p:tavLst>
                                    </p:anim>
                                    <p:set>
                                      <p:cBhvr>
                                        <p:cTn id="17" dur="1" fill="hold">
                                          <p:stCondLst>
                                            <p:cond delay="2999"/>
                                          </p:stCondLst>
                                        </p:cTn>
                                        <p:tgtEl>
                                          <p:spTgt spid="4"/>
                                        </p:tgtEl>
                                        <p:attrNameLst>
                                          <p:attrName>style.visibility</p:attrName>
                                        </p:attrNameLst>
                                      </p:cBhvr>
                                      <p:to>
                                        <p:strVal val="hidden"/>
                                      </p:to>
                                    </p:set>
                                  </p:childTnLst>
                                </p:cTn>
                              </p:par>
                              <p:par>
                                <p:cTn id="18" presetID="18" presetClass="exit" presetSubtype="12" fill="hold" grpId="1" nodeType="withEffect">
                                  <p:stCondLst>
                                    <p:cond delay="0"/>
                                  </p:stCondLst>
                                  <p:childTnLst>
                                    <p:animEffect transition="out" filter="strips(downLeft)">
                                      <p:cBhvr>
                                        <p:cTn id="19" dur="3000"/>
                                        <p:tgtEl>
                                          <p:spTgt spid="4"/>
                                        </p:tgtEl>
                                      </p:cBhvr>
                                    </p:animEffect>
                                    <p:set>
                                      <p:cBhvr>
                                        <p:cTn id="20" dur="1" fill="hold">
                                          <p:stCondLst>
                                            <p:cond delay="2999"/>
                                          </p:stCondLst>
                                        </p:cTn>
                                        <p:tgtEl>
                                          <p:spTgt spid="4"/>
                                        </p:tgtEl>
                                        <p:attrNameLst>
                                          <p:attrName>style.visibility</p:attrName>
                                        </p:attrNameLst>
                                      </p:cBhvr>
                                      <p:to>
                                        <p:strVal val="hidden"/>
                                      </p:to>
                                    </p:set>
                                  </p:childTnLst>
                                </p:cTn>
                              </p:par>
                              <p:par>
                                <p:cTn id="21" presetID="23" presetClass="entr" presetSubtype="288" fill="hold" nodeType="withEffect">
                                  <p:stCondLst>
                                    <p:cond delay="0"/>
                                  </p:stCondLst>
                                  <p:childTnLst>
                                    <p:set>
                                      <p:cBhvr>
                                        <p:cTn id="22" dur="1" fill="hold">
                                          <p:stCondLst>
                                            <p:cond delay="0"/>
                                          </p:stCondLst>
                                        </p:cTn>
                                        <p:tgtEl>
                                          <p:spTgt spid="2"/>
                                        </p:tgtEl>
                                        <p:attrNameLst>
                                          <p:attrName>style.visibility</p:attrName>
                                        </p:attrNameLst>
                                      </p:cBhvr>
                                      <p:to>
                                        <p:strVal val="visible"/>
                                      </p:to>
                                    </p:set>
                                    <p:anim calcmode="lin" valueType="num">
                                      <p:cBhvr>
                                        <p:cTn id="23" dur="3000" fill="hold"/>
                                        <p:tgtEl>
                                          <p:spTgt spid="2"/>
                                        </p:tgtEl>
                                        <p:attrNameLst>
                                          <p:attrName>ppt_w</p:attrName>
                                        </p:attrNameLst>
                                      </p:cBhvr>
                                      <p:tavLst>
                                        <p:tav tm="0">
                                          <p:val>
                                            <p:strVal val="4/3*#ppt_w"/>
                                          </p:val>
                                        </p:tav>
                                        <p:tav tm="100000">
                                          <p:val>
                                            <p:strVal val="#ppt_w"/>
                                          </p:val>
                                        </p:tav>
                                      </p:tavLst>
                                    </p:anim>
                                    <p:anim calcmode="lin" valueType="num">
                                      <p:cBhvr>
                                        <p:cTn id="24" dur="3000" fill="hold"/>
                                        <p:tgtEl>
                                          <p:spTgt spid="2"/>
                                        </p:tgtEl>
                                        <p:attrNameLst>
                                          <p:attrName>ppt_h</p:attrName>
                                        </p:attrNameLst>
                                      </p:cBhvr>
                                      <p:tavLst>
                                        <p:tav tm="0">
                                          <p:val>
                                            <p:strVal val="4/3*#ppt_h"/>
                                          </p:val>
                                        </p:tav>
                                        <p:tav tm="100000">
                                          <p:val>
                                            <p:strVal val="#ppt_h"/>
                                          </p:val>
                                        </p:tav>
                                      </p:tavLst>
                                    </p:anim>
                                  </p:childTnLst>
                                </p:cTn>
                              </p:par>
                              <p:par>
                                <p:cTn id="25" presetID="3" presetClass="entr" presetSubtype="10" fill="hold" nodeType="withEffect">
                                  <p:stCondLst>
                                    <p:cond delay="0"/>
                                  </p:stCondLst>
                                  <p:childTnLst>
                                    <p:set>
                                      <p:cBhvr>
                                        <p:cTn id="26" dur="1" fill="hold">
                                          <p:stCondLst>
                                            <p:cond delay="0"/>
                                          </p:stCondLst>
                                        </p:cTn>
                                        <p:tgtEl>
                                          <p:spTgt spid="2"/>
                                        </p:tgtEl>
                                        <p:attrNameLst>
                                          <p:attrName>style.visibility</p:attrName>
                                        </p:attrNameLst>
                                      </p:cBhvr>
                                      <p:to>
                                        <p:strVal val="visible"/>
                                      </p:to>
                                    </p:set>
                                    <p:animEffect transition="in" filter="blinds(horizontal)">
                                      <p:cBhvr>
                                        <p:cTn id="27"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5" grpId="0" animBg="1"/>
      <p:bldP spid="5" grpId="1" animBg="1"/>
      <p:bldP spid="6" grpId="0" animBg="1"/>
    </p:bldLst>
  </p:timing>
</p:sld>
</file>

<file path=ppt/slides/slide38.xml><?xml version="1.0" encoding="utf-8"?>
<p:sld xmlns:a="http://schemas.openxmlformats.org/drawingml/2006/main" xmlns:r="http://schemas.openxmlformats.org/officeDocument/2006/relationships" xmlns:p="http://schemas.openxmlformats.org/presentationml/2006/main">
  <p:cSld>
    <p:bg>
      <p:bgPr>
        <a:gradFill>
          <a:gsLst>
            <a:gs pos="0">
              <a:schemeClr val="tx1"/>
            </a:gs>
            <a:gs pos="50000">
              <a:srgbClr val="FF0000">
                <a:shade val="67500"/>
                <a:satMod val="115000"/>
              </a:srgbClr>
            </a:gs>
            <a:gs pos="100000">
              <a:srgbClr val="FF0000">
                <a:shade val="100000"/>
                <a:satMod val="115000"/>
              </a:srgbClr>
            </a:gs>
          </a:gsLst>
          <a:lin ang="0" scaled="1"/>
        </a:gradFill>
        <a:effectLst/>
      </p:bgPr>
    </p:bg>
    <p:spTree>
      <p:nvGrpSpPr>
        <p:cNvPr id="1" name=""/>
        <p:cNvGrpSpPr/>
        <p:nvPr/>
      </p:nvGrpSpPr>
      <p:grpSpPr>
        <a:xfrm>
          <a:off x="0" y="0"/>
          <a:ext cx="0" cy="0"/>
          <a:chOff x="0" y="0"/>
          <a:chExt cx="0" cy="0"/>
        </a:xfrm>
      </p:grpSpPr>
      <p:pic>
        <p:nvPicPr>
          <p:cNvPr id="2" name="1 Imagen" descr="stock-photo-215289065.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4" name="3 Rectángulo"/>
          <p:cNvSpPr/>
          <p:nvPr/>
        </p:nvSpPr>
        <p:spPr>
          <a:xfrm>
            <a:off x="0" y="0"/>
            <a:ext cx="9144000" cy="5143500"/>
          </a:xfrm>
          <a:prstGeom prst="rect">
            <a:avLst/>
          </a:prstGeom>
          <a:gradFill flip="none" rotWithShape="1">
            <a:gsLst>
              <a:gs pos="0">
                <a:srgbClr val="FF0000"/>
              </a:gs>
              <a:gs pos="50000">
                <a:schemeClr val="bg1">
                  <a:shade val="67500"/>
                  <a:satMod val="115000"/>
                </a:schemeClr>
              </a:gs>
              <a:gs pos="100000">
                <a:schemeClr val="bg1">
                  <a:shade val="100000"/>
                  <a:satMod val="115000"/>
                </a:scheme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dirty="0"/>
          </a:p>
        </p:txBody>
      </p:sp>
      <p:sp>
        <p:nvSpPr>
          <p:cNvPr id="5" name="4 Rectángulo"/>
          <p:cNvSpPr/>
          <p:nvPr/>
        </p:nvSpPr>
        <p:spPr>
          <a:xfrm>
            <a:off x="0" y="0"/>
            <a:ext cx="9144000" cy="5143500"/>
          </a:xfrm>
          <a:prstGeom prst="rect">
            <a:avLst/>
          </a:prstGeom>
          <a:gradFill flip="none" rotWithShape="1">
            <a:gsLst>
              <a:gs pos="0">
                <a:schemeClr val="bg1"/>
              </a:gs>
              <a:gs pos="50000">
                <a:schemeClr val="accent5">
                  <a:lumMod val="50000"/>
                  <a:shade val="67500"/>
                  <a:satMod val="115000"/>
                </a:schemeClr>
              </a:gs>
              <a:gs pos="100000">
                <a:schemeClr val="accent5">
                  <a:lumMod val="50000"/>
                  <a:shade val="100000"/>
                  <a:satMod val="115000"/>
                </a:scheme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dirty="0"/>
          </a:p>
        </p:txBody>
      </p:sp>
      <p:sp>
        <p:nvSpPr>
          <p:cNvPr id="6" name="5 Rectángulo"/>
          <p:cNvSpPr/>
          <p:nvPr/>
        </p:nvSpPr>
        <p:spPr>
          <a:xfrm>
            <a:off x="-142908" y="-142894"/>
            <a:ext cx="9572692" cy="5429288"/>
          </a:xfrm>
          <a:prstGeom prst="rect">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6"/>
                                        </p:tgtEl>
                                        <p:attrNameLst>
                                          <p:attrName>style.visibility</p:attrName>
                                        </p:attrNameLst>
                                      </p:cBhvr>
                                      <p:to>
                                        <p:strVal val="hidden"/>
                                      </p:to>
                                    </p:set>
                                  </p:childTnLst>
                                </p:cTn>
                              </p:par>
                              <p:par>
                                <p:cTn id="7" presetID="23" presetClass="exit" presetSubtype="272" fill="hold" grpId="0" nodeType="withEffect">
                                  <p:stCondLst>
                                    <p:cond delay="0"/>
                                  </p:stCondLst>
                                  <p:childTnLst>
                                    <p:anim calcmode="lin" valueType="num">
                                      <p:cBhvr>
                                        <p:cTn id="8" dur="3000"/>
                                        <p:tgtEl>
                                          <p:spTgt spid="5"/>
                                        </p:tgtEl>
                                        <p:attrNameLst>
                                          <p:attrName>ppt_w</p:attrName>
                                        </p:attrNameLst>
                                      </p:cBhvr>
                                      <p:tavLst>
                                        <p:tav tm="0">
                                          <p:val>
                                            <p:strVal val="ppt_w"/>
                                          </p:val>
                                        </p:tav>
                                        <p:tav tm="100000">
                                          <p:val>
                                            <p:strVal val="4/3*ppt_w"/>
                                          </p:val>
                                        </p:tav>
                                      </p:tavLst>
                                    </p:anim>
                                    <p:anim calcmode="lin" valueType="num">
                                      <p:cBhvr>
                                        <p:cTn id="9" dur="3000"/>
                                        <p:tgtEl>
                                          <p:spTgt spid="5"/>
                                        </p:tgtEl>
                                        <p:attrNameLst>
                                          <p:attrName>ppt_h</p:attrName>
                                        </p:attrNameLst>
                                      </p:cBhvr>
                                      <p:tavLst>
                                        <p:tav tm="0">
                                          <p:val>
                                            <p:strVal val="ppt_h"/>
                                          </p:val>
                                        </p:tav>
                                        <p:tav tm="100000">
                                          <p:val>
                                            <p:strVal val="4/3*ppt_h"/>
                                          </p:val>
                                        </p:tav>
                                      </p:tavLst>
                                    </p:anim>
                                    <p:set>
                                      <p:cBhvr>
                                        <p:cTn id="10" dur="1" fill="hold">
                                          <p:stCondLst>
                                            <p:cond delay="2999"/>
                                          </p:stCondLst>
                                        </p:cTn>
                                        <p:tgtEl>
                                          <p:spTgt spid="5"/>
                                        </p:tgtEl>
                                        <p:attrNameLst>
                                          <p:attrName>style.visibility</p:attrName>
                                        </p:attrNameLst>
                                      </p:cBhvr>
                                      <p:to>
                                        <p:strVal val="hidden"/>
                                      </p:to>
                                    </p:set>
                                  </p:childTnLst>
                                </p:cTn>
                              </p:par>
                              <p:par>
                                <p:cTn id="11" presetID="5" presetClass="exit" presetSubtype="10" fill="hold" grpId="1" nodeType="withEffect">
                                  <p:stCondLst>
                                    <p:cond delay="0"/>
                                  </p:stCondLst>
                                  <p:childTnLst>
                                    <p:animEffect transition="out" filter="checkerboard(across)">
                                      <p:cBhvr>
                                        <p:cTn id="12" dur="3000"/>
                                        <p:tgtEl>
                                          <p:spTgt spid="5"/>
                                        </p:tgtEl>
                                      </p:cBhvr>
                                    </p:animEffect>
                                    <p:set>
                                      <p:cBhvr>
                                        <p:cTn id="13" dur="1" fill="hold">
                                          <p:stCondLst>
                                            <p:cond delay="2999"/>
                                          </p:stCondLst>
                                        </p:cTn>
                                        <p:tgtEl>
                                          <p:spTgt spid="5"/>
                                        </p:tgtEl>
                                        <p:attrNameLst>
                                          <p:attrName>style.visibility</p:attrName>
                                        </p:attrNameLst>
                                      </p:cBhvr>
                                      <p:to>
                                        <p:strVal val="hidden"/>
                                      </p:to>
                                    </p:set>
                                  </p:childTnLst>
                                </p:cTn>
                              </p:par>
                              <p:par>
                                <p:cTn id="14" presetID="23" presetClass="exit" presetSubtype="272" fill="hold" grpId="0" nodeType="withEffect">
                                  <p:stCondLst>
                                    <p:cond delay="0"/>
                                  </p:stCondLst>
                                  <p:childTnLst>
                                    <p:anim calcmode="lin" valueType="num">
                                      <p:cBhvr>
                                        <p:cTn id="15" dur="3000"/>
                                        <p:tgtEl>
                                          <p:spTgt spid="4"/>
                                        </p:tgtEl>
                                        <p:attrNameLst>
                                          <p:attrName>ppt_w</p:attrName>
                                        </p:attrNameLst>
                                      </p:cBhvr>
                                      <p:tavLst>
                                        <p:tav tm="0">
                                          <p:val>
                                            <p:strVal val="ppt_w"/>
                                          </p:val>
                                        </p:tav>
                                        <p:tav tm="100000">
                                          <p:val>
                                            <p:strVal val="4/3*ppt_w"/>
                                          </p:val>
                                        </p:tav>
                                      </p:tavLst>
                                    </p:anim>
                                    <p:anim calcmode="lin" valueType="num">
                                      <p:cBhvr>
                                        <p:cTn id="16" dur="3000"/>
                                        <p:tgtEl>
                                          <p:spTgt spid="4"/>
                                        </p:tgtEl>
                                        <p:attrNameLst>
                                          <p:attrName>ppt_h</p:attrName>
                                        </p:attrNameLst>
                                      </p:cBhvr>
                                      <p:tavLst>
                                        <p:tav tm="0">
                                          <p:val>
                                            <p:strVal val="ppt_h"/>
                                          </p:val>
                                        </p:tav>
                                        <p:tav tm="100000">
                                          <p:val>
                                            <p:strVal val="4/3*ppt_h"/>
                                          </p:val>
                                        </p:tav>
                                      </p:tavLst>
                                    </p:anim>
                                    <p:set>
                                      <p:cBhvr>
                                        <p:cTn id="17" dur="1" fill="hold">
                                          <p:stCondLst>
                                            <p:cond delay="2999"/>
                                          </p:stCondLst>
                                        </p:cTn>
                                        <p:tgtEl>
                                          <p:spTgt spid="4"/>
                                        </p:tgtEl>
                                        <p:attrNameLst>
                                          <p:attrName>style.visibility</p:attrName>
                                        </p:attrNameLst>
                                      </p:cBhvr>
                                      <p:to>
                                        <p:strVal val="hidden"/>
                                      </p:to>
                                    </p:set>
                                  </p:childTnLst>
                                </p:cTn>
                              </p:par>
                              <p:par>
                                <p:cTn id="18" presetID="5" presetClass="exit" presetSubtype="5" fill="hold" grpId="1" nodeType="withEffect">
                                  <p:stCondLst>
                                    <p:cond delay="0"/>
                                  </p:stCondLst>
                                  <p:childTnLst>
                                    <p:animEffect transition="out" filter="checkerboard(down)">
                                      <p:cBhvr>
                                        <p:cTn id="19" dur="3000"/>
                                        <p:tgtEl>
                                          <p:spTgt spid="4"/>
                                        </p:tgtEl>
                                      </p:cBhvr>
                                    </p:animEffect>
                                    <p:set>
                                      <p:cBhvr>
                                        <p:cTn id="20" dur="1" fill="hold">
                                          <p:stCondLst>
                                            <p:cond delay="2999"/>
                                          </p:stCondLst>
                                        </p:cTn>
                                        <p:tgtEl>
                                          <p:spTgt spid="4"/>
                                        </p:tgtEl>
                                        <p:attrNameLst>
                                          <p:attrName>style.visibility</p:attrName>
                                        </p:attrNameLst>
                                      </p:cBhvr>
                                      <p:to>
                                        <p:strVal val="hidden"/>
                                      </p:to>
                                    </p:set>
                                  </p:childTnLst>
                                </p:cTn>
                              </p:par>
                              <p:par>
                                <p:cTn id="21" presetID="23" presetClass="entr" presetSubtype="288" fill="hold" nodeType="withEffect">
                                  <p:stCondLst>
                                    <p:cond delay="0"/>
                                  </p:stCondLst>
                                  <p:childTnLst>
                                    <p:set>
                                      <p:cBhvr>
                                        <p:cTn id="22" dur="1" fill="hold">
                                          <p:stCondLst>
                                            <p:cond delay="0"/>
                                          </p:stCondLst>
                                        </p:cTn>
                                        <p:tgtEl>
                                          <p:spTgt spid="2"/>
                                        </p:tgtEl>
                                        <p:attrNameLst>
                                          <p:attrName>style.visibility</p:attrName>
                                        </p:attrNameLst>
                                      </p:cBhvr>
                                      <p:to>
                                        <p:strVal val="visible"/>
                                      </p:to>
                                    </p:set>
                                    <p:anim calcmode="lin" valueType="num">
                                      <p:cBhvr>
                                        <p:cTn id="23" dur="3000" fill="hold"/>
                                        <p:tgtEl>
                                          <p:spTgt spid="2"/>
                                        </p:tgtEl>
                                        <p:attrNameLst>
                                          <p:attrName>ppt_w</p:attrName>
                                        </p:attrNameLst>
                                      </p:cBhvr>
                                      <p:tavLst>
                                        <p:tav tm="0">
                                          <p:val>
                                            <p:strVal val="4/3*#ppt_w"/>
                                          </p:val>
                                        </p:tav>
                                        <p:tav tm="100000">
                                          <p:val>
                                            <p:strVal val="#ppt_w"/>
                                          </p:val>
                                        </p:tav>
                                      </p:tavLst>
                                    </p:anim>
                                    <p:anim calcmode="lin" valueType="num">
                                      <p:cBhvr>
                                        <p:cTn id="24" dur="3000" fill="hold"/>
                                        <p:tgtEl>
                                          <p:spTgt spid="2"/>
                                        </p:tgtEl>
                                        <p:attrNameLst>
                                          <p:attrName>ppt_h</p:attrName>
                                        </p:attrNameLst>
                                      </p:cBhvr>
                                      <p:tavLst>
                                        <p:tav tm="0">
                                          <p:val>
                                            <p:strVal val="4/3*#ppt_h"/>
                                          </p:val>
                                        </p:tav>
                                        <p:tav tm="100000">
                                          <p:val>
                                            <p:strVal val="#ppt_h"/>
                                          </p:val>
                                        </p:tav>
                                      </p:tavLst>
                                    </p:anim>
                                  </p:childTnLst>
                                </p:cTn>
                              </p:par>
                              <p:par>
                                <p:cTn id="25" presetID="4" presetClass="entr" presetSubtype="32" fill="hold" nodeType="withEffect">
                                  <p:stCondLst>
                                    <p:cond delay="0"/>
                                  </p:stCondLst>
                                  <p:childTnLst>
                                    <p:set>
                                      <p:cBhvr>
                                        <p:cTn id="26" dur="1" fill="hold">
                                          <p:stCondLst>
                                            <p:cond delay="0"/>
                                          </p:stCondLst>
                                        </p:cTn>
                                        <p:tgtEl>
                                          <p:spTgt spid="2"/>
                                        </p:tgtEl>
                                        <p:attrNameLst>
                                          <p:attrName>style.visibility</p:attrName>
                                        </p:attrNameLst>
                                      </p:cBhvr>
                                      <p:to>
                                        <p:strVal val="visible"/>
                                      </p:to>
                                    </p:set>
                                    <p:animEffect transition="in" filter="box(out)">
                                      <p:cBhvr>
                                        <p:cTn id="27"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5" grpId="0" animBg="1"/>
      <p:bldP spid="5" grpId="1" animBg="1"/>
      <p:bldP spid="6" grpId="0" animBg="1"/>
    </p:bldLst>
  </p:timing>
</p:sld>
</file>

<file path=ppt/slides/slide39.xml><?xml version="1.0" encoding="utf-8"?>
<p:sld xmlns:a="http://schemas.openxmlformats.org/drawingml/2006/main" xmlns:r="http://schemas.openxmlformats.org/officeDocument/2006/relationships" xmlns:p="http://schemas.openxmlformats.org/presentationml/2006/main">
  <p:cSld>
    <p:bg>
      <p:bgPr>
        <a:gradFill>
          <a:gsLst>
            <a:gs pos="0">
              <a:schemeClr val="bg1"/>
            </a:gs>
            <a:gs pos="50000">
              <a:srgbClr val="847FED">
                <a:shade val="67500"/>
                <a:satMod val="115000"/>
              </a:srgbClr>
            </a:gs>
            <a:gs pos="100000">
              <a:srgbClr val="847FED">
                <a:shade val="100000"/>
                <a:satMod val="115000"/>
              </a:srgbClr>
            </a:gs>
          </a:gsLst>
          <a:lin ang="10800000" scaled="1"/>
        </a:gradFill>
        <a:effectLst/>
      </p:bgPr>
    </p:bg>
    <p:spTree>
      <p:nvGrpSpPr>
        <p:cNvPr id="1" name=""/>
        <p:cNvGrpSpPr/>
        <p:nvPr/>
      </p:nvGrpSpPr>
      <p:grpSpPr>
        <a:xfrm>
          <a:off x="0" y="0"/>
          <a:ext cx="0" cy="0"/>
          <a:chOff x="0" y="0"/>
          <a:chExt cx="0" cy="0"/>
        </a:xfrm>
      </p:grpSpPr>
      <p:pic>
        <p:nvPicPr>
          <p:cNvPr id="2" name="1 Imagen" descr="stock-photo-259169087.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4" name="3 Rectángulo"/>
          <p:cNvSpPr/>
          <p:nvPr/>
        </p:nvSpPr>
        <p:spPr>
          <a:xfrm>
            <a:off x="0" y="0"/>
            <a:ext cx="9144000" cy="5143500"/>
          </a:xfrm>
          <a:prstGeom prst="rect">
            <a:avLst/>
          </a:prstGeom>
          <a:gradFill flip="none" rotWithShape="1">
            <a:gsLst>
              <a:gs pos="0">
                <a:srgbClr val="FF6600"/>
              </a:gs>
              <a:gs pos="50000">
                <a:srgbClr val="996633">
                  <a:shade val="67500"/>
                  <a:satMod val="115000"/>
                </a:srgbClr>
              </a:gs>
              <a:gs pos="100000">
                <a:srgbClr val="996633">
                  <a:shade val="100000"/>
                  <a:satMod val="115000"/>
                </a:srgb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dirty="0"/>
          </a:p>
        </p:txBody>
      </p:sp>
      <p:sp>
        <p:nvSpPr>
          <p:cNvPr id="5" name="4 Rectángulo"/>
          <p:cNvSpPr/>
          <p:nvPr/>
        </p:nvSpPr>
        <p:spPr>
          <a:xfrm>
            <a:off x="-142908" y="-142894"/>
            <a:ext cx="9572692" cy="5429288"/>
          </a:xfrm>
          <a:prstGeom prst="rect">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hidden"/>
                                      </p:to>
                                    </p:set>
                                  </p:childTnLst>
                                </p:cTn>
                              </p:par>
                              <p:par>
                                <p:cTn id="7" presetID="17" presetClass="exit" presetSubtype="2" fill="hold" grpId="0" nodeType="withEffect">
                                  <p:stCondLst>
                                    <p:cond delay="0"/>
                                  </p:stCondLst>
                                  <p:childTnLst>
                                    <p:anim calcmode="lin" valueType="num">
                                      <p:cBhvr>
                                        <p:cTn id="8" dur="5000"/>
                                        <p:tgtEl>
                                          <p:spTgt spid="4"/>
                                        </p:tgtEl>
                                        <p:attrNameLst>
                                          <p:attrName>ppt_x</p:attrName>
                                        </p:attrNameLst>
                                      </p:cBhvr>
                                      <p:tavLst>
                                        <p:tav tm="0">
                                          <p:val>
                                            <p:strVal val="ppt_x"/>
                                          </p:val>
                                        </p:tav>
                                        <p:tav tm="100000">
                                          <p:val>
                                            <p:strVal val="ppt_x+ppt_w/2"/>
                                          </p:val>
                                        </p:tav>
                                      </p:tavLst>
                                    </p:anim>
                                    <p:anim calcmode="lin" valueType="num">
                                      <p:cBhvr>
                                        <p:cTn id="9" dur="5000"/>
                                        <p:tgtEl>
                                          <p:spTgt spid="4"/>
                                        </p:tgtEl>
                                        <p:attrNameLst>
                                          <p:attrName>ppt_y</p:attrName>
                                        </p:attrNameLst>
                                      </p:cBhvr>
                                      <p:tavLst>
                                        <p:tav tm="0">
                                          <p:val>
                                            <p:strVal val="ppt_y"/>
                                          </p:val>
                                        </p:tav>
                                        <p:tav tm="100000">
                                          <p:val>
                                            <p:strVal val="ppt_y"/>
                                          </p:val>
                                        </p:tav>
                                      </p:tavLst>
                                    </p:anim>
                                    <p:anim calcmode="lin" valueType="num">
                                      <p:cBhvr>
                                        <p:cTn id="10" dur="5000"/>
                                        <p:tgtEl>
                                          <p:spTgt spid="4"/>
                                        </p:tgtEl>
                                        <p:attrNameLst>
                                          <p:attrName>ppt_w</p:attrName>
                                        </p:attrNameLst>
                                      </p:cBhvr>
                                      <p:tavLst>
                                        <p:tav tm="0">
                                          <p:val>
                                            <p:strVal val="ppt_w"/>
                                          </p:val>
                                        </p:tav>
                                        <p:tav tm="100000">
                                          <p:val>
                                            <p:fltVal val="0"/>
                                          </p:val>
                                        </p:tav>
                                      </p:tavLst>
                                    </p:anim>
                                    <p:anim calcmode="lin" valueType="num">
                                      <p:cBhvr>
                                        <p:cTn id="11" dur="5000"/>
                                        <p:tgtEl>
                                          <p:spTgt spid="4"/>
                                        </p:tgtEl>
                                        <p:attrNameLst>
                                          <p:attrName>ppt_h</p:attrName>
                                        </p:attrNameLst>
                                      </p:cBhvr>
                                      <p:tavLst>
                                        <p:tav tm="0">
                                          <p:val>
                                            <p:strVal val="ppt_h"/>
                                          </p:val>
                                        </p:tav>
                                        <p:tav tm="100000">
                                          <p:val>
                                            <p:strVal val="ppt_h"/>
                                          </p:val>
                                        </p:tav>
                                      </p:tavLst>
                                    </p:anim>
                                    <p:set>
                                      <p:cBhvr>
                                        <p:cTn id="12" dur="1" fill="hold">
                                          <p:stCondLst>
                                            <p:cond delay="4999"/>
                                          </p:stCondLst>
                                        </p:cTn>
                                        <p:tgtEl>
                                          <p:spTgt spid="4"/>
                                        </p:tgtEl>
                                        <p:attrNameLst>
                                          <p:attrName>style.visibility</p:attrName>
                                        </p:attrNameLst>
                                      </p:cBhvr>
                                      <p:to>
                                        <p:strVal val="hidden"/>
                                      </p:to>
                                    </p:set>
                                  </p:childTnLst>
                                </p:cTn>
                              </p:par>
                              <p:par>
                                <p:cTn id="13" presetID="5" presetClass="exit" presetSubtype="10" fill="hold" grpId="1" nodeType="withEffect">
                                  <p:stCondLst>
                                    <p:cond delay="0"/>
                                  </p:stCondLst>
                                  <p:childTnLst>
                                    <p:animEffect transition="out" filter="checkerboard(across)">
                                      <p:cBhvr>
                                        <p:cTn id="14" dur="5000"/>
                                        <p:tgtEl>
                                          <p:spTgt spid="4"/>
                                        </p:tgtEl>
                                      </p:cBhvr>
                                    </p:animEffect>
                                    <p:set>
                                      <p:cBhvr>
                                        <p:cTn id="15" dur="1" fill="hold">
                                          <p:stCondLst>
                                            <p:cond delay="4999"/>
                                          </p:stCondLst>
                                        </p:cTn>
                                        <p:tgtEl>
                                          <p:spTgt spid="4"/>
                                        </p:tgtEl>
                                        <p:attrNameLst>
                                          <p:attrName>style.visibility</p:attrName>
                                        </p:attrNameLst>
                                      </p:cBhvr>
                                      <p:to>
                                        <p:strVal val="hidden"/>
                                      </p:to>
                                    </p:set>
                                  </p:childTnLst>
                                </p:cTn>
                              </p:par>
                              <p:par>
                                <p:cTn id="16" presetID="17" presetClass="entr" presetSubtype="8" fill="hold" nodeType="withEffect">
                                  <p:stCondLst>
                                    <p:cond delay="0"/>
                                  </p:stCondLst>
                                  <p:childTnLst>
                                    <p:set>
                                      <p:cBhvr>
                                        <p:cTn id="17" dur="1" fill="hold">
                                          <p:stCondLst>
                                            <p:cond delay="0"/>
                                          </p:stCondLst>
                                        </p:cTn>
                                        <p:tgtEl>
                                          <p:spTgt spid="2"/>
                                        </p:tgtEl>
                                        <p:attrNameLst>
                                          <p:attrName>style.visibility</p:attrName>
                                        </p:attrNameLst>
                                      </p:cBhvr>
                                      <p:to>
                                        <p:strVal val="visible"/>
                                      </p:to>
                                    </p:set>
                                    <p:anim calcmode="lin" valueType="num">
                                      <p:cBhvr>
                                        <p:cTn id="18" dur="5000" fill="hold"/>
                                        <p:tgtEl>
                                          <p:spTgt spid="2"/>
                                        </p:tgtEl>
                                        <p:attrNameLst>
                                          <p:attrName>ppt_x</p:attrName>
                                        </p:attrNameLst>
                                      </p:cBhvr>
                                      <p:tavLst>
                                        <p:tav tm="0">
                                          <p:val>
                                            <p:strVal val="#ppt_x-#ppt_w/2"/>
                                          </p:val>
                                        </p:tav>
                                        <p:tav tm="100000">
                                          <p:val>
                                            <p:strVal val="#ppt_x"/>
                                          </p:val>
                                        </p:tav>
                                      </p:tavLst>
                                    </p:anim>
                                    <p:anim calcmode="lin" valueType="num">
                                      <p:cBhvr>
                                        <p:cTn id="19" dur="5000" fill="hold"/>
                                        <p:tgtEl>
                                          <p:spTgt spid="2"/>
                                        </p:tgtEl>
                                        <p:attrNameLst>
                                          <p:attrName>ppt_y</p:attrName>
                                        </p:attrNameLst>
                                      </p:cBhvr>
                                      <p:tavLst>
                                        <p:tav tm="0">
                                          <p:val>
                                            <p:strVal val="#ppt_y"/>
                                          </p:val>
                                        </p:tav>
                                        <p:tav tm="100000">
                                          <p:val>
                                            <p:strVal val="#ppt_y"/>
                                          </p:val>
                                        </p:tav>
                                      </p:tavLst>
                                    </p:anim>
                                    <p:anim calcmode="lin" valueType="num">
                                      <p:cBhvr>
                                        <p:cTn id="20" dur="5000" fill="hold"/>
                                        <p:tgtEl>
                                          <p:spTgt spid="2"/>
                                        </p:tgtEl>
                                        <p:attrNameLst>
                                          <p:attrName>ppt_w</p:attrName>
                                        </p:attrNameLst>
                                      </p:cBhvr>
                                      <p:tavLst>
                                        <p:tav tm="0">
                                          <p:val>
                                            <p:fltVal val="0"/>
                                          </p:val>
                                        </p:tav>
                                        <p:tav tm="100000">
                                          <p:val>
                                            <p:strVal val="#ppt_w"/>
                                          </p:val>
                                        </p:tav>
                                      </p:tavLst>
                                    </p:anim>
                                    <p:anim calcmode="lin" valueType="num">
                                      <p:cBhvr>
                                        <p:cTn id="21" dur="5000" fill="hold"/>
                                        <p:tgtEl>
                                          <p:spTgt spid="2"/>
                                        </p:tgtEl>
                                        <p:attrNameLst>
                                          <p:attrName>ppt_h</p:attrName>
                                        </p:attrNameLst>
                                      </p:cBhvr>
                                      <p:tavLst>
                                        <p:tav tm="0">
                                          <p:val>
                                            <p:strVal val="#ppt_h"/>
                                          </p:val>
                                        </p:tav>
                                        <p:tav tm="100000">
                                          <p:val>
                                            <p:strVal val="#ppt_h"/>
                                          </p:val>
                                        </p:tav>
                                      </p:tavLst>
                                    </p:anim>
                                  </p:childTnLst>
                                </p:cTn>
                              </p:par>
                              <p:par>
                                <p:cTn id="22" presetID="5" presetClass="entr" presetSubtype="10" fill="hold" nodeType="withEffect">
                                  <p:stCondLst>
                                    <p:cond delay="0"/>
                                  </p:stCondLst>
                                  <p:childTnLst>
                                    <p:set>
                                      <p:cBhvr>
                                        <p:cTn id="23" dur="1" fill="hold">
                                          <p:stCondLst>
                                            <p:cond delay="0"/>
                                          </p:stCondLst>
                                        </p:cTn>
                                        <p:tgtEl>
                                          <p:spTgt spid="2"/>
                                        </p:tgtEl>
                                        <p:attrNameLst>
                                          <p:attrName>style.visibility</p:attrName>
                                        </p:attrNameLst>
                                      </p:cBhvr>
                                      <p:to>
                                        <p:strVal val="visible"/>
                                      </p:to>
                                    </p:set>
                                    <p:animEffect transition="in" filter="checkerboard(across)">
                                      <p:cBhvr>
                                        <p:cTn id="24" dur="5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5" grpId="0" animBg="1"/>
    </p:bldLst>
  </p:timing>
</p:sld>
</file>

<file path=ppt/slides/slide40.xml><?xml version="1.0" encoding="utf-8"?>
<p:sld xmlns:a="http://schemas.openxmlformats.org/drawingml/2006/main" xmlns:r="http://schemas.openxmlformats.org/officeDocument/2006/relationships" xmlns:p="http://schemas.openxmlformats.org/presentationml/2006/main">
  <p:cSld>
    <p:bg>
      <p:bgPr>
        <a:gradFill flip="none" rotWithShape="1">
          <a:gsLst>
            <a:gs pos="12000">
              <a:srgbClr val="663300"/>
            </a:gs>
            <a:gs pos="50000">
              <a:srgbClr val="F8DD92">
                <a:shade val="67500"/>
                <a:satMod val="115000"/>
              </a:srgbClr>
            </a:gs>
            <a:gs pos="100000">
              <a:srgbClr val="F8DD92">
                <a:shade val="100000"/>
                <a:satMod val="115000"/>
              </a:srgbClr>
            </a:gs>
          </a:gsLst>
          <a:lin ang="5400000" scaled="1"/>
          <a:tileRect/>
        </a:gradFill>
        <a:effectLst/>
      </p:bgPr>
    </p:bg>
    <p:spTree>
      <p:nvGrpSpPr>
        <p:cNvPr id="1" name=""/>
        <p:cNvGrpSpPr/>
        <p:nvPr/>
      </p:nvGrpSpPr>
      <p:grpSpPr>
        <a:xfrm>
          <a:off x="0" y="0"/>
          <a:ext cx="0" cy="0"/>
          <a:chOff x="0" y="0"/>
          <a:chExt cx="0" cy="0"/>
        </a:xfrm>
      </p:grpSpPr>
      <p:pic>
        <p:nvPicPr>
          <p:cNvPr id="2" name="1 Imagen" descr="stock-photo-20098163.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4" name="3 Rectángulo"/>
          <p:cNvSpPr/>
          <p:nvPr/>
        </p:nvSpPr>
        <p:spPr>
          <a:xfrm>
            <a:off x="0" y="0"/>
            <a:ext cx="9144000" cy="5143500"/>
          </a:xfrm>
          <a:prstGeom prst="rect">
            <a:avLst/>
          </a:prstGeom>
          <a:gradFill flip="none" rotWithShape="1">
            <a:gsLst>
              <a:gs pos="0">
                <a:srgbClr val="FFE389"/>
              </a:gs>
              <a:gs pos="50000">
                <a:srgbClr val="89551B">
                  <a:shade val="67500"/>
                  <a:satMod val="115000"/>
                </a:srgbClr>
              </a:gs>
              <a:gs pos="100000">
                <a:srgbClr val="89551B">
                  <a:shade val="100000"/>
                  <a:satMod val="115000"/>
                </a:srgb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dirty="0"/>
          </a:p>
        </p:txBody>
      </p:sp>
      <p:sp>
        <p:nvSpPr>
          <p:cNvPr id="5" name="4 Rectángulo"/>
          <p:cNvSpPr/>
          <p:nvPr/>
        </p:nvSpPr>
        <p:spPr>
          <a:xfrm>
            <a:off x="0" y="0"/>
            <a:ext cx="9144000" cy="5143500"/>
          </a:xfrm>
          <a:prstGeom prst="rect">
            <a:avLst/>
          </a:prstGeom>
          <a:gradFill flip="none" rotWithShape="1">
            <a:gsLst>
              <a:gs pos="0">
                <a:srgbClr val="FFE389"/>
              </a:gs>
              <a:gs pos="50000">
                <a:srgbClr val="864300">
                  <a:shade val="67500"/>
                  <a:satMod val="115000"/>
                </a:srgbClr>
              </a:gs>
              <a:gs pos="100000">
                <a:srgbClr val="864300">
                  <a:shade val="100000"/>
                  <a:satMod val="115000"/>
                </a:srgb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dirty="0"/>
          </a:p>
        </p:txBody>
      </p:sp>
      <p:pic>
        <p:nvPicPr>
          <p:cNvPr id="6" name="5 Imagen" descr="cooltext358721947967253.png"/>
          <p:cNvPicPr>
            <a:picLocks noChangeAspect="1"/>
          </p:cNvPicPr>
          <p:nvPr/>
        </p:nvPicPr>
        <p:blipFill>
          <a:blip r:embed="rId3">
            <a:lum bright="-30000" contrast="40000"/>
          </a:blip>
          <a:stretch>
            <a:fillRect/>
          </a:stretch>
        </p:blipFill>
        <p:spPr>
          <a:xfrm rot="20956244">
            <a:off x="3302480" y="3578157"/>
            <a:ext cx="1705938" cy="1103444"/>
          </a:xfrm>
          <a:prstGeom prst="rect">
            <a:avLst/>
          </a:prstGeom>
        </p:spPr>
      </p:pic>
      <p:sp>
        <p:nvSpPr>
          <p:cNvPr id="7" name="6 Rectángulo"/>
          <p:cNvSpPr/>
          <p:nvPr/>
        </p:nvSpPr>
        <p:spPr>
          <a:xfrm>
            <a:off x="-142908" y="-142894"/>
            <a:ext cx="9572692" cy="5429288"/>
          </a:xfrm>
          <a:prstGeom prst="rect">
            <a:avLst/>
          </a:prstGeom>
          <a:blipFill>
            <a:blip r:embed="rId4"/>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7"/>
                                        </p:tgtEl>
                                        <p:attrNameLst>
                                          <p:attrName>style.visibility</p:attrName>
                                        </p:attrNameLst>
                                      </p:cBhvr>
                                      <p:to>
                                        <p:strVal val="hidden"/>
                                      </p:to>
                                    </p:set>
                                  </p:childTnLst>
                                </p:cTn>
                              </p:par>
                              <p:par>
                                <p:cTn id="7" presetID="17" presetClass="exit" presetSubtype="10" fill="hold" grpId="0" nodeType="withEffect">
                                  <p:stCondLst>
                                    <p:cond delay="0"/>
                                  </p:stCondLst>
                                  <p:childTnLst>
                                    <p:anim calcmode="lin" valueType="num">
                                      <p:cBhvr>
                                        <p:cTn id="8" dur="3000"/>
                                        <p:tgtEl>
                                          <p:spTgt spid="5"/>
                                        </p:tgtEl>
                                        <p:attrNameLst>
                                          <p:attrName>ppt_w</p:attrName>
                                        </p:attrNameLst>
                                      </p:cBhvr>
                                      <p:tavLst>
                                        <p:tav tm="0">
                                          <p:val>
                                            <p:strVal val="ppt_w"/>
                                          </p:val>
                                        </p:tav>
                                        <p:tav tm="100000">
                                          <p:val>
                                            <p:fltVal val="0"/>
                                          </p:val>
                                        </p:tav>
                                      </p:tavLst>
                                    </p:anim>
                                    <p:anim calcmode="lin" valueType="num">
                                      <p:cBhvr>
                                        <p:cTn id="9" dur="3000"/>
                                        <p:tgtEl>
                                          <p:spTgt spid="5"/>
                                        </p:tgtEl>
                                        <p:attrNameLst>
                                          <p:attrName>ppt_h</p:attrName>
                                        </p:attrNameLst>
                                      </p:cBhvr>
                                      <p:tavLst>
                                        <p:tav tm="0">
                                          <p:val>
                                            <p:strVal val="ppt_h"/>
                                          </p:val>
                                        </p:tav>
                                        <p:tav tm="100000">
                                          <p:val>
                                            <p:strVal val="ppt_h"/>
                                          </p:val>
                                        </p:tav>
                                      </p:tavLst>
                                    </p:anim>
                                    <p:set>
                                      <p:cBhvr>
                                        <p:cTn id="10" dur="1" fill="hold">
                                          <p:stCondLst>
                                            <p:cond delay="2999"/>
                                          </p:stCondLst>
                                        </p:cTn>
                                        <p:tgtEl>
                                          <p:spTgt spid="5"/>
                                        </p:tgtEl>
                                        <p:attrNameLst>
                                          <p:attrName>style.visibility</p:attrName>
                                        </p:attrNameLst>
                                      </p:cBhvr>
                                      <p:to>
                                        <p:strVal val="hidden"/>
                                      </p:to>
                                    </p:set>
                                  </p:childTnLst>
                                </p:cTn>
                              </p:par>
                              <p:par>
                                <p:cTn id="11" presetID="8" presetClass="exit" presetSubtype="16" fill="hold" grpId="1" nodeType="withEffect">
                                  <p:stCondLst>
                                    <p:cond delay="0"/>
                                  </p:stCondLst>
                                  <p:childTnLst>
                                    <p:animEffect transition="out" filter="diamond(in)">
                                      <p:cBhvr>
                                        <p:cTn id="12" dur="3000"/>
                                        <p:tgtEl>
                                          <p:spTgt spid="5"/>
                                        </p:tgtEl>
                                      </p:cBhvr>
                                    </p:animEffect>
                                    <p:set>
                                      <p:cBhvr>
                                        <p:cTn id="13" dur="1" fill="hold">
                                          <p:stCondLst>
                                            <p:cond delay="2999"/>
                                          </p:stCondLst>
                                        </p:cTn>
                                        <p:tgtEl>
                                          <p:spTgt spid="5"/>
                                        </p:tgtEl>
                                        <p:attrNameLst>
                                          <p:attrName>style.visibility</p:attrName>
                                        </p:attrNameLst>
                                      </p:cBhvr>
                                      <p:to>
                                        <p:strVal val="hidden"/>
                                      </p:to>
                                    </p:set>
                                  </p:childTnLst>
                                </p:cTn>
                              </p:par>
                              <p:par>
                                <p:cTn id="14" presetID="17" presetClass="exit" presetSubtype="10" fill="hold" grpId="0" nodeType="withEffect">
                                  <p:stCondLst>
                                    <p:cond delay="0"/>
                                  </p:stCondLst>
                                  <p:childTnLst>
                                    <p:anim calcmode="lin" valueType="num">
                                      <p:cBhvr>
                                        <p:cTn id="15" dur="3000"/>
                                        <p:tgtEl>
                                          <p:spTgt spid="4"/>
                                        </p:tgtEl>
                                        <p:attrNameLst>
                                          <p:attrName>ppt_w</p:attrName>
                                        </p:attrNameLst>
                                      </p:cBhvr>
                                      <p:tavLst>
                                        <p:tav tm="0">
                                          <p:val>
                                            <p:strVal val="ppt_w"/>
                                          </p:val>
                                        </p:tav>
                                        <p:tav tm="100000">
                                          <p:val>
                                            <p:fltVal val="0"/>
                                          </p:val>
                                        </p:tav>
                                      </p:tavLst>
                                    </p:anim>
                                    <p:anim calcmode="lin" valueType="num">
                                      <p:cBhvr>
                                        <p:cTn id="16" dur="3000"/>
                                        <p:tgtEl>
                                          <p:spTgt spid="4"/>
                                        </p:tgtEl>
                                        <p:attrNameLst>
                                          <p:attrName>ppt_h</p:attrName>
                                        </p:attrNameLst>
                                      </p:cBhvr>
                                      <p:tavLst>
                                        <p:tav tm="0">
                                          <p:val>
                                            <p:strVal val="ppt_h"/>
                                          </p:val>
                                        </p:tav>
                                        <p:tav tm="100000">
                                          <p:val>
                                            <p:strVal val="ppt_h"/>
                                          </p:val>
                                        </p:tav>
                                      </p:tavLst>
                                    </p:anim>
                                    <p:set>
                                      <p:cBhvr>
                                        <p:cTn id="17" dur="1" fill="hold">
                                          <p:stCondLst>
                                            <p:cond delay="2999"/>
                                          </p:stCondLst>
                                        </p:cTn>
                                        <p:tgtEl>
                                          <p:spTgt spid="4"/>
                                        </p:tgtEl>
                                        <p:attrNameLst>
                                          <p:attrName>style.visibility</p:attrName>
                                        </p:attrNameLst>
                                      </p:cBhvr>
                                      <p:to>
                                        <p:strVal val="hidden"/>
                                      </p:to>
                                    </p:set>
                                  </p:childTnLst>
                                </p:cTn>
                              </p:par>
                              <p:par>
                                <p:cTn id="18" presetID="13" presetClass="exit" presetSubtype="32" fill="hold" grpId="1" nodeType="withEffect">
                                  <p:stCondLst>
                                    <p:cond delay="0"/>
                                  </p:stCondLst>
                                  <p:childTnLst>
                                    <p:animEffect transition="out" filter="plus(out)">
                                      <p:cBhvr>
                                        <p:cTn id="19" dur="3000"/>
                                        <p:tgtEl>
                                          <p:spTgt spid="4"/>
                                        </p:tgtEl>
                                      </p:cBhvr>
                                    </p:animEffect>
                                    <p:set>
                                      <p:cBhvr>
                                        <p:cTn id="20" dur="1" fill="hold">
                                          <p:stCondLst>
                                            <p:cond delay="2999"/>
                                          </p:stCondLst>
                                        </p:cTn>
                                        <p:tgtEl>
                                          <p:spTgt spid="4"/>
                                        </p:tgtEl>
                                        <p:attrNameLst>
                                          <p:attrName>style.visibility</p:attrName>
                                        </p:attrNameLst>
                                      </p:cBhvr>
                                      <p:to>
                                        <p:strVal val="hidden"/>
                                      </p:to>
                                    </p:set>
                                  </p:childTnLst>
                                </p:cTn>
                              </p:par>
                              <p:par>
                                <p:cTn id="21" presetID="23" presetClass="entr" presetSubtype="288" fill="hold" nodeType="withEffect">
                                  <p:stCondLst>
                                    <p:cond delay="0"/>
                                  </p:stCondLst>
                                  <p:childTnLst>
                                    <p:set>
                                      <p:cBhvr>
                                        <p:cTn id="22" dur="1" fill="hold">
                                          <p:stCondLst>
                                            <p:cond delay="0"/>
                                          </p:stCondLst>
                                        </p:cTn>
                                        <p:tgtEl>
                                          <p:spTgt spid="2"/>
                                        </p:tgtEl>
                                        <p:attrNameLst>
                                          <p:attrName>style.visibility</p:attrName>
                                        </p:attrNameLst>
                                      </p:cBhvr>
                                      <p:to>
                                        <p:strVal val="visible"/>
                                      </p:to>
                                    </p:set>
                                    <p:anim calcmode="lin" valueType="num">
                                      <p:cBhvr>
                                        <p:cTn id="23" dur="3000" fill="hold"/>
                                        <p:tgtEl>
                                          <p:spTgt spid="2"/>
                                        </p:tgtEl>
                                        <p:attrNameLst>
                                          <p:attrName>ppt_w</p:attrName>
                                        </p:attrNameLst>
                                      </p:cBhvr>
                                      <p:tavLst>
                                        <p:tav tm="0">
                                          <p:val>
                                            <p:strVal val="4/3*#ppt_w"/>
                                          </p:val>
                                        </p:tav>
                                        <p:tav tm="100000">
                                          <p:val>
                                            <p:strVal val="#ppt_w"/>
                                          </p:val>
                                        </p:tav>
                                      </p:tavLst>
                                    </p:anim>
                                    <p:anim calcmode="lin" valueType="num">
                                      <p:cBhvr>
                                        <p:cTn id="24" dur="3000" fill="hold"/>
                                        <p:tgtEl>
                                          <p:spTgt spid="2"/>
                                        </p:tgtEl>
                                        <p:attrNameLst>
                                          <p:attrName>ppt_h</p:attrName>
                                        </p:attrNameLst>
                                      </p:cBhvr>
                                      <p:tavLst>
                                        <p:tav tm="0">
                                          <p:val>
                                            <p:strVal val="4/3*#ppt_h"/>
                                          </p:val>
                                        </p:tav>
                                        <p:tav tm="100000">
                                          <p:val>
                                            <p:strVal val="#ppt_h"/>
                                          </p:val>
                                        </p:tav>
                                      </p:tavLst>
                                    </p:anim>
                                  </p:childTnLst>
                                </p:cTn>
                              </p:par>
                              <p:par>
                                <p:cTn id="25" presetID="4" presetClass="entr" presetSubtype="32" fill="hold" nodeType="withEffect">
                                  <p:stCondLst>
                                    <p:cond delay="0"/>
                                  </p:stCondLst>
                                  <p:childTnLst>
                                    <p:set>
                                      <p:cBhvr>
                                        <p:cTn id="26" dur="1" fill="hold">
                                          <p:stCondLst>
                                            <p:cond delay="0"/>
                                          </p:stCondLst>
                                        </p:cTn>
                                        <p:tgtEl>
                                          <p:spTgt spid="2"/>
                                        </p:tgtEl>
                                        <p:attrNameLst>
                                          <p:attrName>style.visibility</p:attrName>
                                        </p:attrNameLst>
                                      </p:cBhvr>
                                      <p:to>
                                        <p:strVal val="visible"/>
                                      </p:to>
                                    </p:set>
                                    <p:animEffect transition="in" filter="box(out)">
                                      <p:cBhvr>
                                        <p:cTn id="27" dur="3000"/>
                                        <p:tgtEl>
                                          <p:spTgt spid="2"/>
                                        </p:tgtEl>
                                      </p:cBhvr>
                                    </p:animEffect>
                                  </p:childTnLst>
                                </p:cTn>
                              </p:par>
                            </p:childTnLst>
                          </p:cTn>
                        </p:par>
                        <p:par>
                          <p:cTn id="28" fill="hold">
                            <p:stCondLst>
                              <p:cond delay="3000"/>
                            </p:stCondLst>
                            <p:childTnLst>
                              <p:par>
                                <p:cTn id="29" presetID="12" presetClass="entr" presetSubtype="8" fill="hold" nodeType="afterEffect">
                                  <p:stCondLst>
                                    <p:cond delay="0"/>
                                  </p:stCondLst>
                                  <p:childTnLst>
                                    <p:set>
                                      <p:cBhvr>
                                        <p:cTn id="30" dur="1" fill="hold">
                                          <p:stCondLst>
                                            <p:cond delay="0"/>
                                          </p:stCondLst>
                                        </p:cTn>
                                        <p:tgtEl>
                                          <p:spTgt spid="6"/>
                                        </p:tgtEl>
                                        <p:attrNameLst>
                                          <p:attrName>style.visibility</p:attrName>
                                        </p:attrNameLst>
                                      </p:cBhvr>
                                      <p:to>
                                        <p:strVal val="visible"/>
                                      </p:to>
                                    </p:set>
                                    <p:animEffect transition="in" filter="slide(fromLeft)">
                                      <p:cBhvr>
                                        <p:cTn id="31" dur="2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5" grpId="0" animBg="1"/>
      <p:bldP spid="5" grpId="1" animBg="1"/>
      <p:bldP spid="7" grpId="0" animBg="1"/>
    </p:bldLst>
  </p:timing>
</p:sld>
</file>

<file path=ppt/slides/slide41.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pic>
        <p:nvPicPr>
          <p:cNvPr id="4124" name="sound001.wav">
            <a:hlinkClick r:id="" action="ppaction://media"/>
          </p:cNvPr>
          <p:cNvPicPr>
            <a:picLocks noRot="1" noChangeAspect="1" noChangeArrowheads="1"/>
          </p:cNvPicPr>
          <p:nvPr>
            <a:audioFile r:link="rId1"/>
          </p:nvPr>
        </p:nvPicPr>
        <p:blipFill>
          <a:blip r:embed="rId4"/>
          <a:srcRect/>
          <a:stretch>
            <a:fillRect/>
          </a:stretch>
        </p:blipFill>
        <p:spPr bwMode="auto">
          <a:xfrm>
            <a:off x="4419600" y="2457450"/>
            <a:ext cx="304800" cy="228600"/>
          </a:xfrm>
          <a:prstGeom prst="rect">
            <a:avLst/>
          </a:prstGeom>
          <a:noFill/>
        </p:spPr>
      </p:pic>
      <p:sp>
        <p:nvSpPr>
          <p:cNvPr id="4100" name="Rectangle 4"/>
          <p:cNvSpPr>
            <a:spLocks noChangeArrowheads="1"/>
          </p:cNvSpPr>
          <p:nvPr/>
        </p:nvSpPr>
        <p:spPr bwMode="auto">
          <a:xfrm>
            <a:off x="0" y="1200150"/>
            <a:ext cx="9144000" cy="171450"/>
          </a:xfrm>
          <a:prstGeom prst="rect">
            <a:avLst/>
          </a:prstGeom>
          <a:solidFill>
            <a:schemeClr val="bg1"/>
          </a:solidFill>
          <a:ln w="19050">
            <a:solidFill>
              <a:srgbClr val="C0C0C0"/>
            </a:solidFill>
            <a:miter lim="800000"/>
            <a:headEnd/>
            <a:tailEnd/>
          </a:ln>
          <a:effectLst/>
        </p:spPr>
        <p:txBody>
          <a:bodyPr wrap="none" anchor="ctr"/>
          <a:lstStyle/>
          <a:p>
            <a:endParaRPr lang="es-PE"/>
          </a:p>
        </p:txBody>
      </p:sp>
      <p:sp>
        <p:nvSpPr>
          <p:cNvPr id="4101" name="Rectangle 5"/>
          <p:cNvSpPr>
            <a:spLocks noChangeArrowheads="1"/>
          </p:cNvSpPr>
          <p:nvPr/>
        </p:nvSpPr>
        <p:spPr bwMode="auto">
          <a:xfrm>
            <a:off x="0" y="1371600"/>
            <a:ext cx="9144000" cy="3771900"/>
          </a:xfrm>
          <a:prstGeom prst="rect">
            <a:avLst/>
          </a:prstGeom>
          <a:solidFill>
            <a:srgbClr val="B6E8FC"/>
          </a:solidFill>
          <a:ln w="9525">
            <a:noFill/>
            <a:miter lim="800000"/>
            <a:headEnd/>
            <a:tailEnd/>
          </a:ln>
          <a:effectLst/>
        </p:spPr>
        <p:txBody>
          <a:bodyPr wrap="none" anchor="ctr"/>
          <a:lstStyle/>
          <a:p>
            <a:pPr algn="ctr"/>
            <a:endParaRPr lang="es-PE"/>
          </a:p>
        </p:txBody>
      </p:sp>
      <p:pic>
        <p:nvPicPr>
          <p:cNvPr id="4103" name="Picture 7" descr="logo_grande">
            <a:hlinkClick r:id="rId5"/>
          </p:cNvPr>
          <p:cNvPicPr>
            <a:picLocks noChangeAspect="1" noChangeArrowheads="1"/>
          </p:cNvPicPr>
          <p:nvPr/>
        </p:nvPicPr>
        <p:blipFill>
          <a:blip r:embed="rId6"/>
          <a:srcRect/>
          <a:stretch>
            <a:fillRect/>
          </a:stretch>
        </p:blipFill>
        <p:spPr bwMode="auto">
          <a:xfrm>
            <a:off x="1981200" y="1"/>
            <a:ext cx="4876800" cy="1171575"/>
          </a:xfrm>
          <a:prstGeom prst="rect">
            <a:avLst/>
          </a:prstGeom>
          <a:noFill/>
        </p:spPr>
      </p:pic>
      <p:sp>
        <p:nvSpPr>
          <p:cNvPr id="4104" name="Text Box 8"/>
          <p:cNvSpPr txBox="1">
            <a:spLocks noChangeArrowheads="1"/>
          </p:cNvSpPr>
          <p:nvPr/>
        </p:nvSpPr>
        <p:spPr bwMode="auto">
          <a:xfrm>
            <a:off x="0" y="1428750"/>
            <a:ext cx="9144000" cy="2369880"/>
          </a:xfrm>
          <a:prstGeom prst="rect">
            <a:avLst/>
          </a:prstGeom>
          <a:noFill/>
          <a:ln w="9525">
            <a:noFill/>
            <a:miter lim="800000"/>
            <a:headEnd/>
            <a:tailEnd/>
          </a:ln>
          <a:effectLst/>
        </p:spPr>
        <p:txBody>
          <a:bodyPr>
            <a:spAutoFit/>
          </a:bodyPr>
          <a:lstStyle/>
          <a:p>
            <a:pPr algn="ctr">
              <a:spcBef>
                <a:spcPct val="50000"/>
              </a:spcBef>
            </a:pPr>
            <a:r>
              <a:rPr lang="es-ES" sz="6000" b="1">
                <a:latin typeface="Kristen ITC" pitchFamily="66" charset="0"/>
              </a:rPr>
              <a:t>¿Te ha gustado?</a:t>
            </a:r>
            <a:r>
              <a:rPr lang="es-ES" sz="4800">
                <a:latin typeface="Kristen ITC" pitchFamily="66" charset="0"/>
              </a:rPr>
              <a:t> </a:t>
            </a:r>
            <a:br>
              <a:rPr lang="es-ES" sz="4800">
                <a:latin typeface="Kristen ITC" pitchFamily="66" charset="0"/>
              </a:rPr>
            </a:br>
            <a:r>
              <a:rPr lang="es-ES" sz="4400">
                <a:latin typeface="Kristen ITC" pitchFamily="66" charset="0"/>
              </a:rPr>
              <a:t>Puedes ver más entrando </a:t>
            </a:r>
            <a:br>
              <a:rPr lang="es-ES" sz="4400">
                <a:latin typeface="Kristen ITC" pitchFamily="66" charset="0"/>
              </a:rPr>
            </a:br>
            <a:r>
              <a:rPr lang="es-ES" sz="4400" b="1">
                <a:solidFill>
                  <a:srgbClr val="40F903"/>
                </a:solidFill>
                <a:latin typeface="Kristen ITC" pitchFamily="66" charset="0"/>
                <a:hlinkClick r:id="rId5"/>
              </a:rPr>
              <a:t>Aquí</a:t>
            </a:r>
            <a:endParaRPr lang="es-ES" sz="4400" b="1">
              <a:solidFill>
                <a:srgbClr val="40F903"/>
              </a:solidFill>
              <a:latin typeface="Kristen ITC" pitchFamily="66" charset="0"/>
            </a:endParaRPr>
          </a:p>
        </p:txBody>
      </p:sp>
      <p:sp>
        <p:nvSpPr>
          <p:cNvPr id="4107" name="Text Box 11"/>
          <p:cNvSpPr txBox="1">
            <a:spLocks noChangeArrowheads="1"/>
          </p:cNvSpPr>
          <p:nvPr/>
        </p:nvSpPr>
        <p:spPr bwMode="auto">
          <a:xfrm>
            <a:off x="1143000" y="3543300"/>
            <a:ext cx="2667000" cy="1892826"/>
          </a:xfrm>
          <a:prstGeom prst="rect">
            <a:avLst/>
          </a:prstGeom>
          <a:noFill/>
          <a:ln w="19050">
            <a:noFill/>
            <a:prstDash val="sysDot"/>
            <a:miter lim="800000"/>
            <a:headEnd/>
            <a:tailEnd/>
          </a:ln>
          <a:effectLst/>
        </p:spPr>
        <p:txBody>
          <a:bodyPr>
            <a:spAutoFit/>
          </a:bodyPr>
          <a:lstStyle/>
          <a:p>
            <a:pPr algn="ctr">
              <a:spcBef>
                <a:spcPct val="50000"/>
              </a:spcBef>
            </a:pPr>
            <a:r>
              <a:rPr lang="es-ES_tradnl" b="1">
                <a:latin typeface="Kristen ITC" pitchFamily="66" charset="0"/>
              </a:rPr>
              <a:t>Además puedes recibir powerpoints en tu correo electrónico suscribiéndote aquí:</a:t>
            </a:r>
            <a:r>
              <a:rPr lang="es-ES_tradnl" b="1">
                <a:solidFill>
                  <a:srgbClr val="0066FF"/>
                </a:solidFill>
              </a:rPr>
              <a:t> </a:t>
            </a:r>
          </a:p>
          <a:p>
            <a:pPr>
              <a:spcBef>
                <a:spcPct val="50000"/>
              </a:spcBef>
            </a:pPr>
            <a:endParaRPr lang="es-ES" b="1">
              <a:solidFill>
                <a:srgbClr val="0066FF"/>
              </a:solidFill>
            </a:endParaRPr>
          </a:p>
        </p:txBody>
      </p:sp>
      <p:pic>
        <p:nvPicPr>
          <p:cNvPr id="4106" name="Picture 10" descr="email">
            <a:hlinkClick r:id="rId7"/>
          </p:cNvPr>
          <p:cNvPicPr>
            <a:picLocks noChangeAspect="1" noChangeArrowheads="1"/>
          </p:cNvPicPr>
          <p:nvPr/>
        </p:nvPicPr>
        <p:blipFill>
          <a:blip r:embed="rId8"/>
          <a:srcRect/>
          <a:stretch>
            <a:fillRect/>
          </a:stretch>
        </p:blipFill>
        <p:spPr bwMode="auto">
          <a:xfrm>
            <a:off x="5638800" y="3143250"/>
            <a:ext cx="2362200" cy="1771650"/>
          </a:xfrm>
          <a:prstGeom prst="rect">
            <a:avLst/>
          </a:prstGeom>
          <a:noFill/>
        </p:spPr>
      </p:pic>
      <p:pic>
        <p:nvPicPr>
          <p:cNvPr id="4113" name="Picture 17" descr="flechas-8"/>
          <p:cNvPicPr>
            <a:picLocks noChangeAspect="1" noChangeArrowheads="1"/>
          </p:cNvPicPr>
          <p:nvPr/>
        </p:nvPicPr>
        <p:blipFill>
          <a:blip r:embed="rId9"/>
          <a:srcRect/>
          <a:stretch>
            <a:fillRect/>
          </a:stretch>
        </p:blipFill>
        <p:spPr bwMode="auto">
          <a:xfrm>
            <a:off x="4038600" y="3657600"/>
            <a:ext cx="1219200" cy="742950"/>
          </a:xfrm>
          <a:prstGeom prst="rect">
            <a:avLst/>
          </a:prstGeom>
          <a:noFill/>
        </p:spPr>
      </p:pic>
      <p:pic>
        <p:nvPicPr>
          <p:cNvPr id="4117" name="Picture 21" descr="facebook-icon">
            <a:hlinkClick r:id="rId10"/>
          </p:cNvPr>
          <p:cNvPicPr>
            <a:picLocks noChangeAspect="1" noChangeArrowheads="1"/>
          </p:cNvPicPr>
          <p:nvPr/>
        </p:nvPicPr>
        <p:blipFill>
          <a:blip r:embed="rId11" cstate="print"/>
          <a:srcRect/>
          <a:stretch>
            <a:fillRect/>
          </a:stretch>
        </p:blipFill>
        <p:spPr bwMode="auto">
          <a:xfrm>
            <a:off x="0" y="2228850"/>
            <a:ext cx="533400" cy="400050"/>
          </a:xfrm>
          <a:prstGeom prst="rect">
            <a:avLst/>
          </a:prstGeom>
          <a:noFill/>
        </p:spPr>
      </p:pic>
      <p:pic>
        <p:nvPicPr>
          <p:cNvPr id="4118" name="Picture 22" descr="twitter-icon">
            <a:hlinkClick r:id="rId12"/>
          </p:cNvPr>
          <p:cNvPicPr>
            <a:picLocks noChangeAspect="1" noChangeArrowheads="1"/>
          </p:cNvPicPr>
          <p:nvPr/>
        </p:nvPicPr>
        <p:blipFill>
          <a:blip r:embed="rId13" cstate="print"/>
          <a:srcRect/>
          <a:stretch>
            <a:fillRect/>
          </a:stretch>
        </p:blipFill>
        <p:spPr bwMode="auto">
          <a:xfrm>
            <a:off x="0" y="2628900"/>
            <a:ext cx="533400" cy="400050"/>
          </a:xfrm>
          <a:prstGeom prst="rect">
            <a:avLst/>
          </a:prstGeom>
          <a:noFill/>
        </p:spPr>
      </p:pic>
      <p:pic>
        <p:nvPicPr>
          <p:cNvPr id="4119" name="Picture 23" descr="Web-Google-plus-Metro-icon">
            <a:hlinkClick r:id="rId14"/>
          </p:cNvPr>
          <p:cNvPicPr>
            <a:picLocks noChangeAspect="1" noChangeArrowheads="1"/>
          </p:cNvPicPr>
          <p:nvPr/>
        </p:nvPicPr>
        <p:blipFill>
          <a:blip r:embed="rId15" cstate="print"/>
          <a:srcRect/>
          <a:stretch>
            <a:fillRect/>
          </a:stretch>
        </p:blipFill>
        <p:spPr bwMode="auto">
          <a:xfrm>
            <a:off x="0" y="3028950"/>
            <a:ext cx="533400" cy="400050"/>
          </a:xfrm>
          <a:prstGeom prst="rect">
            <a:avLst/>
          </a:prstGeom>
          <a:noFill/>
        </p:spPr>
      </p:pic>
      <p:pic>
        <p:nvPicPr>
          <p:cNvPr id="4120" name="Picture 24" descr="vkontakte-256">
            <a:hlinkClick r:id="rId16"/>
          </p:cNvPr>
          <p:cNvPicPr>
            <a:picLocks noChangeAspect="1" noChangeArrowheads="1"/>
          </p:cNvPicPr>
          <p:nvPr/>
        </p:nvPicPr>
        <p:blipFill>
          <a:blip r:embed="rId17" cstate="print"/>
          <a:srcRect/>
          <a:stretch>
            <a:fillRect/>
          </a:stretch>
        </p:blipFill>
        <p:spPr bwMode="auto">
          <a:xfrm>
            <a:off x="0" y="3429000"/>
            <a:ext cx="533400" cy="400050"/>
          </a:xfrm>
          <a:prstGeom prst="rect">
            <a:avLst/>
          </a:prstGeom>
          <a:noFill/>
        </p:spPr>
      </p:pic>
      <p:sp>
        <p:nvSpPr>
          <p:cNvPr id="4122" name="Text Box 26"/>
          <p:cNvSpPr txBox="1">
            <a:spLocks noChangeArrowheads="1"/>
          </p:cNvSpPr>
          <p:nvPr/>
        </p:nvSpPr>
        <p:spPr bwMode="auto">
          <a:xfrm>
            <a:off x="0" y="4914901"/>
            <a:ext cx="9144000" cy="307777"/>
          </a:xfrm>
          <a:prstGeom prst="rect">
            <a:avLst/>
          </a:prstGeom>
          <a:solidFill>
            <a:srgbClr val="34495E"/>
          </a:solidFill>
          <a:ln w="9525">
            <a:noFill/>
            <a:miter lim="800000"/>
            <a:headEnd/>
            <a:tailEnd/>
          </a:ln>
          <a:effectLst/>
        </p:spPr>
        <p:txBody>
          <a:bodyPr>
            <a:spAutoFit/>
          </a:bodyPr>
          <a:lstStyle/>
          <a:p>
            <a:pPr algn="ctr">
              <a:spcBef>
                <a:spcPct val="50000"/>
              </a:spcBef>
            </a:pPr>
            <a:r>
              <a:rPr lang="es-ES" sz="1400">
                <a:solidFill>
                  <a:srgbClr val="40F903"/>
                </a:solidFill>
                <a:latin typeface="Kristen ITC" pitchFamily="66" charset="0"/>
              </a:rPr>
              <a:t>Esta presentación powerpoint ha sido creada y compartida única y exclusivamente para mispps.com</a:t>
            </a:r>
          </a:p>
        </p:txBody>
      </p:sp>
      <p:pic>
        <p:nvPicPr>
          <p:cNvPr id="4123" name="Picture 27" descr="slide0006_image010"/>
          <p:cNvPicPr>
            <a:picLocks noChangeAspect="1" noChangeArrowheads="1"/>
          </p:cNvPicPr>
          <p:nvPr/>
        </p:nvPicPr>
        <p:blipFill>
          <a:blip r:embed="rId18"/>
          <a:srcRect/>
          <a:stretch>
            <a:fillRect/>
          </a:stretch>
        </p:blipFill>
        <p:spPr bwMode="auto">
          <a:xfrm rot="20093988">
            <a:off x="4114800" y="628650"/>
            <a:ext cx="4826000" cy="1581150"/>
          </a:xfrm>
          <a:prstGeom prst="rect">
            <a:avLst/>
          </a:prstGeom>
          <a:noFill/>
        </p:spPr>
      </p:pic>
    </p:spTree>
  </p:cSld>
  <p:clrMapOvr>
    <a:masterClrMapping/>
  </p:clrMapOvr>
  <p:transition spd="slow" advTm="16000">
    <p:fade thruBlk="1"/>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withEffect">
                                  <p:stCondLst>
                                    <p:cond delay="1500"/>
                                  </p:stCondLst>
                                  <p:childTnLst>
                                    <p:set>
                                      <p:cBhvr>
                                        <p:cTn id="6" dur="1" fill="hold">
                                          <p:stCondLst>
                                            <p:cond delay="0"/>
                                          </p:stCondLst>
                                        </p:cTn>
                                        <p:tgtEl>
                                          <p:spTgt spid="4123"/>
                                        </p:tgtEl>
                                        <p:attrNameLst>
                                          <p:attrName>style.visibility</p:attrName>
                                        </p:attrNameLst>
                                      </p:cBhvr>
                                      <p:to>
                                        <p:strVal val="visible"/>
                                      </p:to>
                                    </p:set>
                                  </p:childTnLst>
                                  <p:subTnLst>
                                    <p:audio>
                                      <p:cMediaNode>
                                        <p:cTn display="0" masterRel="sameClick">
                                          <p:stCondLst>
                                            <p:cond evt="begin" delay="0">
                                              <p:tn val="5"/>
                                            </p:cond>
                                          </p:stCondLst>
                                          <p:endCondLst>
                                            <p:cond evt="onStopAudio" delay="0">
                                              <p:tgtEl>
                                                <p:sldTgt/>
                                              </p:tgtEl>
                                            </p:cond>
                                          </p:endCondLst>
                                        </p:cTn>
                                        <p:tgtEl>
                                          <p:sndTgt r:embed="rId3" name="sound001.wav"/>
                                        </p:tgtEl>
                                      </p:cMediaNode>
                                    </p:audio>
                                  </p:subTnLst>
                                </p:cTn>
                              </p:par>
                            </p:childTnLst>
                          </p:cTn>
                        </p:par>
                      </p:childTnLst>
                    </p:cTn>
                  </p:par>
                </p:childTnLst>
              </p:cTn>
              <p:prevCondLst>
                <p:cond evt="onPrev" delay="0">
                  <p:tgtEl>
                    <p:sldTgt/>
                  </p:tgtEl>
                </p:cond>
              </p:prevCondLst>
              <p:nextCondLst>
                <p:cond evt="onNext" delay="0">
                  <p:tgtEl>
                    <p:sldTgt/>
                  </p:tgtEl>
                </p:cond>
              </p:nextCondLst>
            </p:seq>
            <p:audio>
              <p:cMediaNode vol="100000" showWhenStopped="0">
                <p:cTn id="7" fill="hold" display="0">
                  <p:stCondLst>
                    <p:cond delay="indefinite"/>
                  </p:stCondLst>
                  <p:endCondLst>
                    <p:cond evt="onNext" delay="0">
                      <p:tgtEl>
                        <p:sldTgt/>
                      </p:tgtEl>
                    </p:cond>
                    <p:cond evt="onPrev" delay="0">
                      <p:tgtEl>
                        <p:sldTgt/>
                      </p:tgtEl>
                    </p:cond>
                    <p:cond evt="onStopAudio" delay="0">
                      <p:tgtEl>
                        <p:sldTgt/>
                      </p:tgtEl>
                    </p:cond>
                  </p:endCondLst>
                </p:cTn>
                <p:tgtEl>
                  <p:spTgt spid="4124"/>
                </p:tgtEl>
              </p:cMediaNode>
            </p:audio>
          </p:childTnLst>
        </p:cTn>
      </p:par>
    </p:tnLst>
  </p:timing>
</p:sld>
</file>

<file path=ppt/theme/theme1.xml><?xml version="1.0" encoding="utf-8"?>
<a:theme xmlns:a="http://schemas.openxmlformats.org/drawingml/2006/main" name="FLORECER">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FLORECER</Template>
  <TotalTime>0</TotalTime>
  <Words>238</Words>
  <Application>Microsoft Office PowerPoint</Application>
  <PresentationFormat>Presentación en pantalla (16:9)</PresentationFormat>
  <Paragraphs>13</Paragraphs>
  <Slides>41</Slides>
  <Notes>1</Notes>
  <HiddenSlides>0</HiddenSlides>
  <MMClips>1</MMClips>
  <ScaleCrop>false</ScaleCrop>
  <HeadingPairs>
    <vt:vector size="4" baseType="variant">
      <vt:variant>
        <vt:lpstr>Tema</vt:lpstr>
      </vt:variant>
      <vt:variant>
        <vt:i4>2</vt:i4>
      </vt:variant>
      <vt:variant>
        <vt:lpstr>Títulos de diapositiva</vt:lpstr>
      </vt:variant>
      <vt:variant>
        <vt:i4>41</vt:i4>
      </vt:variant>
    </vt:vector>
  </HeadingPairs>
  <TitlesOfParts>
    <vt:vector size="43" baseType="lpstr">
      <vt:lpstr>FLORECER</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lpstr>Diapositiva 27</vt:lpstr>
      <vt:lpstr>Diapositiva 28</vt:lpstr>
      <vt:lpstr>Diapositiva 29</vt:lpstr>
      <vt:lpstr>Diapositiva 30</vt:lpstr>
      <vt:lpstr>Diapositiva 31</vt:lpstr>
      <vt:lpstr>Diapositiva 32</vt:lpstr>
      <vt:lpstr>Diapositiva 33</vt:lpstr>
      <vt:lpstr>Diapositiva 34</vt:lpstr>
      <vt:lpstr>Diapositiva 35</vt:lpstr>
      <vt:lpstr>Diapositiva 36</vt:lpstr>
      <vt:lpstr>Diapositiva 37</vt:lpstr>
      <vt:lpstr>Diapositiva 38</vt:lpstr>
      <vt:lpstr>Diapositiva 39</vt:lpstr>
      <vt:lpstr>Diapositiva 40</vt:lpstr>
      <vt:lpstr>Diapositiva 41</vt:lpstr>
    </vt:vector>
  </TitlesOfParts>
  <Manager/>
  <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
  <cp:lastModifiedBy/>
  <cp:revision>1</cp:revision>
  <dcterms:created xsi:type="dcterms:W3CDTF">2020-09-08T21:11:35Z</dcterms:created>
  <dcterms:modified xsi:type="dcterms:W3CDTF">2020-09-08T21:20:10Z</dcterms:modified>
</cp:coreProperties>
</file>