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2"/>
  </p:notesMasterIdLst>
  <p:sldIdLst>
    <p:sldId id="286" r:id="rId3"/>
    <p:sldId id="316" r:id="rId4"/>
    <p:sldId id="266" r:id="rId5"/>
    <p:sldId id="259" r:id="rId6"/>
    <p:sldId id="312" r:id="rId7"/>
    <p:sldId id="285" r:id="rId8"/>
    <p:sldId id="267" r:id="rId9"/>
    <p:sldId id="313" r:id="rId10"/>
    <p:sldId id="269" r:id="rId11"/>
    <p:sldId id="257" r:id="rId12"/>
    <p:sldId id="314" r:id="rId13"/>
    <p:sldId id="263" r:id="rId14"/>
    <p:sldId id="262" r:id="rId15"/>
    <p:sldId id="315" r:id="rId16"/>
    <p:sldId id="261" r:id="rId17"/>
    <p:sldId id="258" r:id="rId18"/>
    <p:sldId id="311" r:id="rId19"/>
    <p:sldId id="274" r:id="rId20"/>
    <p:sldId id="276" r:id="rId21"/>
    <p:sldId id="317" r:id="rId22"/>
    <p:sldId id="277" r:id="rId23"/>
    <p:sldId id="282" r:id="rId24"/>
    <p:sldId id="318" r:id="rId25"/>
    <p:sldId id="306" r:id="rId26"/>
    <p:sldId id="283" r:id="rId27"/>
    <p:sldId id="319" r:id="rId28"/>
    <p:sldId id="281" r:id="rId29"/>
    <p:sldId id="287" r:id="rId30"/>
    <p:sldId id="320" r:id="rId31"/>
    <p:sldId id="278" r:id="rId32"/>
    <p:sldId id="288" r:id="rId33"/>
    <p:sldId id="321" r:id="rId34"/>
    <p:sldId id="289" r:id="rId35"/>
    <p:sldId id="279" r:id="rId36"/>
    <p:sldId id="322" r:id="rId37"/>
    <p:sldId id="292" r:id="rId38"/>
    <p:sldId id="295" r:id="rId39"/>
    <p:sldId id="323" r:id="rId40"/>
    <p:sldId id="293" r:id="rId41"/>
    <p:sldId id="296" r:id="rId42"/>
    <p:sldId id="324" r:id="rId43"/>
    <p:sldId id="299" r:id="rId44"/>
    <p:sldId id="300" r:id="rId45"/>
    <p:sldId id="325" r:id="rId46"/>
    <p:sldId id="307" r:id="rId47"/>
    <p:sldId id="310" r:id="rId48"/>
    <p:sldId id="326" r:id="rId49"/>
    <p:sldId id="303" r:id="rId50"/>
    <p:sldId id="327" r:id="rId51"/>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teGDXkOMih29aWTnKN4jSQ" hashData="WYH1zdj9mgpjdEmoFdwkY/wIZW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3422"/>
    <a:srgbClr val="004A48"/>
    <a:srgbClr val="386294"/>
    <a:srgbClr val="05181D"/>
    <a:srgbClr val="001642"/>
    <a:srgbClr val="06171C"/>
    <a:srgbClr val="003399"/>
    <a:srgbClr val="333399"/>
    <a:srgbClr val="21140D"/>
    <a:srgbClr val="934A2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348" autoAdjust="0"/>
    <p:restoredTop sz="94660"/>
  </p:normalViewPr>
  <p:slideViewPr>
    <p:cSldViewPr>
      <p:cViewPr>
        <p:scale>
          <a:sx n="400" d="100"/>
          <a:sy n="400" d="100"/>
        </p:scale>
        <p:origin x="5910" y="402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D43430-22F8-4B65-A3A2-FD1AD6885472}" type="datetimeFigureOut">
              <a:rPr lang="es-PE" smtClean="0"/>
              <a:pPr/>
              <a:t>16/02/2023</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5FAD71-2951-4D1F-B355-7ACFE0B45979}"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C4BC0D5-F908-49E5-9B59-90BF93038333}"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E699B57-5596-4187-9368-664577FA7333}" type="datetimeFigureOut">
              <a:rPr lang="es-PE" smtClean="0"/>
              <a:pPr/>
              <a:t>16/02/2023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C4BC0D5-F908-49E5-9B59-90BF9303833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141400"/>
            </a:gs>
            <a:gs pos="50000">
              <a:srgbClr val="808000">
                <a:shade val="67500"/>
                <a:satMod val="115000"/>
              </a:srgbClr>
            </a:gs>
            <a:gs pos="100000">
              <a:srgbClr val="808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250435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stock-photo-105250435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8" name="7 Imagen" descr="cooltext429807999281407.png"/>
          <p:cNvPicPr>
            <a:picLocks noChangeAspect="1"/>
          </p:cNvPicPr>
          <p:nvPr/>
        </p:nvPicPr>
        <p:blipFill>
          <a:blip r:embed="rId4"/>
          <a:stretch>
            <a:fillRect/>
          </a:stretch>
        </p:blipFill>
        <p:spPr>
          <a:xfrm>
            <a:off x="3286116" y="357172"/>
            <a:ext cx="2667542" cy="798508"/>
          </a:xfrm>
          <a:prstGeom prst="rect">
            <a:avLst/>
          </a:prstGeom>
        </p:spPr>
      </p:pic>
      <p:pic>
        <p:nvPicPr>
          <p:cNvPr id="9" name="8 Imagen" descr="cooltext429808013103284.png"/>
          <p:cNvPicPr>
            <a:picLocks noChangeAspect="1"/>
          </p:cNvPicPr>
          <p:nvPr/>
        </p:nvPicPr>
        <p:blipFill>
          <a:blip r:embed="rId5"/>
          <a:stretch>
            <a:fillRect/>
          </a:stretch>
        </p:blipFill>
        <p:spPr>
          <a:xfrm>
            <a:off x="3088352" y="1142990"/>
            <a:ext cx="1248577" cy="785818"/>
          </a:xfrm>
          <a:prstGeom prst="rect">
            <a:avLst/>
          </a:prstGeom>
        </p:spPr>
      </p:pic>
      <p:pic>
        <p:nvPicPr>
          <p:cNvPr id="10" name="9 Imagen" descr="cooltext429808020519881.png"/>
          <p:cNvPicPr>
            <a:picLocks noChangeAspect="1"/>
          </p:cNvPicPr>
          <p:nvPr/>
        </p:nvPicPr>
        <p:blipFill>
          <a:blip r:embed="rId6"/>
          <a:stretch>
            <a:fillRect/>
          </a:stretch>
        </p:blipFill>
        <p:spPr>
          <a:xfrm>
            <a:off x="4572000" y="1142990"/>
            <a:ext cx="1459376" cy="785818"/>
          </a:xfrm>
          <a:prstGeom prst="rect">
            <a:avLst/>
          </a:prstGeom>
        </p:spPr>
      </p:pic>
      <p:pic>
        <p:nvPicPr>
          <p:cNvPr id="49154" name="Picture 2" descr="Rendered Image"/>
          <p:cNvPicPr>
            <a:picLocks noChangeAspect="1" noChangeArrowheads="1"/>
          </p:cNvPicPr>
          <p:nvPr/>
        </p:nvPicPr>
        <p:blipFill>
          <a:blip r:embed="rId7">
            <a:lum bright="20000" contrast="40000"/>
          </a:blip>
          <a:srcRect/>
          <a:stretch>
            <a:fillRect/>
          </a:stretch>
        </p:blipFill>
        <p:spPr bwMode="auto">
          <a:xfrm>
            <a:off x="6924675" y="4429138"/>
            <a:ext cx="1933605" cy="304801"/>
          </a:xfrm>
          <a:prstGeom prst="rect">
            <a:avLst/>
          </a:prstGeom>
          <a:noFill/>
        </p:spPr>
      </p:pic>
      <p:pic>
        <p:nvPicPr>
          <p:cNvPr id="11" name="10 Imagen" descr="stock-photo-105250435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Instrumentales  Violines &amp; pajaro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2" presetClass="exit" presetSubtype="0" fill="hold" nodeType="withEffect">
                                  <p:stCondLst>
                                    <p:cond delay="2000"/>
                                  </p:stCondLst>
                                  <p:childTnLst>
                                    <p:animScale>
                                      <p:cBhvr>
                                        <p:cTn id="12" dur="7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4"/>
                                        </p:tgtEl>
                                        <p:attrNameLst>
                                          <p:attrName>ppt_x</p:attrName>
                                          <p:attrName>ppt_y</p:attrName>
                                        </p:attrNameLst>
                                      </p:cBhvr>
                                    </p:animMotion>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9000"/>
                            </p:stCondLst>
                            <p:childTnLst>
                              <p:par>
                                <p:cTn id="26" presetID="52" presetClass="entr" presetSubtype="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Scale>
                                      <p:cBhvr>
                                        <p:cTn id="2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8"/>
                                        </p:tgtEl>
                                        <p:attrNameLst>
                                          <p:attrName>ppt_x</p:attrName>
                                          <p:attrName>ppt_y</p:attrName>
                                        </p:attrNameLst>
                                      </p:cBhvr>
                                    </p:animMotion>
                                    <p:animEffect transition="in" filter="fade">
                                      <p:cBhvr>
                                        <p:cTn id="30" dur="2000"/>
                                        <p:tgtEl>
                                          <p:spTgt spid="8"/>
                                        </p:tgtEl>
                                      </p:cBhvr>
                                    </p:animEffect>
                                  </p:childTnLst>
                                </p:cTn>
                              </p:par>
                            </p:childTnLst>
                          </p:cTn>
                        </p:par>
                        <p:par>
                          <p:cTn id="31" fill="hold">
                            <p:stCondLst>
                              <p:cond delay="11000"/>
                            </p:stCondLst>
                            <p:childTnLst>
                              <p:par>
                                <p:cTn id="32" presetID="52" presetClass="entr" presetSubtype="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Scale>
                                      <p:cBhvr>
                                        <p:cTn id="3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9"/>
                                        </p:tgtEl>
                                        <p:attrNameLst>
                                          <p:attrName>ppt_x</p:attrName>
                                          <p:attrName>ppt_y</p:attrName>
                                        </p:attrNameLst>
                                      </p:cBhvr>
                                    </p:animMotion>
                                    <p:animEffect transition="in" filter="fade">
                                      <p:cBhvr>
                                        <p:cTn id="36" dur="2000"/>
                                        <p:tgtEl>
                                          <p:spTgt spid="9"/>
                                        </p:tgtEl>
                                      </p:cBhvr>
                                    </p:animEffect>
                                  </p:childTnLst>
                                </p:cTn>
                              </p:par>
                            </p:childTnLst>
                          </p:cTn>
                        </p:par>
                        <p:par>
                          <p:cTn id="37" fill="hold">
                            <p:stCondLst>
                              <p:cond delay="13000"/>
                            </p:stCondLst>
                            <p:childTnLst>
                              <p:par>
                                <p:cTn id="38" presetID="52"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animScale>
                                      <p:cBhvr>
                                        <p:cTn id="40"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10"/>
                                        </p:tgtEl>
                                        <p:attrNameLst>
                                          <p:attrName>ppt_x</p:attrName>
                                          <p:attrName>ppt_y</p:attrName>
                                        </p:attrNameLst>
                                      </p:cBhvr>
                                    </p:animMotion>
                                    <p:animEffect transition="in" filter="fade">
                                      <p:cBhvr>
                                        <p:cTn id="42" dur="2000"/>
                                        <p:tgtEl>
                                          <p:spTgt spid="10"/>
                                        </p:tgtEl>
                                      </p:cBhvr>
                                    </p:animEffect>
                                  </p:childTnLst>
                                </p:cTn>
                              </p:par>
                            </p:childTnLst>
                          </p:cTn>
                        </p:par>
                        <p:par>
                          <p:cTn id="43" fill="hold">
                            <p:stCondLst>
                              <p:cond delay="15000"/>
                            </p:stCondLst>
                            <p:childTnLst>
                              <p:par>
                                <p:cTn id="44" presetID="23" presetClass="entr" presetSubtype="16" fill="hold" nodeType="afterEffect">
                                  <p:stCondLst>
                                    <p:cond delay="0"/>
                                  </p:stCondLst>
                                  <p:childTnLst>
                                    <p:set>
                                      <p:cBhvr>
                                        <p:cTn id="45" dur="1" fill="hold">
                                          <p:stCondLst>
                                            <p:cond delay="0"/>
                                          </p:stCondLst>
                                        </p:cTn>
                                        <p:tgtEl>
                                          <p:spTgt spid="49154"/>
                                        </p:tgtEl>
                                        <p:attrNameLst>
                                          <p:attrName>style.visibility</p:attrName>
                                        </p:attrNameLst>
                                      </p:cBhvr>
                                      <p:to>
                                        <p:strVal val="visible"/>
                                      </p:to>
                                    </p:set>
                                    <p:anim calcmode="lin" valueType="num">
                                      <p:cBhvr>
                                        <p:cTn id="46" dur="2000" fill="hold"/>
                                        <p:tgtEl>
                                          <p:spTgt spid="49154"/>
                                        </p:tgtEl>
                                        <p:attrNameLst>
                                          <p:attrName>ppt_w</p:attrName>
                                        </p:attrNameLst>
                                      </p:cBhvr>
                                      <p:tavLst>
                                        <p:tav tm="0">
                                          <p:val>
                                            <p:fltVal val="0"/>
                                          </p:val>
                                        </p:tav>
                                        <p:tav tm="100000">
                                          <p:val>
                                            <p:strVal val="#ppt_w"/>
                                          </p:val>
                                        </p:tav>
                                      </p:tavLst>
                                    </p:anim>
                                    <p:anim calcmode="lin" valueType="num">
                                      <p:cBhvr>
                                        <p:cTn id="47" dur="2000" fill="hold"/>
                                        <p:tgtEl>
                                          <p:spTgt spid="4915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82b3926e44663b3afac87a0889e39.jpg"/>
          <p:cNvPicPr>
            <a:picLocks noChangeAspect="1"/>
          </p:cNvPicPr>
          <p:nvPr/>
        </p:nvPicPr>
        <p:blipFill>
          <a:blip r:embed="rId2">
            <a:lum contrast="20000"/>
          </a:blip>
          <a:stretch>
            <a:fillRect/>
          </a:stretch>
        </p:blipFill>
        <p:spPr>
          <a:xfrm>
            <a:off x="1116" y="0"/>
            <a:ext cx="9141768" cy="5143500"/>
          </a:xfrm>
          <a:prstGeom prst="rect">
            <a:avLst/>
          </a:prstGeom>
        </p:spPr>
      </p:pic>
      <p:sp>
        <p:nvSpPr>
          <p:cNvPr id="3" name="2 CuadroTexto"/>
          <p:cNvSpPr txBox="1"/>
          <p:nvPr/>
        </p:nvSpPr>
        <p:spPr>
          <a:xfrm>
            <a:off x="4071934" y="3214692"/>
            <a:ext cx="4071966" cy="646331"/>
          </a:xfrm>
          <a:prstGeom prst="rect">
            <a:avLst/>
          </a:prstGeom>
          <a:noFill/>
        </p:spPr>
        <p:txBody>
          <a:bodyPr wrap="square" rtlCol="0">
            <a:spAutoFit/>
          </a:bodyPr>
          <a:lstStyle/>
          <a:p>
            <a:pPr algn="ct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Hasta que no despliegues tus alas, no tendrás ni idea de lo lejos que puedes volar</a:t>
            </a:r>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75000"/>
                <a:shade val="67500"/>
                <a:satMod val="115000"/>
              </a:schemeClr>
            </a:gs>
            <a:gs pos="100000">
              <a:schemeClr val="tx2">
                <a:lumMod val="75000"/>
                <a:shade val="100000"/>
                <a:satMod val="115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468150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68150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0" presetClass="exit" presetSubtype="0" accel="100000" fill="hold" nodeType="withEffect">
                                  <p:stCondLst>
                                    <p:cond delay="2000"/>
                                  </p:stCondLst>
                                  <p:childTnLst>
                                    <p:anim calcmode="lin" valueType="num">
                                      <p:cBhvr>
                                        <p:cTn id="12" dur="3000"/>
                                        <p:tgtEl>
                                          <p:spTgt spid="4"/>
                                        </p:tgtEl>
                                        <p:attrNameLst>
                                          <p:attrName>ppt_w</p:attrName>
                                        </p:attrNameLst>
                                      </p:cBhvr>
                                      <p:tavLst>
                                        <p:tav tm="0">
                                          <p:val>
                                            <p:strVal val="ppt_w"/>
                                          </p:val>
                                        </p:tav>
                                        <p:tav tm="100000">
                                          <p:val>
                                            <p:strVal val="ppt_w+.3"/>
                                          </p:val>
                                        </p:tav>
                                      </p:tavLst>
                                    </p:anim>
                                    <p:anim calcmode="lin" valueType="num">
                                      <p:cBhvr>
                                        <p:cTn id="13" dur="3000"/>
                                        <p:tgtEl>
                                          <p:spTgt spid="4"/>
                                        </p:tgtEl>
                                        <p:attrNameLst>
                                          <p:attrName>ppt_h</p:attrName>
                                        </p:attrNameLst>
                                      </p:cBhvr>
                                      <p:tavLst>
                                        <p:tav tm="0">
                                          <p:val>
                                            <p:strVal val="ppt_h"/>
                                          </p:val>
                                        </p:tav>
                                        <p:tav tm="100000">
                                          <p:val>
                                            <p:strVal val="ppt_h"/>
                                          </p:val>
                                        </p:tav>
                                      </p:tavLst>
                                    </p:anim>
                                    <p:animEffect transition="out" filter="fade">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4/3*#ppt_w"/>
                                          </p:val>
                                        </p:tav>
                                        <p:tav tm="100000">
                                          <p:val>
                                            <p:strVal val="#ppt_w"/>
                                          </p:val>
                                        </p:tav>
                                      </p:tavLst>
                                    </p:anim>
                                    <p:anim calcmode="lin" valueType="num">
                                      <p:cBhvr>
                                        <p:cTn id="19" dur="3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2400" decel="100000"/>
                                        <p:tgtEl>
                                          <p:spTgt spid="2"/>
                                        </p:tgtEl>
                                      </p:cBhvr>
                                    </p:animEffect>
                                    <p:anim calcmode="lin" valueType="num">
                                      <p:cBhvr>
                                        <p:cTn id="23" dur="2400" decel="100000" fill="hold"/>
                                        <p:tgtEl>
                                          <p:spTgt spid="2"/>
                                        </p:tgtEl>
                                        <p:attrNameLst>
                                          <p:attrName>style.rotation</p:attrName>
                                        </p:attrNameLst>
                                      </p:cBhvr>
                                      <p:tavLst>
                                        <p:tav tm="0">
                                          <p:val>
                                            <p:fltVal val="-90"/>
                                          </p:val>
                                        </p:tav>
                                        <p:tav tm="100000">
                                          <p:val>
                                            <p:fltVal val="0"/>
                                          </p:val>
                                        </p:tav>
                                      </p:tavLst>
                                    </p:anim>
                                    <p:anim calcmode="lin" valueType="num">
                                      <p:cBhvr>
                                        <p:cTn id="24" dur="2400" decel="100000" fill="hold"/>
                                        <p:tgtEl>
                                          <p:spTgt spid="2"/>
                                        </p:tgtEl>
                                        <p:attrNameLst>
                                          <p:attrName>ppt_x</p:attrName>
                                        </p:attrNameLst>
                                      </p:cBhvr>
                                      <p:tavLst>
                                        <p:tav tm="0">
                                          <p:val>
                                            <p:strVal val="#ppt_x+0.4"/>
                                          </p:val>
                                        </p:tav>
                                        <p:tav tm="100000">
                                          <p:val>
                                            <p:strVal val="#ppt_x-0.05"/>
                                          </p:val>
                                        </p:tav>
                                      </p:tavLst>
                                    </p:anim>
                                    <p:anim calcmode="lin" valueType="num">
                                      <p:cBhvr>
                                        <p:cTn id="25" dur="2400" decel="100000" fill="hold"/>
                                        <p:tgtEl>
                                          <p:spTgt spid="2"/>
                                        </p:tgtEl>
                                        <p:attrNameLst>
                                          <p:attrName>ppt_y</p:attrName>
                                        </p:attrNameLst>
                                      </p:cBhvr>
                                      <p:tavLst>
                                        <p:tav tm="0">
                                          <p:val>
                                            <p:strVal val="#ppt_y-0.4"/>
                                          </p:val>
                                        </p:tav>
                                        <p:tav tm="100000">
                                          <p:val>
                                            <p:strVal val="#ppt_y+0.1"/>
                                          </p:val>
                                        </p:tav>
                                      </p:tavLst>
                                    </p:anim>
                                    <p:anim calcmode="lin" valueType="num">
                                      <p:cBhvr>
                                        <p:cTn id="26" dur="600" accel="100000" fill="hold">
                                          <p:stCondLst>
                                            <p:cond delay="2400"/>
                                          </p:stCondLst>
                                        </p:cTn>
                                        <p:tgtEl>
                                          <p:spTgt spid="2"/>
                                        </p:tgtEl>
                                        <p:attrNameLst>
                                          <p:attrName>ppt_x</p:attrName>
                                        </p:attrNameLst>
                                      </p:cBhvr>
                                      <p:tavLst>
                                        <p:tav tm="0">
                                          <p:val>
                                            <p:strVal val="#ppt_x-0.05"/>
                                          </p:val>
                                        </p:tav>
                                        <p:tav tm="100000">
                                          <p:val>
                                            <p:strVal val="#ppt_x"/>
                                          </p:val>
                                        </p:tav>
                                      </p:tavLst>
                                    </p:anim>
                                    <p:anim calcmode="lin" valueType="num">
                                      <p:cBhvr>
                                        <p:cTn id="27" dur="600" accel="100000" fill="hold">
                                          <p:stCondLst>
                                            <p:cond delay="24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chemeClr val="tx2">
                <a:lumMod val="75000"/>
                <a:shade val="67500"/>
                <a:satMod val="115000"/>
              </a:schemeClr>
            </a:gs>
            <a:gs pos="100000">
              <a:schemeClr val="tx2">
                <a:lumMod val="7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442123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42123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anim calcmode="lin" valueType="num">
                                      <p:cBhvr>
                                        <p:cTn id="23" dur="3000" fill="hold"/>
                                        <p:tgtEl>
                                          <p:spTgt spid="2"/>
                                        </p:tgtEl>
                                        <p:attrNameLst>
                                          <p:attrName>ppt_x</p:attrName>
                                        </p:attrNameLst>
                                      </p:cBhvr>
                                      <p:tavLst>
                                        <p:tav tm="0">
                                          <p:val>
                                            <p:strVal val="#ppt_x"/>
                                          </p:val>
                                        </p:tav>
                                        <p:tav tm="100000">
                                          <p:val>
                                            <p:strVal val="#ppt_x"/>
                                          </p:val>
                                        </p:tav>
                                      </p:tavLst>
                                    </p:anim>
                                    <p:anim calcmode="lin" valueType="num">
                                      <p:cBhvr>
                                        <p:cTn id="24"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8a676f0f4a67e2eaeb60e1e86249f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500166" y="2000246"/>
            <a:ext cx="4786346" cy="923330"/>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Tus sueños son los que definen tu individualidad. </a:t>
            </a:r>
            <a:endPar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Tienen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el poder de darte alas y hacerte volar alto.</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1C130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10524754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24754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iterate type="lt">
                                    <p:tmPct val="0"/>
                                  </p:iterate>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0" presetClass="exit" presetSubtype="0" accel="100000" fill="hold" nodeType="withEffect">
                                  <p:stCondLst>
                                    <p:cond delay="2000"/>
                                  </p:stCondLst>
                                  <p:iterate type="lt">
                                    <p:tmPct val="0"/>
                                  </p:iterate>
                                  <p:childTnLst>
                                    <p:anim calcmode="lin" valueType="num">
                                      <p:cBhvr>
                                        <p:cTn id="12" dur="3000"/>
                                        <p:tgtEl>
                                          <p:spTgt spid="4"/>
                                        </p:tgtEl>
                                        <p:attrNameLst>
                                          <p:attrName>ppt_w</p:attrName>
                                        </p:attrNameLst>
                                      </p:cBhvr>
                                      <p:tavLst>
                                        <p:tav tm="0">
                                          <p:val>
                                            <p:strVal val="ppt_w"/>
                                          </p:val>
                                        </p:tav>
                                        <p:tav tm="100000">
                                          <p:val>
                                            <p:strVal val="ppt_w+.3"/>
                                          </p:val>
                                        </p:tav>
                                      </p:tavLst>
                                    </p:anim>
                                    <p:anim calcmode="lin" valueType="num">
                                      <p:cBhvr>
                                        <p:cTn id="13" dur="3000"/>
                                        <p:tgtEl>
                                          <p:spTgt spid="4"/>
                                        </p:tgtEl>
                                        <p:attrNameLst>
                                          <p:attrName>ppt_h</p:attrName>
                                        </p:attrNameLst>
                                      </p:cBhvr>
                                      <p:tavLst>
                                        <p:tav tm="0">
                                          <p:val>
                                            <p:strVal val="ppt_h"/>
                                          </p:val>
                                        </p:tav>
                                        <p:tav tm="100000">
                                          <p:val>
                                            <p:strVal val="ppt_h"/>
                                          </p:val>
                                        </p:tav>
                                      </p:tavLst>
                                    </p:anim>
                                    <p:animEffect transition="out" filter="fade">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4/3*#ppt_w"/>
                                          </p:val>
                                        </p:tav>
                                        <p:tav tm="100000">
                                          <p:val>
                                            <p:strVal val="#ppt_w"/>
                                          </p:val>
                                        </p:tav>
                                      </p:tavLst>
                                    </p:anim>
                                    <p:anim calcmode="lin" valueType="num">
                                      <p:cBhvr>
                                        <p:cTn id="19" dur="3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iterate type="lt">
                                    <p:tmPct val="0"/>
                                  </p:iterate>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anim calcmode="lin" valueType="num">
                                      <p:cBhvr>
                                        <p:cTn id="23" dur="3000" fill="hold"/>
                                        <p:tgtEl>
                                          <p:spTgt spid="2"/>
                                        </p:tgtEl>
                                        <p:attrNameLst>
                                          <p:attrName>ppt_x</p:attrName>
                                        </p:attrNameLst>
                                      </p:cBhvr>
                                      <p:tavLst>
                                        <p:tav tm="0">
                                          <p:val>
                                            <p:strVal val="#ppt_x"/>
                                          </p:val>
                                        </p:tav>
                                        <p:tav tm="100000">
                                          <p:val>
                                            <p:strVal val="#ppt_x"/>
                                          </p:val>
                                        </p:tav>
                                      </p:tavLst>
                                    </p:anim>
                                    <p:anim calcmode="lin" valueType="num">
                                      <p:cBhvr>
                                        <p:cTn id="24"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292F37"/>
            </a:gs>
            <a:gs pos="50000">
              <a:srgbClr val="C3DBF9">
                <a:shade val="67500"/>
                <a:satMod val="115000"/>
              </a:srgbClr>
            </a:gs>
            <a:gs pos="100000">
              <a:srgbClr val="C3DBF9">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0471914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71914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2" presetClass="exit" presetSubtype="0" fill="hold" nodeType="withEffect">
                                  <p:stCondLst>
                                    <p:cond delay="200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f337a4ec8cad0b34aede9fa2187db9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143240" y="714362"/>
            <a:ext cx="3857652" cy="923330"/>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Lleva tus alas de esperanza tan alto en el cielo que no quede lugar para las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decepciones</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7C530A"/>
            </a:gs>
            <a:gs pos="50000">
              <a:schemeClr val="accent6">
                <a:lumMod val="50000"/>
                <a:shade val="67500"/>
                <a:satMod val="115000"/>
              </a:schemeClr>
            </a:gs>
            <a:gs pos="100000">
              <a:schemeClr val="accent6">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475346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tock-photo-10475346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6"/>
                                        </p:tgtEl>
                                        <p:attrNameLst>
                                          <p:attrName>ppt_w</p:attrName>
                                        </p:attrNameLst>
                                      </p:cBhvr>
                                      <p:tavLst>
                                        <p:tav tm="0">
                                          <p:val>
                                            <p:strVal val="ppt_w"/>
                                          </p:val>
                                        </p:tav>
                                        <p:tav tm="100000">
                                          <p:val>
                                            <p:strVal val="4/3*ppt_w"/>
                                          </p:val>
                                        </p:tav>
                                      </p:tavLst>
                                    </p:anim>
                                    <p:anim calcmode="lin" valueType="num">
                                      <p:cBhvr>
                                        <p:cTn id="9" dur="7000"/>
                                        <p:tgtEl>
                                          <p:spTgt spid="6"/>
                                        </p:tgtEl>
                                        <p:attrNameLst>
                                          <p:attrName>ppt_h</p:attrName>
                                        </p:attrNameLst>
                                      </p:cBhvr>
                                      <p:tavLst>
                                        <p:tav tm="0">
                                          <p:val>
                                            <p:strVal val="ppt_h"/>
                                          </p:val>
                                        </p:tav>
                                        <p:tav tm="100000">
                                          <p:val>
                                            <p:strVal val="4/3*ppt_h"/>
                                          </p:val>
                                        </p:tav>
                                      </p:tavLst>
                                    </p:anim>
                                    <p:set>
                                      <p:cBhvr>
                                        <p:cTn id="10" dur="1" fill="hold">
                                          <p:stCondLst>
                                            <p:cond delay="6999"/>
                                          </p:stCondLst>
                                        </p:cTn>
                                        <p:tgtEl>
                                          <p:spTgt spid="6"/>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6"/>
                                        </p:tgtEl>
                                        <p:attrNameLst>
                                          <p:attrName>ppt_x</p:attrName>
                                        </p:attrNameLst>
                                      </p:cBhvr>
                                      <p:tavLst>
                                        <p:tav tm="0">
                                          <p:val>
                                            <p:strVal val="ppt_x"/>
                                          </p:val>
                                        </p:tav>
                                        <p:tav tm="100000">
                                          <p:val>
                                            <p:strVal val="ppt_x-.2"/>
                                          </p:val>
                                        </p:tav>
                                      </p:tavLst>
                                    </p:anim>
                                    <p:anim calcmode="lin" valueType="num">
                                      <p:cBhvr>
                                        <p:cTn id="13" dur="7000"/>
                                        <p:tgtEl>
                                          <p:spTgt spid="6"/>
                                        </p:tgtEl>
                                        <p:attrNameLst>
                                          <p:attrName>ppt_y</p:attrName>
                                        </p:attrNameLst>
                                      </p:cBhvr>
                                      <p:tavLst>
                                        <p:tav tm="0">
                                          <p:val>
                                            <p:strVal val="ppt_y"/>
                                          </p:val>
                                        </p:tav>
                                        <p:tav tm="100000">
                                          <p:val>
                                            <p:strVal val="ppt_y"/>
                                          </p:val>
                                        </p:tav>
                                      </p:tavLst>
                                    </p:anim>
                                    <p:animEffect transition="out" filter="fade">
                                      <p:cBhvr>
                                        <p:cTn id="14" dur="7000"/>
                                        <p:tgtEl>
                                          <p:spTgt spid="6"/>
                                        </p:tgtEl>
                                      </p:cBhvr>
                                    </p:animEffect>
                                    <p:set>
                                      <p:cBhvr>
                                        <p:cTn id="15" dur="1" fill="hold">
                                          <p:stCondLst>
                                            <p:cond delay="6999"/>
                                          </p:stCondLst>
                                        </p:cTn>
                                        <p:tgtEl>
                                          <p:spTgt spid="6"/>
                                        </p:tgtEl>
                                        <p:attrNameLst>
                                          <p:attrName>style.visibility</p:attrName>
                                        </p:attrNameLst>
                                      </p:cBhvr>
                                      <p:to>
                                        <p:strVal val="hidden"/>
                                      </p:to>
                                    </p:set>
                                  </p:childTnLst>
                                </p:cTn>
                              </p:par>
                              <p:par>
                                <p:cTn id="16" presetID="23" presetClass="entr" presetSubtype="288" fill="hold" nodeType="withEffect">
                                  <p:stCondLst>
                                    <p:cond delay="200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iterate type="lt">
                                    <p:tmPct val="0"/>
                                  </p:iterate>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3366"/>
            </a:gs>
            <a:gs pos="50000">
              <a:srgbClr val="005C5A">
                <a:tint val="44500"/>
                <a:satMod val="160000"/>
              </a:srgbClr>
            </a:gs>
            <a:gs pos="100000">
              <a:srgbClr val="005C5A">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438447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38447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xit" presetSubtype="1" fill="hold" nodeType="withEffect">
                                  <p:stCondLst>
                                    <p:cond delay="2000"/>
                                  </p:stCondLst>
                                  <p:childTnLst>
                                    <p:anim calcmode="lin" valueType="num">
                                      <p:cBhvr additive="base">
                                        <p:cTn id="8" dur="5000"/>
                                        <p:tgtEl>
                                          <p:spTgt spid="4"/>
                                        </p:tgtEl>
                                        <p:attrNameLst>
                                          <p:attrName>ppt_x</p:attrName>
                                        </p:attrNameLst>
                                      </p:cBhvr>
                                      <p:tavLst>
                                        <p:tav tm="0">
                                          <p:val>
                                            <p:strVal val="ppt_x"/>
                                          </p:val>
                                        </p:tav>
                                        <p:tav tm="100000">
                                          <p:val>
                                            <p:strVal val="ppt_x"/>
                                          </p:val>
                                        </p:tav>
                                      </p:tavLst>
                                    </p:anim>
                                    <p:anim calcmode="lin" valueType="num">
                                      <p:cBhvr additive="base">
                                        <p:cTn id="9" dur="5000"/>
                                        <p:tgtEl>
                                          <p:spTgt spid="4"/>
                                        </p:tgtEl>
                                        <p:attrNameLst>
                                          <p:attrName>ppt_y</p:attrName>
                                        </p:attrNameLst>
                                      </p:cBhvr>
                                      <p:tavLst>
                                        <p:tav tm="0">
                                          <p:val>
                                            <p:strVal val="ppt_y"/>
                                          </p:val>
                                        </p:tav>
                                        <p:tav tm="100000">
                                          <p:val>
                                            <p:strVal val="0-ppt_h/2"/>
                                          </p:val>
                                        </p:tav>
                                      </p:tavLst>
                                    </p:anim>
                                    <p:set>
                                      <p:cBhvr>
                                        <p:cTn id="10" dur="1" fill="hold">
                                          <p:stCondLst>
                                            <p:cond delay="4999"/>
                                          </p:stCondLst>
                                        </p:cTn>
                                        <p:tgtEl>
                                          <p:spTgt spid="4"/>
                                        </p:tgtEl>
                                        <p:attrNameLst>
                                          <p:attrName>style.visibility</p:attrName>
                                        </p:attrNameLst>
                                      </p:cBhvr>
                                      <p:to>
                                        <p:strVal val="hidden"/>
                                      </p:to>
                                    </p:set>
                                  </p:childTnLst>
                                </p:cTn>
                              </p:par>
                              <p:par>
                                <p:cTn id="11" presetID="52" presetClass="exit" presetSubtype="0" fill="hold" nodeType="withEffect">
                                  <p:stCondLst>
                                    <p:cond delay="2000"/>
                                  </p:stCondLst>
                                  <p:childTnLst>
                                    <p:animScale>
                                      <p:cBhvr>
                                        <p:cTn id="12"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4"/>
                                        </p:tgtEl>
                                        <p:attrNameLst>
                                          <p:attrName>ppt_x</p:attrName>
                                          <p:attrName>ppt_y</p:attrName>
                                        </p:attrNameLst>
                                      </p:cBhvr>
                                    </p:animMotion>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54" presetClass="entr" presetSubtype="0" accel="100000" fill="hold" nodeType="withEffect">
                                  <p:stCondLst>
                                    <p:cond delay="200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ppt_w*0.05"/>
                                          </p:val>
                                        </p:tav>
                                        <p:tav tm="100000">
                                          <p:val>
                                            <p:strVal val="#ppt_w"/>
                                          </p:val>
                                        </p:tav>
                                      </p:tavLst>
                                    </p:anim>
                                    <p:anim calcmode="lin" valueType="num">
                                      <p:cBhvr>
                                        <p:cTn id="19" dur="5000" fill="hold"/>
                                        <p:tgtEl>
                                          <p:spTgt spid="2"/>
                                        </p:tgtEl>
                                        <p:attrNameLst>
                                          <p:attrName>ppt_h</p:attrName>
                                        </p:attrNameLst>
                                      </p:cBhvr>
                                      <p:tavLst>
                                        <p:tav tm="0">
                                          <p:val>
                                            <p:strVal val="#ppt_h"/>
                                          </p:val>
                                        </p:tav>
                                        <p:tav tm="100000">
                                          <p:val>
                                            <p:strVal val="#ppt_h"/>
                                          </p:val>
                                        </p:tav>
                                      </p:tavLst>
                                    </p:anim>
                                    <p:anim calcmode="lin" valueType="num">
                                      <p:cBhvr>
                                        <p:cTn id="20" dur="5000" fill="hold"/>
                                        <p:tgtEl>
                                          <p:spTgt spid="2"/>
                                        </p:tgtEl>
                                        <p:attrNameLst>
                                          <p:attrName>ppt_x</p:attrName>
                                        </p:attrNameLst>
                                      </p:cBhvr>
                                      <p:tavLst>
                                        <p:tav tm="0">
                                          <p:val>
                                            <p:strVal val="#ppt_x-.2"/>
                                          </p:val>
                                        </p:tav>
                                        <p:tav tm="100000">
                                          <p:val>
                                            <p:strVal val="#ppt_x"/>
                                          </p:val>
                                        </p:tav>
                                      </p:tavLst>
                                    </p:anim>
                                    <p:anim calcmode="lin" valueType="num">
                                      <p:cBhvr>
                                        <p:cTn id="21" dur="5000" fill="hold"/>
                                        <p:tgtEl>
                                          <p:spTgt spid="2"/>
                                        </p:tgtEl>
                                        <p:attrNameLst>
                                          <p:attrName>ppt_y</p:attrName>
                                        </p:attrNameLst>
                                      </p:cBhvr>
                                      <p:tavLst>
                                        <p:tav tm="0">
                                          <p:val>
                                            <p:strVal val="#ppt_y"/>
                                          </p:val>
                                        </p:tav>
                                        <p:tav tm="100000">
                                          <p:val>
                                            <p:strVal val="#ppt_y"/>
                                          </p:val>
                                        </p:tav>
                                      </p:tavLst>
                                    </p:anim>
                                    <p:animEffect transition="in" filter="fade">
                                      <p:cBhvr>
                                        <p:cTn id="22" dur="5000"/>
                                        <p:tgtEl>
                                          <p:spTgt spid="2"/>
                                        </p:tgtEl>
                                      </p:cBhvr>
                                    </p:animEffect>
                                  </p:childTnLst>
                                </p:cTn>
                              </p:par>
                              <p:par>
                                <p:cTn id="23" presetID="23" presetClass="entr" presetSubtype="288" fill="hold" nodeType="withEffect">
                                  <p:stCondLst>
                                    <p:cond delay="2000"/>
                                  </p:stCondLst>
                                  <p:iterate type="lt">
                                    <p:tmPct val="0"/>
                                  </p:iterate>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strVal val="4/3*#ppt_w"/>
                                          </p:val>
                                        </p:tav>
                                        <p:tav tm="100000">
                                          <p:val>
                                            <p:strVal val="#ppt_w"/>
                                          </p:val>
                                        </p:tav>
                                      </p:tavLst>
                                    </p:anim>
                                    <p:anim calcmode="lin" valueType="num">
                                      <p:cBhvr>
                                        <p:cTn id="26"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aa02ca232b2658834fbf839088a6d22.jpg"/>
          <p:cNvPicPr>
            <a:picLocks noChangeAspect="1"/>
          </p:cNvPicPr>
          <p:nvPr/>
        </p:nvPicPr>
        <p:blipFill>
          <a:blip r:embed="rId2"/>
          <a:stretch>
            <a:fillRect/>
          </a:stretch>
        </p:blipFill>
        <p:spPr>
          <a:xfrm>
            <a:off x="0" y="6888"/>
            <a:ext cx="9144000" cy="5129724"/>
          </a:xfrm>
          <a:prstGeom prst="rect">
            <a:avLst/>
          </a:prstGeom>
        </p:spPr>
      </p:pic>
      <p:sp>
        <p:nvSpPr>
          <p:cNvPr id="3" name="2 CuadroTexto"/>
          <p:cNvSpPr txBox="1"/>
          <p:nvPr/>
        </p:nvSpPr>
        <p:spPr>
          <a:xfrm>
            <a:off x="3571868" y="2000246"/>
            <a:ext cx="4714908" cy="923330"/>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Dale a tus seres queridos, alas para volar, raíces para volver  y  razones para quedarse.</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rgbClr val="934A2D">
                <a:shade val="67500"/>
                <a:satMod val="115000"/>
              </a:srgbClr>
            </a:gs>
            <a:gs pos="100000">
              <a:srgbClr val="934A2D">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45861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5861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52" presetClass="exit" presetSubtype="0" fill="hold" nodeType="withEffect">
                                  <p:stCondLst>
                                    <p:cond delay="2000"/>
                                  </p:stCondLst>
                                  <p:childTnLst>
                                    <p:animScale>
                                      <p:cBhvr>
                                        <p:cTn id="12" dur="7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4"/>
                                        </p:tgtEl>
                                        <p:attrNameLst>
                                          <p:attrName>ppt_x</p:attrName>
                                          <p:attrName>ppt_y</p:attrName>
                                        </p:attrNameLst>
                                      </p:cBhvr>
                                    </p:animMotion>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6171C"/>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457208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457208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5000"/>
                                        <p:tgtEl>
                                          <p:spTgt spid="4"/>
                                        </p:tgtEl>
                                        <p:attrNameLst>
                                          <p:attrName>ppt_x</p:attrName>
                                        </p:attrNameLst>
                                      </p:cBhvr>
                                      <p:tavLst>
                                        <p:tav tm="0">
                                          <p:val>
                                            <p:strVal val="ppt_x"/>
                                          </p:val>
                                        </p:tav>
                                        <p:tav tm="100000">
                                          <p:val>
                                            <p:strVal val="ppt_x-.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6" presetClass="emph" presetSubtype="0" fill="hold" nodeType="withEffect">
                                  <p:stCondLst>
                                    <p:cond delay="0"/>
                                  </p:stCondLst>
                                  <p:iterate type="lt">
                                    <p:tmPct val="0"/>
                                  </p:iterate>
                                  <p:childTnLst>
                                    <p:animScale>
                                      <p:cBhvr>
                                        <p:cTn id="21" dur="5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dc9a55a350940401b3629749359ba2.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071538" y="785800"/>
            <a:ext cx="3786213" cy="1200329"/>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El verdadero enemigo es el hombre que trata de moldear el espíritu humano para que no se atreva a extender sus alas.</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543422"/>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10454532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454532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0440309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440309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6" presetClass="emph" presetSubtype="0" fill="hold" nodeType="withEffect">
                                  <p:stCondLst>
                                    <p:cond delay="2000"/>
                                  </p:stCondLst>
                                  <p:childTnLst>
                                    <p:animScale>
                                      <p:cBhvr>
                                        <p:cTn id="21" dur="7000" fill="hold"/>
                                        <p:tgtEl>
                                          <p:spTgt spid="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cc3fd58c1a59223c1c3f281cbd4a0cc.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286116" y="571486"/>
            <a:ext cx="2928958" cy="646331"/>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Hay dos cosas que los padres deben dar a sus hijos raíces y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alas </a:t>
            </a:r>
            <a:endParaRPr lang="es-PE" dirty="0"/>
          </a:p>
        </p:txBody>
      </p:sp>
      <p:sp>
        <p:nvSpPr>
          <p:cNvPr id="4" name="3 CuadroTexto"/>
          <p:cNvSpPr txBox="1"/>
          <p:nvPr/>
        </p:nvSpPr>
        <p:spPr>
          <a:xfrm>
            <a:off x="1357290" y="3071816"/>
            <a:ext cx="4143404" cy="1477328"/>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Raíces para darles porte y sentido de pertenencia, pero también alas para ayudarles a liberarse de las limitaciones y prejuicios y darles otras formas de viajar (o más bien, de volar).</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dirty="0"/>
          </a:p>
        </p:txBody>
      </p:sp>
    </p:spTree>
  </p:cSld>
  <p:clrMapOvr>
    <a:masterClrMapping/>
  </p:clrMapOvr>
  <p:transition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A48"/>
            </a:gs>
            <a:gs pos="50000">
              <a:srgbClr val="004A48">
                <a:tint val="44500"/>
                <a:satMod val="160000"/>
              </a:srgbClr>
            </a:gs>
            <a:gs pos="100000">
              <a:srgbClr val="004A48">
                <a:tint val="23500"/>
                <a:satMod val="160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500256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00256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42" presetClass="exit" presetSubtype="0" fill="hold" nodeType="withEffect">
                                  <p:stCondLst>
                                    <p:cond delay="2000"/>
                                  </p:stCondLst>
                                  <p:childTnLst>
                                    <p:animEffect transition="out" filter="fade">
                                      <p:cBhvr>
                                        <p:cTn id="8" dur="7000"/>
                                        <p:tgtEl>
                                          <p:spTgt spid="4"/>
                                        </p:tgtEl>
                                      </p:cBhvr>
                                    </p:animEffect>
                                    <p:anim calcmode="lin" valueType="num">
                                      <p:cBhvr>
                                        <p:cTn id="9" dur="7000"/>
                                        <p:tgtEl>
                                          <p:spTgt spid="4"/>
                                        </p:tgtEl>
                                        <p:attrNameLst>
                                          <p:attrName>ppt_x</p:attrName>
                                        </p:attrNameLst>
                                      </p:cBhvr>
                                      <p:tavLst>
                                        <p:tav tm="0">
                                          <p:val>
                                            <p:strVal val="ppt_x"/>
                                          </p:val>
                                        </p:tav>
                                        <p:tav tm="100000">
                                          <p:val>
                                            <p:strVal val="ppt_x"/>
                                          </p:val>
                                        </p:tav>
                                      </p:tavLst>
                                    </p:anim>
                                    <p:anim calcmode="lin" valueType="num">
                                      <p:cBhvr>
                                        <p:cTn id="10" dur="7000"/>
                                        <p:tgtEl>
                                          <p:spTgt spid="4"/>
                                        </p:tgtEl>
                                        <p:attrNameLst>
                                          <p:attrName>ppt_y</p:attrName>
                                        </p:attrNameLst>
                                      </p:cBhvr>
                                      <p:tavLst>
                                        <p:tav tm="0">
                                          <p:val>
                                            <p:strVal val="ppt_y"/>
                                          </p:val>
                                        </p:tav>
                                        <p:tav tm="100000">
                                          <p:val>
                                            <p:strVal val="ppt_y+.1"/>
                                          </p:val>
                                        </p:tav>
                                      </p:tavLst>
                                    </p:anim>
                                    <p:set>
                                      <p:cBhvr>
                                        <p:cTn id="11" dur="1" fill="hold">
                                          <p:stCondLst>
                                            <p:cond delay="6999"/>
                                          </p:stCondLst>
                                        </p:cTn>
                                        <p:tgtEl>
                                          <p:spTgt spid="4"/>
                                        </p:tgtEl>
                                        <p:attrNameLst>
                                          <p:attrName>style.visibility</p:attrName>
                                        </p:attrNameLst>
                                      </p:cBhvr>
                                      <p:to>
                                        <p:strVal val="hidden"/>
                                      </p:to>
                                    </p:set>
                                  </p:childTnLst>
                                </p:cTn>
                              </p:par>
                              <p:par>
                                <p:cTn id="12" presetID="23" presetClass="exit" presetSubtype="272" fill="hold" nodeType="withEffect">
                                  <p:stCondLst>
                                    <p:cond delay="2000"/>
                                  </p:stCondLst>
                                  <p:childTnLst>
                                    <p:anim calcmode="lin" valueType="num">
                                      <p:cBhvr>
                                        <p:cTn id="13" dur="7000"/>
                                        <p:tgtEl>
                                          <p:spTgt spid="4"/>
                                        </p:tgtEl>
                                        <p:attrNameLst>
                                          <p:attrName>ppt_w</p:attrName>
                                        </p:attrNameLst>
                                      </p:cBhvr>
                                      <p:tavLst>
                                        <p:tav tm="0">
                                          <p:val>
                                            <p:strVal val="ppt_w"/>
                                          </p:val>
                                        </p:tav>
                                        <p:tav tm="100000">
                                          <p:val>
                                            <p:strVal val="4/3*ppt_w"/>
                                          </p:val>
                                        </p:tav>
                                      </p:tavLst>
                                    </p:anim>
                                    <p:anim calcmode="lin" valueType="num">
                                      <p:cBhvr>
                                        <p:cTn id="14" dur="7000"/>
                                        <p:tgtEl>
                                          <p:spTgt spid="4"/>
                                        </p:tgtEl>
                                        <p:attrNameLst>
                                          <p:attrName>ppt_h</p:attrName>
                                        </p:attrNameLst>
                                      </p:cBhvr>
                                      <p:tavLst>
                                        <p:tav tm="0">
                                          <p:val>
                                            <p:strVal val="ppt_h"/>
                                          </p:val>
                                        </p:tav>
                                        <p:tav tm="100000">
                                          <p:val>
                                            <p:strVal val="4/3*ppt_h"/>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333399"/>
            </a:gs>
            <a:gs pos="50000">
              <a:srgbClr val="333399">
                <a:tint val="44500"/>
                <a:satMod val="160000"/>
              </a:srgbClr>
            </a:gs>
            <a:gs pos="100000">
              <a:srgbClr val="333399">
                <a:tint val="23500"/>
                <a:satMod val="160000"/>
              </a:srgbClr>
            </a:gs>
          </a:gsLst>
          <a:lin ang="0" scaled="1"/>
        </a:gradFill>
        <a:effectLst/>
      </p:bgPr>
    </p:bg>
    <p:spTree>
      <p:nvGrpSpPr>
        <p:cNvPr id="1" name=""/>
        <p:cNvGrpSpPr/>
        <p:nvPr/>
      </p:nvGrpSpPr>
      <p:grpSpPr>
        <a:xfrm>
          <a:off x="0" y="0"/>
          <a:ext cx="0" cy="0"/>
          <a:chOff x="0" y="0"/>
          <a:chExt cx="0" cy="0"/>
        </a:xfrm>
      </p:grpSpPr>
      <p:pic>
        <p:nvPicPr>
          <p:cNvPr id="2" name="1 Imagen" descr="stock-photo-10501914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01914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2" presetClass="exit" presetSubtype="0" fill="hold" nodeType="withEffect">
                                  <p:stCondLst>
                                    <p:cond delay="1500"/>
                                  </p:stCondLst>
                                  <p:childTnLst>
                                    <p:animScale>
                                      <p:cBhvr>
                                        <p:cTn id="12"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4"/>
                                        </p:tgtEl>
                                        <p:attrNameLst>
                                          <p:attrName>ppt_x</p:attrName>
                                          <p:attrName>ppt_y</p:attrName>
                                        </p:attrNameLst>
                                      </p:cBhvr>
                                    </p:animMotion>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82b3926e44663b3afac87a0889e3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786182" y="2928940"/>
            <a:ext cx="4786346" cy="1477328"/>
          </a:xfrm>
          <a:prstGeom prst="rect">
            <a:avLst/>
          </a:prstGeom>
          <a:noFill/>
        </p:spPr>
        <p:txBody>
          <a:bodyPr wrap="square" rtlCol="0">
            <a:spAutoFit/>
          </a:bodyPr>
          <a:lstStyle/>
          <a:p>
            <a:pPr algn="ct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Las alas son como sueños.  </a:t>
            </a: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Antes de cada vuelo, un pájaro da un pequeño salto, es un acto de fe, creyendo que sus alas funcionarán. Ese salto solo se puede hacer con pies sólidos como una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roca</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dirty="0"/>
          </a:p>
        </p:txBody>
      </p:sp>
    </p:spTree>
  </p:cSld>
  <p:clrMapOvr>
    <a:masterClrMapping/>
  </p:clrMapOvr>
  <p:transition advTm="1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4">
                <a:lumMod val="5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502400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02400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 presetClass="exit" presetSubtype="16" fill="hold" nodeType="withEffect">
                                  <p:stCondLst>
                                    <p:cond delay="2000"/>
                                  </p:stCondLst>
                                  <p:childTnLst>
                                    <p:animEffect transition="out" filter="box(in)">
                                      <p:cBhvr>
                                        <p:cTn id="12" dur="7000"/>
                                        <p:tgtEl>
                                          <p:spTgt spid="4"/>
                                        </p:tgtEl>
                                      </p:cBhvr>
                                    </p:animEffect>
                                    <p:set>
                                      <p:cBhvr>
                                        <p:cTn id="13" dur="1" fill="hold">
                                          <p:stCondLst>
                                            <p:cond delay="6999"/>
                                          </p:stCondLst>
                                        </p:cTn>
                                        <p:tgtEl>
                                          <p:spTgt spid="4"/>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7000" fill="hold"/>
                                        <p:tgtEl>
                                          <p:spTgt spid="2"/>
                                        </p:tgtEl>
                                        <p:attrNameLst>
                                          <p:attrName>ppt_w</p:attrName>
                                        </p:attrNameLst>
                                      </p:cBhvr>
                                      <p:tavLst>
                                        <p:tav tm="0">
                                          <p:val>
                                            <p:strVal val="4/3*#ppt_w"/>
                                          </p:val>
                                        </p:tav>
                                        <p:tav tm="100000">
                                          <p:val>
                                            <p:strVal val="#ppt_w"/>
                                          </p:val>
                                        </p:tav>
                                      </p:tavLst>
                                    </p:anim>
                                    <p:anim calcmode="lin" valueType="num">
                                      <p:cBhvr>
                                        <p:cTn id="17" dur="7000" fill="hold"/>
                                        <p:tgtEl>
                                          <p:spTgt spid="2"/>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51597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1597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52" presetClass="exit" presetSubtype="0" fill="hold" nodeType="withEffect">
                                  <p:stCondLst>
                                    <p:cond delay="2000"/>
                                  </p:stCondLst>
                                  <p:childTnLst>
                                    <p:animScale>
                                      <p:cBhvr>
                                        <p:cTn id="8" dur="7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9" dur="7000" accel="50000">
                                          <p:stCondLst>
                                            <p:cond delay="0"/>
                                          </p:stCondLst>
                                        </p:cTn>
                                        <p:tgtEl>
                                          <p:spTgt spid="4"/>
                                        </p:tgtEl>
                                        <p:attrNameLst>
                                          <p:attrName>ppt_x</p:attrName>
                                          <p:attrName>ppt_y</p:attrName>
                                        </p:attrNameLst>
                                      </p:cBhvr>
                                    </p:animMotion>
                                    <p:animEffect transition="out" filter="fade">
                                      <p:cBhvr>
                                        <p:cTn id="10" dur="7000"/>
                                        <p:tgtEl>
                                          <p:spTgt spid="4"/>
                                        </p:tgtEl>
                                      </p:cBhvr>
                                    </p:animEffect>
                                    <p:set>
                                      <p:cBhvr>
                                        <p:cTn id="11" dur="1" fill="hold">
                                          <p:stCondLst>
                                            <p:cond delay="6999"/>
                                          </p:stCondLst>
                                        </p:cTn>
                                        <p:tgtEl>
                                          <p:spTgt spid="4"/>
                                        </p:tgtEl>
                                        <p:attrNameLst>
                                          <p:attrName>style.visibility</p:attrName>
                                        </p:attrNameLst>
                                      </p:cBhvr>
                                      <p:to>
                                        <p:strVal val="hidden"/>
                                      </p:to>
                                    </p:set>
                                  </p:childTnLst>
                                </p:cTn>
                              </p:par>
                              <p:par>
                                <p:cTn id="12" presetID="47" presetClass="exit" presetSubtype="0" fill="hold" nodeType="withEffect">
                                  <p:stCondLst>
                                    <p:cond delay="2000"/>
                                  </p:stCondLst>
                                  <p:childTnLst>
                                    <p:animEffect transition="out" filter="fade">
                                      <p:cBhvr>
                                        <p:cTn id="13" dur="7000"/>
                                        <p:tgtEl>
                                          <p:spTgt spid="4"/>
                                        </p:tgtEl>
                                      </p:cBhvr>
                                    </p:animEffect>
                                    <p:anim calcmode="lin" valueType="num">
                                      <p:cBhvr>
                                        <p:cTn id="14" dur="7000"/>
                                        <p:tgtEl>
                                          <p:spTgt spid="4"/>
                                        </p:tgtEl>
                                        <p:attrNameLst>
                                          <p:attrName>ppt_x</p:attrName>
                                        </p:attrNameLst>
                                      </p:cBhvr>
                                      <p:tavLst>
                                        <p:tav tm="0">
                                          <p:val>
                                            <p:strVal val="ppt_x"/>
                                          </p:val>
                                        </p:tav>
                                        <p:tav tm="100000">
                                          <p:val>
                                            <p:strVal val="ppt_x"/>
                                          </p:val>
                                        </p:tav>
                                      </p:tavLst>
                                    </p:anim>
                                    <p:anim calcmode="lin" valueType="num">
                                      <p:cBhvr>
                                        <p:cTn id="15" dur="7000"/>
                                        <p:tgtEl>
                                          <p:spTgt spid="4"/>
                                        </p:tgtEl>
                                        <p:attrNameLst>
                                          <p:attrName>ppt_y</p:attrName>
                                        </p:attrNameLst>
                                      </p:cBhvr>
                                      <p:tavLst>
                                        <p:tav tm="0">
                                          <p:val>
                                            <p:strVal val="ppt_y"/>
                                          </p:val>
                                        </p:tav>
                                        <p:tav tm="100000">
                                          <p:val>
                                            <p:strVal val="ppt_y-.1"/>
                                          </p:val>
                                        </p:tav>
                                      </p:tavLst>
                                    </p:anim>
                                    <p:set>
                                      <p:cBhvr>
                                        <p:cTn id="16" dur="1" fill="hold">
                                          <p:stCondLst>
                                            <p:cond delay="6999"/>
                                          </p:stCondLst>
                                        </p:cTn>
                                        <p:tgtEl>
                                          <p:spTgt spid="4"/>
                                        </p:tgtEl>
                                        <p:attrNameLst>
                                          <p:attrName>style.visibility</p:attrName>
                                        </p:attrNameLst>
                                      </p:cBhvr>
                                      <p:to>
                                        <p:strVal val="hidden"/>
                                      </p:to>
                                    </p:set>
                                  </p:childTnLst>
                                </p:cTn>
                              </p:par>
                              <p:par>
                                <p:cTn id="17" presetID="23" presetClass="entr" presetSubtype="288" fill="hold" nodeType="withEffect">
                                  <p:stCondLst>
                                    <p:cond delay="2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7000" fill="hold"/>
                                        <p:tgtEl>
                                          <p:spTgt spid="2"/>
                                        </p:tgtEl>
                                        <p:attrNameLst>
                                          <p:attrName>ppt_w</p:attrName>
                                        </p:attrNameLst>
                                      </p:cBhvr>
                                      <p:tavLst>
                                        <p:tav tm="0">
                                          <p:val>
                                            <p:strVal val="4/3*#ppt_w"/>
                                          </p:val>
                                        </p:tav>
                                        <p:tav tm="100000">
                                          <p:val>
                                            <p:strVal val="#ppt_w"/>
                                          </p:val>
                                        </p:tav>
                                      </p:tavLst>
                                    </p:anim>
                                    <p:anim calcmode="lin" valueType="num">
                                      <p:cBhvr>
                                        <p:cTn id="20" dur="7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2000"/>
                                  </p:stCondLst>
                                  <p:childTnLst>
                                    <p:set>
                                      <p:cBhvr>
                                        <p:cTn id="22" dur="1" fill="hold">
                                          <p:stCondLst>
                                            <p:cond delay="0"/>
                                          </p:stCondLst>
                                        </p:cTn>
                                        <p:tgtEl>
                                          <p:spTgt spid="2"/>
                                        </p:tgtEl>
                                        <p:attrNameLst>
                                          <p:attrName>style.visibility</p:attrName>
                                        </p:attrNameLst>
                                      </p:cBhvr>
                                      <p:to>
                                        <p:strVal val="visible"/>
                                      </p:to>
                                    </p:set>
                                    <p:animScale>
                                      <p:cBhvr>
                                        <p:cTn id="23"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7000" decel="50000" fill="hold">
                                          <p:stCondLst>
                                            <p:cond delay="0"/>
                                          </p:stCondLst>
                                        </p:cTn>
                                        <p:tgtEl>
                                          <p:spTgt spid="2"/>
                                        </p:tgtEl>
                                        <p:attrNameLst>
                                          <p:attrName>ppt_x</p:attrName>
                                          <p:attrName>ppt_y</p:attrName>
                                        </p:attrNameLst>
                                      </p:cBhvr>
                                    </p:animMotion>
                                    <p:animEffect transition="in" filter="fade">
                                      <p:cBhvr>
                                        <p:cTn id="25"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8a676f0f4a67e2eaeb60e1e86249f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2571736" y="2143122"/>
            <a:ext cx="4214842" cy="1200329"/>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En la tranquilidad de este día, que conozcas la grandeza de tu espíritu y que tus esperanzas vuelen en las alas de la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posibilidad</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0586176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86176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iterate type="lt">
                                    <p:tmPct val="0"/>
                                  </p:iterate>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004A48"/>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0517540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17540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200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f337a4ec8cad0b34aede9fa2187db9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071802" y="1071552"/>
            <a:ext cx="3357586" cy="1200329"/>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Cada uno de nosotros somos ángeles con una sola ala, y solo podemos volar abrazándonos.</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bg1">
                <a:shade val="67500"/>
                <a:satMod val="115000"/>
              </a:schemeClr>
            </a:gs>
            <a:gs pos="100000">
              <a:schemeClr val="bg1">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10514442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14442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7" presetClass="exit" presetSubtype="0" fill="hold" nodeType="withEffect">
                                  <p:stCondLst>
                                    <p:cond delay="200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0526050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26050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7000" fill="hold"/>
                                        <p:tgtEl>
                                          <p:spTgt spid="2"/>
                                        </p:tgtEl>
                                        <p:attrNameLst>
                                          <p:attrName>ppt_w</p:attrName>
                                        </p:attrNameLst>
                                      </p:cBhvr>
                                      <p:tavLst>
                                        <p:tav tm="0">
                                          <p:val>
                                            <p:strVal val="4/3*#ppt_w"/>
                                          </p:val>
                                        </p:tav>
                                        <p:tav tm="100000">
                                          <p:val>
                                            <p:strVal val="#ppt_w"/>
                                          </p:val>
                                        </p:tav>
                                      </p:tavLst>
                                    </p:anim>
                                    <p:anim calcmode="lin" valueType="num">
                                      <p:cBhvr>
                                        <p:cTn id="17" dur="7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aa02ca232b2658834fbf839088a6d22.jpg"/>
          <p:cNvPicPr>
            <a:picLocks noChangeAspect="1"/>
          </p:cNvPicPr>
          <p:nvPr/>
        </p:nvPicPr>
        <p:blipFill>
          <a:blip r:embed="rId2"/>
          <a:stretch>
            <a:fillRect/>
          </a:stretch>
        </p:blipFill>
        <p:spPr>
          <a:xfrm>
            <a:off x="0" y="6888"/>
            <a:ext cx="9144000" cy="5129724"/>
          </a:xfrm>
          <a:prstGeom prst="rect">
            <a:avLst/>
          </a:prstGeom>
        </p:spPr>
      </p:pic>
      <p:sp>
        <p:nvSpPr>
          <p:cNvPr id="3" name="2 CuadroTexto"/>
          <p:cNvSpPr txBox="1"/>
          <p:nvPr/>
        </p:nvSpPr>
        <p:spPr>
          <a:xfrm>
            <a:off x="3357554" y="1214428"/>
            <a:ext cx="5357849" cy="1754326"/>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Naciste con potencial. Naciste con bondad y confianza. </a:t>
            </a: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Naciste con ideales y sueños. Naciste con grandeza. </a:t>
            </a: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Naciste con alas. No está hecho para gatear, así que no lo haga. Tienes alas. </a:t>
            </a:r>
          </a:p>
          <a:p>
            <a:pPr algn="ct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Aprende a usarlas y a volar !!</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16200000" scaled="0"/>
        </a:gradFill>
        <a:effectLst/>
      </p:bgPr>
    </p:bg>
    <p:spTree>
      <p:nvGrpSpPr>
        <p:cNvPr id="1" name=""/>
        <p:cNvGrpSpPr/>
        <p:nvPr/>
      </p:nvGrpSpPr>
      <p:grpSpPr>
        <a:xfrm>
          <a:off x="0" y="0"/>
          <a:ext cx="0" cy="0"/>
          <a:chOff x="0" y="0"/>
          <a:chExt cx="0" cy="0"/>
        </a:xfrm>
      </p:grpSpPr>
      <p:pic>
        <p:nvPicPr>
          <p:cNvPr id="2" name="1 Imagen" descr="stock-photo-10502826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02826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2" presetClass="exit" presetSubtype="0" fill="hold" nodeType="withEffect">
                                  <p:stCondLst>
                                    <p:cond delay="150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A48"/>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10527037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27037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dc9a55a350940401b3629749359ba2.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214415" y="1285866"/>
            <a:ext cx="3929090" cy="923330"/>
          </a:xfrm>
          <a:prstGeom prst="rect">
            <a:avLst/>
          </a:prstGeom>
          <a:noFill/>
        </p:spPr>
        <p:txBody>
          <a:bodyPr wrap="square" rtlCol="0">
            <a:spAutoFit/>
          </a:bodyPr>
          <a:lstStyle/>
          <a:p>
            <a:pPr algn="ct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Mientras que el miedo agota el poder, la fe da alas para la elevación del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alma</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10528563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28563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2" presetClass="exit" presetSubtype="0" fill="hold" nodeType="withEffect">
                                  <p:stCondLst>
                                    <p:cond delay="1500"/>
                                  </p:stCondLst>
                                  <p:childTnLst>
                                    <p:animScale>
                                      <p:cBhvr>
                                        <p:cTn id="12"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3"/>
                                        </p:tgtEl>
                                        <p:attrNameLst>
                                          <p:attrName>ppt_x</p:attrName>
                                          <p:attrName>ppt_y</p:attrName>
                                        </p:attrNameLst>
                                      </p:cBhvr>
                                    </p:animMotion>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4A48"/>
            </a:gs>
            <a:gs pos="50000">
              <a:srgbClr val="004A48">
                <a:tint val="44500"/>
                <a:satMod val="160000"/>
              </a:srgbClr>
            </a:gs>
            <a:gs pos="100000">
              <a:srgbClr val="004A48">
                <a:tint val="23500"/>
                <a:satMod val="160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03301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03301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2" presetClass="exit" presetSubtype="0" fill="hold" nodeType="withEffect">
                                  <p:stCondLst>
                                    <p:cond delay="1500"/>
                                  </p:stCondLst>
                                  <p:childTnLst>
                                    <p:animScale>
                                      <p:cBhvr>
                                        <p:cTn id="12"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4"/>
                                        </p:tgtEl>
                                        <p:attrNameLst>
                                          <p:attrName>ppt_x</p:attrName>
                                          <p:attrName>ppt_y</p:attrName>
                                        </p:attrNameLst>
                                      </p:cBhvr>
                                    </p:animMotion>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cc3fd58c1a59223c1c3f281cbd4a0cc.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1714480" y="3357568"/>
            <a:ext cx="3571900" cy="923330"/>
          </a:xfrm>
          <a:prstGeom prst="rect">
            <a:avLst/>
          </a:prstGeom>
          <a:noFill/>
        </p:spPr>
        <p:txBody>
          <a:bodyPr wrap="square" rtlCol="0">
            <a:spAutoFit/>
          </a:bodyPr>
          <a:lstStyle/>
          <a:p>
            <a:pPr algn="ct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 contemplación de la belleza hace que al alma le crezcan </a:t>
            </a:r>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alas</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10545319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45319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200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0800000" scaled="1"/>
        </a:gradFill>
        <a:effectLst/>
      </p:bgPr>
    </p:bg>
    <p:spTree>
      <p:nvGrpSpPr>
        <p:cNvPr id="1" name=""/>
        <p:cNvGrpSpPr/>
        <p:nvPr/>
      </p:nvGrpSpPr>
      <p:grpSpPr>
        <a:xfrm>
          <a:off x="0" y="0"/>
          <a:ext cx="0" cy="0"/>
          <a:chOff x="0" y="0"/>
          <a:chExt cx="0" cy="0"/>
        </a:xfrm>
      </p:grpSpPr>
      <p:pic>
        <p:nvPicPr>
          <p:cNvPr id="2" name="1 Imagen" descr="stock-photo-10548317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48317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200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iterate type="lt">
                                    <p:tmPct val="0"/>
                                  </p:iterate>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2000"/>
                                  </p:stCondLst>
                                  <p:iterate type="lt">
                                    <p:tmPct val="0"/>
                                  </p:iterate>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82b3926e44663b3afac87a0889e3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929058" y="3000378"/>
            <a:ext cx="4143404" cy="1754326"/>
          </a:xfrm>
          <a:prstGeom prst="rect">
            <a:avLst/>
          </a:prstGeom>
          <a:noFill/>
        </p:spPr>
        <p:txBody>
          <a:bodyPr wrap="square" rtlCol="0">
            <a:spAutoFit/>
          </a:bodyPr>
          <a:lstStyle/>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Mantén tu fe para ir alto y volar, incluso después de tantos dolores y tristezas. </a:t>
            </a: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Puedes pasar de una oruga a una mariposa. </a:t>
            </a:r>
          </a:p>
          <a:p>
            <a:r>
              <a:rPr lang="es-PE" b="1" i="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La vida te da un segundo cambio: una llamada a crecer.</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9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43422"/>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10546264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46264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2/3*#ppt_w"/>
                                          </p:val>
                                        </p:tav>
                                        <p:tav tm="100000">
                                          <p:val>
                                            <p:strVal val="#ppt_w"/>
                                          </p:val>
                                        </p:tav>
                                      </p:tavLst>
                                    </p:anim>
                                    <p:anim calcmode="lin" valueType="num">
                                      <p:cBhvr>
                                        <p:cTn id="10" dur="3000" fill="hold"/>
                                        <p:tgtEl>
                                          <p:spTgt spid="3"/>
                                        </p:tgtEl>
                                        <p:attrNameLst>
                                          <p:attrName>ppt_h</p:attrName>
                                        </p:attrNameLst>
                                      </p:cBhvr>
                                      <p:tavLst>
                                        <p:tav tm="0">
                                          <p:val>
                                            <p:strVal val="2/3*#ppt_h"/>
                                          </p:val>
                                        </p:tav>
                                        <p:tav tm="100000">
                                          <p:val>
                                            <p:strVal val="#ppt_h"/>
                                          </p:val>
                                        </p:tav>
                                      </p:tavLst>
                                    </p:anim>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2/3*#ppt_w"/>
                                          </p:val>
                                        </p:tav>
                                        <p:tav tm="100000">
                                          <p:val>
                                            <p:strVal val="#ppt_w"/>
                                          </p:val>
                                        </p:tav>
                                      </p:tavLst>
                                    </p:anim>
                                    <p:anim calcmode="lin" valueType="num">
                                      <p:cBhvr>
                                        <p:cTn id="17" dur="4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1642"/>
            </a:gs>
            <a:gs pos="50000">
              <a:srgbClr val="386294">
                <a:shade val="67500"/>
                <a:satMod val="115000"/>
              </a:srgbClr>
            </a:gs>
            <a:gs pos="100000">
              <a:srgbClr val="38629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50268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502685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47" presetClass="exit" presetSubtype="0" fill="hold" nodeType="withEffect">
                                  <p:stCondLst>
                                    <p:cond delay="2000"/>
                                  </p:stCondLst>
                                  <p:childTnLst>
                                    <p:animEffect transition="out" filter="fade">
                                      <p:cBhvr>
                                        <p:cTn id="12" dur="7000"/>
                                        <p:tgtEl>
                                          <p:spTgt spid="4"/>
                                        </p:tgtEl>
                                      </p:cBhvr>
                                    </p:animEffect>
                                    <p:anim calcmode="lin" valueType="num">
                                      <p:cBhvr>
                                        <p:cTn id="13" dur="7000"/>
                                        <p:tgtEl>
                                          <p:spTgt spid="4"/>
                                        </p:tgtEl>
                                        <p:attrNameLst>
                                          <p:attrName>ppt_x</p:attrName>
                                        </p:attrNameLst>
                                      </p:cBhvr>
                                      <p:tavLst>
                                        <p:tav tm="0">
                                          <p:val>
                                            <p:strVal val="ppt_x"/>
                                          </p:val>
                                        </p:tav>
                                        <p:tav tm="100000">
                                          <p:val>
                                            <p:strVal val="ppt_x"/>
                                          </p:val>
                                        </p:tav>
                                      </p:tavLst>
                                    </p:anim>
                                    <p:anim calcmode="lin" valueType="num">
                                      <p:cBhvr>
                                        <p:cTn id="14" dur="7000"/>
                                        <p:tgtEl>
                                          <p:spTgt spid="4"/>
                                        </p:tgtEl>
                                        <p:attrNameLst>
                                          <p:attrName>ppt_y</p:attrName>
                                        </p:attrNameLst>
                                      </p:cBhvr>
                                      <p:tavLst>
                                        <p:tav tm="0">
                                          <p:val>
                                            <p:strVal val="ppt_y"/>
                                          </p:val>
                                        </p:tav>
                                        <p:tav tm="100000">
                                          <p:val>
                                            <p:strVal val="ppt_y-.1"/>
                                          </p:val>
                                        </p:tav>
                                      </p:tavLst>
                                    </p:anim>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cc3fd58c1a59223c1c3f281cbd4a0cc.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571472" y="3000378"/>
            <a:ext cx="5286412" cy="1200329"/>
          </a:xfrm>
          <a:prstGeom prst="rect">
            <a:avLst/>
          </a:prstGeom>
          <a:noFill/>
        </p:spPr>
        <p:txBody>
          <a:bodyPr wrap="square" rtlCol="0">
            <a:spAutoFit/>
          </a:bodyPr>
          <a:lstStyle/>
          <a:p>
            <a:r>
              <a:rPr lang="es-PE" dirty="0" smtClean="0"/>
              <a:t> </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pPr algn="ct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Aférrate </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 los sueños, porque si los sueños mueren, la vida es como un pájaro de alas rotas que no puede </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volar</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
            </a:r>
            <a:b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br>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05181D"/>
            </a:gs>
            <a:gs pos="50000">
              <a:schemeClr val="accent5">
                <a:lumMod val="50000"/>
                <a:shade val="67500"/>
                <a:satMod val="115000"/>
              </a:schemeClr>
            </a:gs>
            <a:gs pos="100000">
              <a:schemeClr val="accent5">
                <a:lumMod val="5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558817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58817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7000"/>
                                        <p:tgtEl>
                                          <p:spTgt spid="4"/>
                                        </p:tgtEl>
                                        <p:attrNameLst>
                                          <p:attrName>ppt_w</p:attrName>
                                        </p:attrNameLst>
                                      </p:cBhvr>
                                      <p:tavLst>
                                        <p:tav tm="0">
                                          <p:val>
                                            <p:strVal val="ppt_w"/>
                                          </p:val>
                                        </p:tav>
                                        <p:tav tm="100000">
                                          <p:val>
                                            <p:strVal val="4/3*ppt_w"/>
                                          </p:val>
                                        </p:tav>
                                      </p:tavLst>
                                    </p:anim>
                                    <p:anim calcmode="lin" valueType="num">
                                      <p:cBhvr>
                                        <p:cTn id="9" dur="7000"/>
                                        <p:tgtEl>
                                          <p:spTgt spid="4"/>
                                        </p:tgtEl>
                                        <p:attrNameLst>
                                          <p:attrName>ppt_h</p:attrName>
                                        </p:attrNameLst>
                                      </p:cBhvr>
                                      <p:tavLst>
                                        <p:tav tm="0">
                                          <p:val>
                                            <p:strVal val="ppt_h"/>
                                          </p:val>
                                        </p:tav>
                                        <p:tav tm="100000">
                                          <p:val>
                                            <p:strVal val="4/3*ppt_h"/>
                                          </p:val>
                                        </p:tav>
                                      </p:tavLst>
                                    </p:anim>
                                    <p:set>
                                      <p:cBhvr>
                                        <p:cTn id="10" dur="1" fill="hold">
                                          <p:stCondLst>
                                            <p:cond delay="6999"/>
                                          </p:stCondLst>
                                        </p:cTn>
                                        <p:tgtEl>
                                          <p:spTgt spid="4"/>
                                        </p:tgtEl>
                                        <p:attrNameLst>
                                          <p:attrName>style.visibility</p:attrName>
                                        </p:attrNameLst>
                                      </p:cBhvr>
                                      <p:to>
                                        <p:strVal val="hidden"/>
                                      </p:to>
                                    </p:set>
                                  </p:childTnLst>
                                </p:cTn>
                              </p:par>
                              <p:par>
                                <p:cTn id="11" presetID="29" presetClass="exit" presetSubtype="0" fill="hold" nodeType="withEffect">
                                  <p:stCondLst>
                                    <p:cond delay="2000"/>
                                  </p:stCondLst>
                                  <p:childTnLst>
                                    <p:anim calcmode="lin" valueType="num">
                                      <p:cBhvr>
                                        <p:cTn id="12" dur="7000"/>
                                        <p:tgtEl>
                                          <p:spTgt spid="4"/>
                                        </p:tgtEl>
                                        <p:attrNameLst>
                                          <p:attrName>ppt_x</p:attrName>
                                        </p:attrNameLst>
                                      </p:cBhvr>
                                      <p:tavLst>
                                        <p:tav tm="0">
                                          <p:val>
                                            <p:strVal val="ppt_x"/>
                                          </p:val>
                                        </p:tav>
                                        <p:tav tm="100000">
                                          <p:val>
                                            <p:strVal val="ppt_x-.2"/>
                                          </p:val>
                                        </p:tav>
                                      </p:tavLst>
                                    </p:anim>
                                    <p:anim calcmode="lin" valueType="num">
                                      <p:cBhvr>
                                        <p:cTn id="13" dur="7000"/>
                                        <p:tgtEl>
                                          <p:spTgt spid="4"/>
                                        </p:tgtEl>
                                        <p:attrNameLst>
                                          <p:attrName>ppt_y</p:attrName>
                                        </p:attrNameLst>
                                      </p:cBhvr>
                                      <p:tavLst>
                                        <p:tav tm="0">
                                          <p:val>
                                            <p:strVal val="ppt_y"/>
                                          </p:val>
                                        </p:tav>
                                        <p:tav tm="100000">
                                          <p:val>
                                            <p:strVal val="ppt_y"/>
                                          </p:val>
                                        </p:tav>
                                      </p:tavLst>
                                    </p:anim>
                                    <p:animEffect transition="out" filter="fade">
                                      <p:cBhvr>
                                        <p:cTn id="14" dur="7000"/>
                                        <p:tgtEl>
                                          <p:spTgt spid="4"/>
                                        </p:tgtEl>
                                      </p:cBhvr>
                                    </p:animEffect>
                                    <p:set>
                                      <p:cBhvr>
                                        <p:cTn id="15" dur="1" fill="hold">
                                          <p:stCondLst>
                                            <p:cond delay="6999"/>
                                          </p:stCondLst>
                                        </p:cTn>
                                        <p:tgtEl>
                                          <p:spTgt spid="4"/>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0560495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60495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29" presetClass="exit" presetSubtype="0" fill="hold" nodeType="withEffect">
                                  <p:stCondLst>
                                    <p:cond delay="1500"/>
                                  </p:stCondLst>
                                  <p:childTnLst>
                                    <p:anim calcmode="lin" valueType="num">
                                      <p:cBhvr>
                                        <p:cTn id="12" dur="5000"/>
                                        <p:tgtEl>
                                          <p:spTgt spid="3"/>
                                        </p:tgtEl>
                                        <p:attrNameLst>
                                          <p:attrName>ppt_x</p:attrName>
                                        </p:attrNameLst>
                                      </p:cBhvr>
                                      <p:tavLst>
                                        <p:tav tm="0">
                                          <p:val>
                                            <p:strVal val="ppt_x"/>
                                          </p:val>
                                        </p:tav>
                                        <p:tav tm="100000">
                                          <p:val>
                                            <p:strVal val="ppt_x-.2"/>
                                          </p:val>
                                        </p:tav>
                                      </p:tavLst>
                                    </p:anim>
                                    <p:anim calcmode="lin" valueType="num">
                                      <p:cBhvr>
                                        <p:cTn id="13" dur="5000"/>
                                        <p:tgtEl>
                                          <p:spTgt spid="3"/>
                                        </p:tgtEl>
                                        <p:attrNameLst>
                                          <p:attrName>ppt_y</p:attrName>
                                        </p:attrNameLst>
                                      </p:cBhvr>
                                      <p:tavLst>
                                        <p:tav tm="0">
                                          <p:val>
                                            <p:strVal val="ppt_y"/>
                                          </p:val>
                                        </p:tav>
                                        <p:tav tm="100000">
                                          <p:val>
                                            <p:strVal val="ppt_y"/>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82b3926e44663b3afac87a0889e39.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4143372" y="3143254"/>
            <a:ext cx="4214842" cy="923330"/>
          </a:xfrm>
          <a:prstGeom prst="rect">
            <a:avLst/>
          </a:prstGeom>
          <a:noFill/>
        </p:spPr>
        <p:txBody>
          <a:bodyPr wrap="square" rtlCol="0">
            <a:spAutoFit/>
          </a:bodyPr>
          <a:lstStyle/>
          <a:p>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No pregunto por el significado del canto de un pájaro o la salida del sol en una mañana brumosa.  </a:t>
            </a:r>
            <a:endPar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a:p>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Ahí </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están, y son </a:t>
            </a:r>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hermosos</a:t>
            </a:r>
            <a:endParaRPr lang="es-PE" b="1" dirty="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tx1">
                <a:lumMod val="75000"/>
                <a:lumOff val="25000"/>
                <a:shade val="67500"/>
                <a:satMod val="115000"/>
              </a:schemeClr>
            </a:gs>
            <a:gs pos="100000">
              <a:schemeClr val="tx1">
                <a:lumMod val="75000"/>
                <a:lumOff val="2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587579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587579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150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9" presetClass="exit" presetSubtype="0" fill="hold" nodeType="withEffect">
                                  <p:stCondLst>
                                    <p:cond delay="1500"/>
                                  </p:stCondLst>
                                  <p:childTnLst>
                                    <p:anim calcmode="lin" valueType="num">
                                      <p:cBhvr>
                                        <p:cTn id="12" dur="5000"/>
                                        <p:tgtEl>
                                          <p:spTgt spid="4"/>
                                        </p:tgtEl>
                                        <p:attrNameLst>
                                          <p:attrName>ppt_x</p:attrName>
                                        </p:attrNameLst>
                                      </p:cBhvr>
                                      <p:tavLst>
                                        <p:tav tm="0">
                                          <p:val>
                                            <p:strVal val="ppt_x"/>
                                          </p:val>
                                        </p:tav>
                                        <p:tav tm="100000">
                                          <p:val>
                                            <p:strVal val="ppt_x-.2"/>
                                          </p:val>
                                        </p:tav>
                                      </p:tavLst>
                                    </p:anim>
                                    <p:anim calcmode="lin" valueType="num">
                                      <p:cBhvr>
                                        <p:cTn id="13" dur="5000"/>
                                        <p:tgtEl>
                                          <p:spTgt spid="4"/>
                                        </p:tgtEl>
                                        <p:attrNameLst>
                                          <p:attrName>ppt_y</p:attrName>
                                        </p:attrNameLst>
                                      </p:cBhvr>
                                      <p:tavLst>
                                        <p:tav tm="0">
                                          <p:val>
                                            <p:strVal val="ppt_y"/>
                                          </p:val>
                                        </p:tav>
                                        <p:tav tm="100000">
                                          <p:val>
                                            <p:strVal val="ppt_y"/>
                                          </p:val>
                                        </p:tav>
                                      </p:tavLst>
                                    </p:anim>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150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004A48"/>
            </a:gs>
            <a:gs pos="50000">
              <a:schemeClr val="tx1">
                <a:lumMod val="75000"/>
                <a:lumOff val="25000"/>
                <a:shade val="67500"/>
                <a:satMod val="115000"/>
              </a:schemeClr>
            </a:gs>
            <a:gs pos="100000">
              <a:schemeClr val="tx1">
                <a:lumMod val="75000"/>
                <a:lumOff val="2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611303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611303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esktop-wallpaper-alas-de-ngel-prpura-for-com-pink-wings.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200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42" presetClass="exit" presetSubtype="0" fill="hold" nodeType="withEffect">
                                  <p:stCondLst>
                                    <p:cond delay="2000"/>
                                  </p:stCondLst>
                                  <p:childTnLst>
                                    <p:animEffect transition="out" filter="fade">
                                      <p:cBhvr>
                                        <p:cTn id="12" dur="5000"/>
                                        <p:tgtEl>
                                          <p:spTgt spid="3"/>
                                        </p:tgtEl>
                                      </p:cBhvr>
                                    </p:animEffect>
                                    <p:anim calcmode="lin" valueType="num">
                                      <p:cBhvr>
                                        <p:cTn id="13" dur="5000"/>
                                        <p:tgtEl>
                                          <p:spTgt spid="3"/>
                                        </p:tgtEl>
                                        <p:attrNameLst>
                                          <p:attrName>ppt_x</p:attrName>
                                        </p:attrNameLst>
                                      </p:cBhvr>
                                      <p:tavLst>
                                        <p:tav tm="0">
                                          <p:val>
                                            <p:strVal val="ppt_x"/>
                                          </p:val>
                                        </p:tav>
                                        <p:tav tm="100000">
                                          <p:val>
                                            <p:strVal val="ppt_x"/>
                                          </p:val>
                                        </p:tav>
                                      </p:tavLst>
                                    </p:anim>
                                    <p:anim calcmode="lin" valueType="num">
                                      <p:cBhvr>
                                        <p:cTn id="14" dur="5000"/>
                                        <p:tgtEl>
                                          <p:spTgt spid="3"/>
                                        </p:tgtEl>
                                        <p:attrNameLst>
                                          <p:attrName>ppt_y</p:attrName>
                                        </p:attrNameLst>
                                      </p:cBhvr>
                                      <p:tavLst>
                                        <p:tav tm="0">
                                          <p:val>
                                            <p:strVal val="ppt_y"/>
                                          </p:val>
                                        </p:tav>
                                        <p:tav tm="100000">
                                          <p:val>
                                            <p:strVal val="ppt_y+.1"/>
                                          </p:val>
                                        </p:tav>
                                      </p:tavLst>
                                    </p:anim>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0"/>
                                        <p:tgtEl>
                                          <p:spTgt spid="2"/>
                                        </p:tgtEl>
                                      </p:cBhvr>
                                    </p:animEffec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8a676f0f4a67e2eaeb60e1e86249f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2214546" y="1500180"/>
            <a:ext cx="3714776" cy="1754326"/>
          </a:xfrm>
          <a:prstGeom prst="rect">
            <a:avLst/>
          </a:prstGeom>
          <a:noFill/>
        </p:spPr>
        <p:txBody>
          <a:bodyPr wrap="square" rtlCol="0">
            <a:spAutoFit/>
          </a:bodyPr>
          <a:lstStyle/>
          <a:p>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Los humanos no poseemos las alas de las aves, pero si una mente poderosa con alas, solo tienes que dejarla volar. </a:t>
            </a:r>
          </a:p>
          <a:p>
            <a:r>
              <a:rPr lang="es-PE" b="1" dirty="0" smtClean="0">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a:outerShdw blurRad="38100" dist="38100" dir="2700000" algn="tl">
                    <a:srgbClr val="000000">
                      <a:alpha val="43137"/>
                    </a:srgbClr>
                  </a:outerShdw>
                </a:effectLst>
              </a:rPr>
              <a:t>Puedes elevarte tanto  como quieras si abres tus alas y dejas correr tu imaginación</a:t>
            </a:r>
            <a:r>
              <a:rPr lang="es-PE" dirty="0" smtClean="0"/>
              <a:t>.</a:t>
            </a:r>
          </a:p>
          <a:p>
            <a:endParaRPr lang="es-PE" dirty="0"/>
          </a:p>
        </p:txBody>
      </p:sp>
    </p:spTree>
  </p:cSld>
  <p:clrMapOvr>
    <a:masterClrMapping/>
  </p:clrMapOvr>
  <p:transition advTm="22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1">
                <a:lumMod val="75000"/>
                <a:lumOff val="25000"/>
                <a:shade val="67500"/>
                <a:satMod val="115000"/>
              </a:schemeClr>
            </a:gs>
            <a:gs pos="100000">
              <a:schemeClr val="tx1">
                <a:lumMod val="75000"/>
                <a:lumOff val="2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0568427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568427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ooltext429808255688161.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rot="20831466">
            <a:off x="546405" y="3984639"/>
            <a:ext cx="1207907" cy="553902"/>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2000"/>
                                  </p:stCondLst>
                                  <p:childTnLst>
                                    <p:anim calcmode="lin" valueType="num">
                                      <p:cBhvr>
                                        <p:cTn id="6" dur="7000"/>
                                        <p:tgtEl>
                                          <p:spTgt spid="3"/>
                                        </p:tgtEl>
                                        <p:attrNameLst>
                                          <p:attrName>ppt_w</p:attrName>
                                        </p:attrNameLst>
                                      </p:cBhvr>
                                      <p:tavLst>
                                        <p:tav tm="0">
                                          <p:val>
                                            <p:strVal val="ppt_w"/>
                                          </p:val>
                                        </p:tav>
                                        <p:tav tm="100000">
                                          <p:val>
                                            <p:strVal val="4/3*ppt_w"/>
                                          </p:val>
                                        </p:tav>
                                      </p:tavLst>
                                    </p:anim>
                                    <p:anim calcmode="lin" valueType="num">
                                      <p:cBhvr>
                                        <p:cTn id="7" dur="7000"/>
                                        <p:tgtEl>
                                          <p:spTgt spid="3"/>
                                        </p:tgtEl>
                                        <p:attrNameLst>
                                          <p:attrName>ppt_h</p:attrName>
                                        </p:attrNameLst>
                                      </p:cBhvr>
                                      <p:tavLst>
                                        <p:tav tm="0">
                                          <p:val>
                                            <p:strVal val="ppt_h"/>
                                          </p:val>
                                        </p:tav>
                                        <p:tav tm="100000">
                                          <p:val>
                                            <p:strVal val="4/3*ppt_h"/>
                                          </p:val>
                                        </p:tav>
                                      </p:tavLst>
                                    </p:anim>
                                    <p:set>
                                      <p:cBhvr>
                                        <p:cTn id="8" dur="1" fill="hold">
                                          <p:stCondLst>
                                            <p:cond delay="6999"/>
                                          </p:stCondLst>
                                        </p:cTn>
                                        <p:tgtEl>
                                          <p:spTgt spid="3"/>
                                        </p:tgtEl>
                                        <p:attrNameLst>
                                          <p:attrName>style.visibility</p:attrName>
                                        </p:attrNameLst>
                                      </p:cBhvr>
                                      <p:to>
                                        <p:strVal val="hidden"/>
                                      </p:to>
                                    </p:set>
                                  </p:childTnLst>
                                </p:cTn>
                              </p:par>
                              <p:par>
                                <p:cTn id="9" presetID="52" presetClass="exit" presetSubtype="0" fill="hold" nodeType="withEffect">
                                  <p:stCondLst>
                                    <p:cond delay="2000"/>
                                  </p:stCondLst>
                                  <p:childTnLst>
                                    <p:animScale>
                                      <p:cBhvr>
                                        <p:cTn id="10"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7000" accel="50000">
                                          <p:stCondLst>
                                            <p:cond delay="0"/>
                                          </p:stCondLst>
                                        </p:cTn>
                                        <p:tgtEl>
                                          <p:spTgt spid="3"/>
                                        </p:tgtEl>
                                        <p:attrNameLst>
                                          <p:attrName>ppt_x</p:attrName>
                                          <p:attrName>ppt_y</p:attrName>
                                        </p:attrNameLst>
                                      </p:cBhvr>
                                    </p:animMotion>
                                    <p:animEffect transition="out" filter="fade">
                                      <p:cBhvr>
                                        <p:cTn id="12" dur="7000"/>
                                        <p:tgtEl>
                                          <p:spTgt spid="3"/>
                                        </p:tgtEl>
                                      </p:cBhvr>
                                    </p:animEffect>
                                    <p:set>
                                      <p:cBhvr>
                                        <p:cTn id="13" dur="1" fill="hold">
                                          <p:stCondLst>
                                            <p:cond delay="6999"/>
                                          </p:stCondLst>
                                        </p:cTn>
                                        <p:tgtEl>
                                          <p:spTgt spid="3"/>
                                        </p:tgtEl>
                                        <p:attrNameLst>
                                          <p:attrName>style.visibility</p:attrName>
                                        </p:attrNameLst>
                                      </p:cBhvr>
                                      <p:to>
                                        <p:strVal val="hidden"/>
                                      </p:to>
                                    </p:set>
                                  </p:childTnLst>
                                </p:cTn>
                              </p:par>
                              <p:par>
                                <p:cTn id="14" presetID="23" presetClass="entr" presetSubtype="288" fill="hold" nodeType="withEffect">
                                  <p:stCondLst>
                                    <p:cond delay="2000"/>
                                  </p:stCondLst>
                                  <p:childTnLst>
                                    <p:set>
                                      <p:cBhvr>
                                        <p:cTn id="15" dur="1" fill="hold">
                                          <p:stCondLst>
                                            <p:cond delay="0"/>
                                          </p:stCondLst>
                                        </p:cTn>
                                        <p:tgtEl>
                                          <p:spTgt spid="2"/>
                                        </p:tgtEl>
                                        <p:attrNameLst>
                                          <p:attrName>style.visibility</p:attrName>
                                        </p:attrNameLst>
                                      </p:cBhvr>
                                      <p:to>
                                        <p:strVal val="visible"/>
                                      </p:to>
                                    </p:set>
                                    <p:anim calcmode="lin" valueType="num">
                                      <p:cBhvr>
                                        <p:cTn id="16" dur="7000" fill="hold"/>
                                        <p:tgtEl>
                                          <p:spTgt spid="2"/>
                                        </p:tgtEl>
                                        <p:attrNameLst>
                                          <p:attrName>ppt_w</p:attrName>
                                        </p:attrNameLst>
                                      </p:cBhvr>
                                      <p:tavLst>
                                        <p:tav tm="0">
                                          <p:val>
                                            <p:strVal val="4/3*#ppt_w"/>
                                          </p:val>
                                        </p:tav>
                                        <p:tav tm="100000">
                                          <p:val>
                                            <p:strVal val="#ppt_w"/>
                                          </p:val>
                                        </p:tav>
                                      </p:tavLst>
                                    </p:anim>
                                    <p:anim calcmode="lin" valueType="num">
                                      <p:cBhvr>
                                        <p:cTn id="17" dur="7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Scale>
                                      <p:cBhvr>
                                        <p:cTn id="20"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7000" decel="50000" fill="hold">
                                          <p:stCondLst>
                                            <p:cond delay="0"/>
                                          </p:stCondLst>
                                        </p:cTn>
                                        <p:tgtEl>
                                          <p:spTgt spid="2"/>
                                        </p:tgtEl>
                                        <p:attrNameLst>
                                          <p:attrName>ppt_x</p:attrName>
                                          <p:attrName>ppt_y</p:attrName>
                                        </p:attrNameLst>
                                      </p:cBhvr>
                                    </p:animMotion>
                                    <p:animEffect transition="in" filter="fade">
                                      <p:cBhvr>
                                        <p:cTn id="22" dur="7000"/>
                                        <p:tgtEl>
                                          <p:spTgt spid="2"/>
                                        </p:tgtEl>
                                      </p:cBhvr>
                                    </p:animEffect>
                                  </p:childTnLst>
                                </p:cTn>
                              </p:par>
                            </p:childTnLst>
                          </p:cTn>
                        </p:par>
                        <p:par>
                          <p:cTn id="23" fill="hold">
                            <p:stCondLst>
                              <p:cond delay="9000"/>
                            </p:stCondLst>
                            <p:childTnLst>
                              <p:par>
                                <p:cTn id="24" presetID="23" presetClass="entr" presetSubtype="528" fill="hold" nodeType="afterEffect">
                                  <p:stCondLst>
                                    <p:cond delay="1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anim calcmode="lin" valueType="num">
                                      <p:cBhvr>
                                        <p:cTn id="28" dur="2000" fill="hold"/>
                                        <p:tgtEl>
                                          <p:spTgt spid="4"/>
                                        </p:tgtEl>
                                        <p:attrNameLst>
                                          <p:attrName>ppt_x</p:attrName>
                                        </p:attrNameLst>
                                      </p:cBhvr>
                                      <p:tavLst>
                                        <p:tav tm="0">
                                          <p:val>
                                            <p:fltVal val="0.5"/>
                                          </p:val>
                                        </p:tav>
                                        <p:tav tm="100000">
                                          <p:val>
                                            <p:strVal val="#ppt_x"/>
                                          </p:val>
                                        </p:tav>
                                      </p:tavLst>
                                    </p:anim>
                                    <p:anim calcmode="lin" valueType="num">
                                      <p:cBhvr>
                                        <p:cTn id="29" dur="2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405</Words>
  <Application>Microsoft Office PowerPoint</Application>
  <PresentationFormat>Presentación en pantalla (16:9)</PresentationFormat>
  <Paragraphs>30</Paragraphs>
  <Slides>49</Slides>
  <Notes>0</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308</cp:revision>
  <dcterms:created xsi:type="dcterms:W3CDTF">2023-02-08T16:16:55Z</dcterms:created>
  <dcterms:modified xsi:type="dcterms:W3CDTF">2023-02-16T22:59:13Z</dcterms:modified>
</cp:coreProperties>
</file>