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91" r:id="rId3"/>
    <p:sldId id="263" r:id="rId4"/>
    <p:sldId id="276" r:id="rId5"/>
    <p:sldId id="274" r:id="rId6"/>
    <p:sldId id="273" r:id="rId7"/>
    <p:sldId id="283" r:id="rId8"/>
    <p:sldId id="272" r:id="rId9"/>
    <p:sldId id="285" r:id="rId10"/>
    <p:sldId id="265" r:id="rId11"/>
    <p:sldId id="266" r:id="rId12"/>
    <p:sldId id="279" r:id="rId13"/>
    <p:sldId id="262" r:id="rId14"/>
    <p:sldId id="260" r:id="rId15"/>
    <p:sldId id="287" r:id="rId16"/>
    <p:sldId id="259" r:id="rId17"/>
    <p:sldId id="281" r:id="rId18"/>
    <p:sldId id="280" r:id="rId19"/>
    <p:sldId id="292" r:id="rId20"/>
    <p:sldId id="293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LFID+fUc5C7vEDvVYP6Zg" hashData="KXAQnK6q2AN0pcegjjDZOtFqpe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F4007"/>
    <a:srgbClr val="FF8C19"/>
    <a:srgbClr val="CC6600"/>
    <a:srgbClr val="CC9900"/>
    <a:srgbClr val="663300"/>
    <a:srgbClr val="FF3300"/>
    <a:srgbClr val="3E1F00"/>
    <a:srgbClr val="0066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20" d="100"/>
          <a:sy n="20" d="100"/>
        </p:scale>
        <p:origin x="-1380" y="-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D08DCE-FC5C-4469-B63E-613670F58212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3B24A-3998-46B8-9E0C-5D82F5D90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3B24A-3998-46B8-9E0C-5D82F5D9014E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3B24A-3998-46B8-9E0C-5D82F5D9014E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B1959-585C-4DCA-9EBB-A15D4C6E7B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93D44-4CEB-4636-9A30-58A6949E7CA6}" type="datetimeFigureOut">
              <a:rPr lang="es-ES" smtClean="0"/>
              <a:pPr/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20AFA-5A6C-4E2D-93A5-A0005BE42C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31A035-D3F7-4006-884D-B523FECC55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Paralelogramo"/>
          <p:cNvSpPr/>
          <p:nvPr/>
        </p:nvSpPr>
        <p:spPr>
          <a:xfrm>
            <a:off x="3071802" y="0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929190" y="0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3071802" y="428604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929190" y="428604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071802" y="857232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929190" y="857232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071802" y="1285836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929190" y="1285836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071802" y="1785974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929190" y="1785974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071802" y="2214578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929190" y="2214578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071802" y="2643206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929190" y="2643206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3071802" y="3071810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4929190" y="3071810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3143240" y="3500438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5072066" y="3500462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3143240" y="3929066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5072066" y="3929066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143240" y="4357694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5072066" y="4357694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3143240" y="4786322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5072066" y="4786298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3143240" y="5286388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5072066" y="5286436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3214678" y="5715040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072066" y="5715040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3214678" y="6143668"/>
            <a:ext cx="1216152" cy="914400"/>
          </a:xfrm>
          <a:prstGeom prst="parallelogram">
            <a:avLst>
              <a:gd name="adj" fmla="val 10887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flipH="1">
            <a:off x="5072066" y="6143668"/>
            <a:ext cx="1274654" cy="914400"/>
          </a:xfrm>
          <a:prstGeom prst="parallelogram">
            <a:avLst>
              <a:gd name="adj" fmla="val 11532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506" name="Picture 2" descr="Imagen renderizada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42910" y="428604"/>
            <a:ext cx="381000" cy="714375"/>
          </a:xfrm>
          <a:prstGeom prst="rect">
            <a:avLst/>
          </a:prstGeom>
          <a:noFill/>
        </p:spPr>
      </p:pic>
      <p:pic>
        <p:nvPicPr>
          <p:cNvPr id="21508" name="Picture 4" descr="Imagen renderizada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142976" y="1000108"/>
            <a:ext cx="447675" cy="723900"/>
          </a:xfrm>
          <a:prstGeom prst="rect">
            <a:avLst/>
          </a:prstGeom>
          <a:noFill/>
        </p:spPr>
      </p:pic>
      <p:pic>
        <p:nvPicPr>
          <p:cNvPr id="21510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571604" y="1785926"/>
            <a:ext cx="542925" cy="733426"/>
          </a:xfrm>
          <a:prstGeom prst="rect">
            <a:avLst/>
          </a:prstGeom>
          <a:noFill/>
        </p:spPr>
      </p:pic>
      <p:pic>
        <p:nvPicPr>
          <p:cNvPr id="21512" name="Picture 8" descr="Imagen renderizada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143108" y="2571744"/>
            <a:ext cx="419100" cy="714375"/>
          </a:xfrm>
          <a:prstGeom prst="rect">
            <a:avLst/>
          </a:prstGeom>
          <a:noFill/>
        </p:spPr>
      </p:pic>
      <p:pic>
        <p:nvPicPr>
          <p:cNvPr id="38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500298" y="3214686"/>
            <a:ext cx="542925" cy="733426"/>
          </a:xfrm>
          <a:prstGeom prst="rect">
            <a:avLst/>
          </a:prstGeom>
          <a:noFill/>
        </p:spPr>
      </p:pic>
      <p:pic>
        <p:nvPicPr>
          <p:cNvPr id="21514" name="Picture 10" descr="Imagen renderizada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143240" y="4000504"/>
            <a:ext cx="371475" cy="714375"/>
          </a:xfrm>
          <a:prstGeom prst="rect">
            <a:avLst/>
          </a:prstGeom>
          <a:noFill/>
        </p:spPr>
      </p:pic>
      <p:pic>
        <p:nvPicPr>
          <p:cNvPr id="21516" name="Picture 12" descr="Imagen renderizada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000496" y="1000108"/>
            <a:ext cx="466725" cy="714375"/>
          </a:xfrm>
          <a:prstGeom prst="rect">
            <a:avLst/>
          </a:prstGeom>
          <a:noFill/>
        </p:spPr>
      </p:pic>
      <p:pic>
        <p:nvPicPr>
          <p:cNvPr id="41" name="Picture 2" descr="Imagen renderizada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572000" y="1000108"/>
            <a:ext cx="381000" cy="714375"/>
          </a:xfrm>
          <a:prstGeom prst="rect">
            <a:avLst/>
          </a:prstGeom>
          <a:noFill/>
        </p:spPr>
      </p:pic>
      <p:pic>
        <p:nvPicPr>
          <p:cNvPr id="21518" name="Picture 14" descr="Imagen renderizada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4071934" y="2143116"/>
            <a:ext cx="381000" cy="704851"/>
          </a:xfrm>
          <a:prstGeom prst="rect">
            <a:avLst/>
          </a:prstGeom>
          <a:noFill/>
        </p:spPr>
      </p:pic>
      <p:pic>
        <p:nvPicPr>
          <p:cNvPr id="43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500562" y="2143116"/>
            <a:ext cx="542925" cy="733426"/>
          </a:xfrm>
          <a:prstGeom prst="rect">
            <a:avLst/>
          </a:prstGeom>
          <a:noFill/>
        </p:spPr>
      </p:pic>
      <p:pic>
        <p:nvPicPr>
          <p:cNvPr id="21520" name="Picture 16" descr="Imagen renderizada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7286644" y="785794"/>
            <a:ext cx="542925" cy="714375"/>
          </a:xfrm>
          <a:prstGeom prst="rect">
            <a:avLst/>
          </a:prstGeom>
          <a:noFill/>
        </p:spPr>
      </p:pic>
      <p:pic>
        <p:nvPicPr>
          <p:cNvPr id="21522" name="Picture 18" descr="Imagen renderizada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7000892" y="1785926"/>
            <a:ext cx="219075" cy="809626"/>
          </a:xfrm>
          <a:prstGeom prst="rect">
            <a:avLst/>
          </a:prstGeom>
          <a:noFill/>
        </p:spPr>
      </p:pic>
      <p:pic>
        <p:nvPicPr>
          <p:cNvPr id="47" name="Picture 12" descr="Imagen renderizada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286512" y="3000372"/>
            <a:ext cx="466725" cy="714375"/>
          </a:xfrm>
          <a:prstGeom prst="rect">
            <a:avLst/>
          </a:prstGeom>
          <a:noFill/>
        </p:spPr>
      </p:pic>
      <p:pic>
        <p:nvPicPr>
          <p:cNvPr id="48" name="Picture 6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643570" y="3929066"/>
            <a:ext cx="542925" cy="733426"/>
          </a:xfrm>
          <a:prstGeom prst="rect">
            <a:avLst/>
          </a:prstGeom>
          <a:noFill/>
        </p:spPr>
      </p:pic>
      <p:sp>
        <p:nvSpPr>
          <p:cNvPr id="49" name="48 CuadroTexto"/>
          <p:cNvSpPr txBox="1"/>
          <p:nvPr/>
        </p:nvSpPr>
        <p:spPr>
          <a:xfrm>
            <a:off x="428596" y="6286520"/>
            <a:ext cx="19159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Esta es una creación de Raquel</a:t>
            </a:r>
            <a:endParaRPr lang="es-ES" sz="11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8000">
    <p:split/>
    <p:sndAc>
      <p:stSnd loop="1">
        <p:snd r:embed="rId2" name="_ï_¸.•_¨__ LA VIDA ES BELLA - Ernesto Cortázar _ï_¸.•_¨_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3000"/>
                            </p:stCondLst>
                            <p:childTnLst>
                              <p:par>
                                <p:cTn id="276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>
                            <p:stCondLst>
                              <p:cond delay="6000"/>
                            </p:stCondLst>
                            <p:childTnLst>
                              <p:par>
                                <p:cTn id="40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6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4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8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6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8000"/>
                            </p:stCondLst>
                            <p:childTnLst>
                              <p:par>
                                <p:cTn id="4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9" dur="2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3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8" dur="2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2428860" y="1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428860" y="1285861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2500298" y="2500307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571736" y="3786191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643174" y="5072074"/>
            <a:ext cx="2143140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335890" flipH="1">
            <a:off x="4571073" y="73064"/>
            <a:ext cx="2155166" cy="165513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335890" flipH="1">
            <a:off x="4572617" y="1296764"/>
            <a:ext cx="2208858" cy="1643710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21335890" flipH="1">
            <a:off x="4641124" y="2506418"/>
            <a:ext cx="2153980" cy="172216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21335890" flipH="1">
            <a:off x="4697048" y="3794466"/>
            <a:ext cx="2100724" cy="1640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21335890" flipH="1">
            <a:off x="4715402" y="5002363"/>
            <a:ext cx="2153323" cy="178487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25000">
                <a:srgbClr val="3E1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3428992" y="285728"/>
            <a:ext cx="4057522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 salgas  de  la  infancia 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apresuradamente. Luego 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querrás  recuperar  esos  años. </a:t>
            </a:r>
          </a:p>
          <a:p>
            <a:pPr algn="ctr"/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Forma en L"/>
          <p:cNvSpPr/>
          <p:nvPr/>
        </p:nvSpPr>
        <p:spPr>
          <a:xfrm rot="3198415">
            <a:off x="354123" y="2315362"/>
            <a:ext cx="2149242" cy="1962037"/>
          </a:xfrm>
          <a:prstGeom prst="corner">
            <a:avLst>
              <a:gd name="adj1" fmla="val 10755"/>
              <a:gd name="adj2" fmla="val 855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1047486" y="2268955"/>
            <a:ext cx="2191245" cy="2108959"/>
          </a:xfrm>
          <a:prstGeom prst="corner">
            <a:avLst>
              <a:gd name="adj1" fmla="val 10313"/>
              <a:gd name="adj2" fmla="val 9147"/>
            </a:avLst>
          </a:prstGeom>
          <a:solidFill>
            <a:srgbClr val="CCCC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1747489" y="2297597"/>
            <a:ext cx="2148559" cy="2051676"/>
          </a:xfrm>
          <a:prstGeom prst="corner">
            <a:avLst>
              <a:gd name="adj1" fmla="val 8696"/>
              <a:gd name="adj2" fmla="val 8584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2447604" y="2326017"/>
            <a:ext cx="2248528" cy="2066274"/>
          </a:xfrm>
          <a:prstGeom prst="corner">
            <a:avLst>
              <a:gd name="adj1" fmla="val 9493"/>
              <a:gd name="adj2" fmla="val 754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3176249" y="2297596"/>
            <a:ext cx="2148560" cy="2051677"/>
          </a:xfrm>
          <a:prstGeom prst="corner">
            <a:avLst>
              <a:gd name="adj1" fmla="val 9167"/>
              <a:gd name="adj2" fmla="val 7968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3833456" y="2340614"/>
            <a:ext cx="2048590" cy="2037082"/>
          </a:xfrm>
          <a:prstGeom prst="corner">
            <a:avLst>
              <a:gd name="adj1" fmla="val 8532"/>
              <a:gd name="adj2" fmla="val 8395"/>
            </a:avLst>
          </a:prstGeom>
          <a:solidFill>
            <a:schemeClr val="accent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rot="3198415">
            <a:off x="4447758" y="2397677"/>
            <a:ext cx="2105871" cy="1994394"/>
          </a:xfrm>
          <a:prstGeom prst="corner">
            <a:avLst>
              <a:gd name="adj1" fmla="val 9857"/>
              <a:gd name="adj2" fmla="val 7838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3198415">
            <a:off x="5090700" y="2397675"/>
            <a:ext cx="2105872" cy="1994396"/>
          </a:xfrm>
          <a:prstGeom prst="corner">
            <a:avLst>
              <a:gd name="adj1" fmla="val 9533"/>
              <a:gd name="adj2" fmla="val 782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3198415">
            <a:off x="5733642" y="2397676"/>
            <a:ext cx="2105873" cy="1994394"/>
          </a:xfrm>
          <a:prstGeom prst="corner">
            <a:avLst>
              <a:gd name="adj1" fmla="val 9061"/>
              <a:gd name="adj2" fmla="val 8149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en L"/>
          <p:cNvSpPr/>
          <p:nvPr/>
        </p:nvSpPr>
        <p:spPr>
          <a:xfrm rot="3198415">
            <a:off x="6421664" y="2456160"/>
            <a:ext cx="2018709" cy="1877425"/>
          </a:xfrm>
          <a:prstGeom prst="corner">
            <a:avLst>
              <a:gd name="adj1" fmla="val 9327"/>
              <a:gd name="adj2" fmla="val 9531"/>
            </a:avLst>
          </a:prstGeom>
          <a:solidFill>
            <a:schemeClr val="accent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en L"/>
          <p:cNvSpPr/>
          <p:nvPr/>
        </p:nvSpPr>
        <p:spPr>
          <a:xfrm rot="3198415">
            <a:off x="6990884" y="2454738"/>
            <a:ext cx="2163155" cy="1951709"/>
          </a:xfrm>
          <a:prstGeom prst="corner">
            <a:avLst>
              <a:gd name="adj1" fmla="val 9626"/>
              <a:gd name="adj2" fmla="val 9329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000628" y="285728"/>
            <a:ext cx="342899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 entres a  la  adolescencia  convencido </a:t>
            </a:r>
          </a:p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 que  dominarás  al  mundo</a:t>
            </a:r>
            <a:endParaRPr lang="es-ES" sz="20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642966"/>
            <a:ext cx="9144000" cy="82153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000"/>
                            </p:stCondLst>
                            <p:childTnLst>
                              <p:par>
                                <p:cTn id="16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2214546" y="4929174"/>
            <a:ext cx="4857784" cy="1928826"/>
          </a:xfrm>
          <a:prstGeom prst="donut">
            <a:avLst>
              <a:gd name="adj" fmla="val 719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4572008"/>
            <a:ext cx="4000528" cy="1571636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4143356"/>
            <a:ext cx="3429024" cy="1500174"/>
          </a:xfrm>
          <a:prstGeom prst="donut">
            <a:avLst>
              <a:gd name="adj" fmla="val 9292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3571876"/>
            <a:ext cx="3071834" cy="1428760"/>
          </a:xfrm>
          <a:prstGeom prst="donut">
            <a:avLst>
              <a:gd name="adj" fmla="val 6270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2714620"/>
            <a:ext cx="2714644" cy="142876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2285992"/>
            <a:ext cx="2357454" cy="1214446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868" y="1643050"/>
            <a:ext cx="2143140" cy="1143008"/>
          </a:xfrm>
          <a:prstGeom prst="donut">
            <a:avLst>
              <a:gd name="adj" fmla="val 785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000108"/>
            <a:ext cx="1785950" cy="1143008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714356"/>
            <a:ext cx="1500198" cy="847732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357166"/>
            <a:ext cx="1143008" cy="776294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14810" y="285728"/>
            <a:ext cx="857256" cy="500042"/>
          </a:xfrm>
          <a:prstGeom prst="donut">
            <a:avLst>
              <a:gd name="adj" fmla="val 1543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1571612"/>
            <a:ext cx="2714612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 vida  te  llevará  por  caminos  que </a:t>
            </a:r>
          </a:p>
          <a:p>
            <a:pPr algn="ctr"/>
            <a:r>
              <a:rPr lang="es-ES" sz="2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todavía  no  sospechas </a:t>
            </a:r>
            <a:endParaRPr lang="es-ES" sz="2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  <p:bldP spid="6" grpId="1" animBg="1"/>
      <p:bldP spid="6" grpId="2" animBg="1"/>
      <p:bldP spid="6" grpId="3" animBg="1"/>
      <p:bldP spid="7" grpId="1" animBg="1"/>
      <p:bldP spid="7" grpId="2" animBg="1"/>
      <p:bldP spid="7" grpId="3" animBg="1"/>
      <p:bldP spid="8" grpId="1" animBg="1"/>
      <p:bldP spid="8" grpId="2" animBg="1"/>
      <p:bldP spid="8" grpId="3" animBg="1"/>
      <p:bldP spid="9" grpId="1" animBg="1"/>
      <p:bldP spid="9" grpId="2" animBg="1"/>
      <p:bldP spid="9" grpId="3" animBg="1"/>
      <p:bldP spid="10" grpId="1" animBg="1"/>
      <p:bldP spid="10" grpId="2" animBg="1"/>
      <p:bldP spid="10" grpId="3" animBg="1"/>
      <p:bldP spid="11" grpId="1" animBg="1"/>
      <p:bldP spid="11" grpId="2" animBg="1"/>
      <p:bldP spid="11" grpId="3" animBg="1"/>
      <p:bldP spid="12" grpId="1" animBg="1"/>
      <p:bldP spid="12" grpId="2" animBg="1"/>
      <p:bldP spid="12" grpId="3" animBg="1"/>
      <p:bldP spid="13" grpId="1" animBg="1"/>
      <p:bldP spid="13" grpId="2" animBg="1"/>
      <p:bldP spid="13" grpId="3" animBg="1"/>
      <p:bldP spid="14" grpId="1" animBg="1"/>
      <p:bldP spid="14" grpId="2" animBg="1"/>
      <p:bldP spid="14" grpId="3" animBg="1"/>
      <p:bldP spid="15" grpId="1" animBg="1"/>
      <p:bldP spid="15" grpId="2" animBg="1"/>
      <p:bldP spid="15" grpId="3" animBg="1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2571737" y="2877960"/>
            <a:ext cx="1785950" cy="1714512"/>
          </a:xfrm>
          <a:prstGeom prst="teardrop">
            <a:avLst/>
          </a:prstGeom>
          <a:gradFill flip="none" rotWithShape="1">
            <a:gsLst>
              <a:gs pos="44000">
                <a:srgbClr val="CC66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825694">
            <a:off x="2413851" y="1700471"/>
            <a:ext cx="1785950" cy="1714512"/>
          </a:xfrm>
          <a:prstGeom prst="teardrop">
            <a:avLst/>
          </a:prstGeom>
          <a:gradFill flip="none" rotWithShape="1">
            <a:gsLst>
              <a:gs pos="44000">
                <a:srgbClr val="CC66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554852">
            <a:off x="3468351" y="889310"/>
            <a:ext cx="1785950" cy="1714512"/>
          </a:xfrm>
          <a:prstGeom prst="teardrop">
            <a:avLst/>
          </a:prstGeom>
          <a:gradFill flip="none" rotWithShape="1">
            <a:gsLst>
              <a:gs pos="44000">
                <a:srgbClr val="CC66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016180">
            <a:off x="4614646" y="1548605"/>
            <a:ext cx="1785950" cy="1802672"/>
          </a:xfrm>
          <a:prstGeom prst="teardrop">
            <a:avLst/>
          </a:prstGeom>
          <a:gradFill flip="none" rotWithShape="1">
            <a:gsLst>
              <a:gs pos="44000">
                <a:srgbClr val="CC66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410700">
            <a:off x="4546479" y="2744402"/>
            <a:ext cx="1785950" cy="1804431"/>
          </a:xfrm>
          <a:prstGeom prst="teardrop">
            <a:avLst/>
          </a:prstGeom>
          <a:gradFill flip="none" rotWithShape="1">
            <a:gsLst>
              <a:gs pos="44000">
                <a:srgbClr val="CC66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603308">
            <a:off x="3558724" y="3326276"/>
            <a:ext cx="1785950" cy="1714512"/>
          </a:xfrm>
          <a:prstGeom prst="teardrop">
            <a:avLst/>
          </a:prstGeom>
          <a:gradFill flip="none" rotWithShape="1">
            <a:gsLst>
              <a:gs pos="44000">
                <a:srgbClr val="CC66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6357918" y="3071810"/>
            <a:ext cx="278608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 salgas  de  la  adolescencia  desperdiciando </a:t>
            </a:r>
          </a:p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  juventud</a:t>
            </a:r>
            <a:endParaRPr lang="es-ES" sz="20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4" name="13 Triángulo isósceles"/>
          <p:cNvSpPr/>
          <p:nvPr/>
        </p:nvSpPr>
        <p:spPr>
          <a:xfrm>
            <a:off x="0" y="200024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1500166" y="200024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928958" y="200024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429124" y="200024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6000792" y="200024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7500958" y="2000240"/>
            <a:ext cx="1643042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4429124" y="342900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7572396" y="3429000"/>
            <a:ext cx="1571604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6000760" y="342900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flipV="1">
            <a:off x="2928926" y="342900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1500166" y="3429000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0" y="3500438"/>
            <a:ext cx="1500166" cy="1214446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0" y="4857760"/>
            <a:ext cx="378621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 juventud  pertenece  a  todos, pero  no  es  de  nadie,  ni  en  nadie  queda </a:t>
            </a:r>
            <a:endParaRPr lang="es-ES" sz="20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-571528"/>
            <a:ext cx="9144000" cy="81439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17" grpId="0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Onda"/>
          <p:cNvSpPr/>
          <p:nvPr/>
        </p:nvSpPr>
        <p:spPr>
          <a:xfrm>
            <a:off x="2428860" y="1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2428860" y="1285861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500298" y="2500307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2571736" y="3786191"/>
            <a:ext cx="2208316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643174" y="5072074"/>
            <a:ext cx="2143140" cy="1785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335890" flipH="1">
            <a:off x="4571073" y="73064"/>
            <a:ext cx="2155166" cy="165513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21335890" flipH="1">
            <a:off x="4572617" y="1296764"/>
            <a:ext cx="2208858" cy="1643710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21335890" flipH="1">
            <a:off x="4641124" y="2506418"/>
            <a:ext cx="2153980" cy="172216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335890" flipH="1">
            <a:off x="4697048" y="3794466"/>
            <a:ext cx="2100724" cy="1640926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335890" flipH="1">
            <a:off x="4715402" y="5002363"/>
            <a:ext cx="2153323" cy="1784872"/>
          </a:xfrm>
          <a:prstGeom prst="wave">
            <a:avLst>
              <a:gd name="adj1" fmla="val 20000"/>
              <a:gd name="adj2" fmla="val 1531"/>
            </a:avLst>
          </a:prstGeom>
          <a:gradFill flip="none" rotWithShape="1">
            <a:gsLst>
              <a:gs pos="47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5035183" y="2500306"/>
            <a:ext cx="3823097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 entres  en  la  madurez  creyendo que  has  vencido  todas  las  etapas  y que  el  triunfo  llegará  mañana </a:t>
            </a:r>
          </a:p>
          <a:p>
            <a:pPr algn="ctr"/>
            <a:endParaRPr lang="es-ES" sz="20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16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3071804" y="3163711"/>
            <a:ext cx="1785950" cy="1714512"/>
          </a:xfrm>
          <a:prstGeom prst="teardrop">
            <a:avLst/>
          </a:prstGeom>
          <a:gradFill flip="none" rotWithShape="1">
            <a:gsLst>
              <a:gs pos="4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825694">
            <a:off x="2913918" y="1986222"/>
            <a:ext cx="1785950" cy="1714512"/>
          </a:xfrm>
          <a:prstGeom prst="teardrop">
            <a:avLst/>
          </a:prstGeom>
          <a:gradFill flip="none" rotWithShape="1">
            <a:gsLst>
              <a:gs pos="4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554852">
            <a:off x="3968418" y="1175061"/>
            <a:ext cx="1785950" cy="1714512"/>
          </a:xfrm>
          <a:prstGeom prst="teardrop">
            <a:avLst/>
          </a:prstGeom>
          <a:gradFill flip="none" rotWithShape="1">
            <a:gsLst>
              <a:gs pos="4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016180">
            <a:off x="5114713" y="1834356"/>
            <a:ext cx="1785950" cy="1802672"/>
          </a:xfrm>
          <a:prstGeom prst="teardrop">
            <a:avLst/>
          </a:prstGeom>
          <a:gradFill flip="none" rotWithShape="1">
            <a:gsLst>
              <a:gs pos="4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410700">
            <a:off x="5046546" y="3030153"/>
            <a:ext cx="1785950" cy="1804431"/>
          </a:xfrm>
          <a:prstGeom prst="teardrop">
            <a:avLst/>
          </a:prstGeom>
          <a:gradFill flip="none" rotWithShape="1">
            <a:gsLst>
              <a:gs pos="4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603308">
            <a:off x="4058791" y="3612027"/>
            <a:ext cx="1785950" cy="1714512"/>
          </a:xfrm>
          <a:prstGeom prst="teardrop">
            <a:avLst/>
          </a:prstGeom>
          <a:gradFill flip="none" rotWithShape="1">
            <a:gsLst>
              <a:gs pos="48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329862" y="4714884"/>
            <a:ext cx="4242666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 felicidad, único  triunfo,  se  encuentra  en Disfrutar  todas  las  etapas  de  un  camino,</a:t>
            </a:r>
          </a:p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 al  final  de la  ruta</a:t>
            </a:r>
            <a:endParaRPr lang="es-ES" sz="20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/>
        </p:spPr>
      </p:pic>
      <p:sp>
        <p:nvSpPr>
          <p:cNvPr id="6" name="5 Cheurón"/>
          <p:cNvSpPr/>
          <p:nvPr/>
        </p:nvSpPr>
        <p:spPr>
          <a:xfrm>
            <a:off x="0" y="1214422"/>
            <a:ext cx="4786314" cy="3714776"/>
          </a:xfrm>
          <a:prstGeom prst="chevron">
            <a:avLst>
              <a:gd name="adj" fmla="val 113602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00562" y="1285860"/>
            <a:ext cx="4643438" cy="3571900"/>
          </a:xfrm>
          <a:prstGeom prst="chevron">
            <a:avLst>
              <a:gd name="adj" fmla="val 115027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214422"/>
            <a:ext cx="3755376" cy="3714776"/>
          </a:xfrm>
          <a:prstGeom prst="chevron">
            <a:avLst>
              <a:gd name="adj" fmla="val 90685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88875" y="1285860"/>
            <a:ext cx="3555125" cy="3571900"/>
          </a:xfrm>
          <a:prstGeom prst="chevron">
            <a:avLst>
              <a:gd name="adj" fmla="val 9051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-1" y="1214422"/>
            <a:ext cx="2945345" cy="3714776"/>
          </a:xfrm>
          <a:prstGeom prst="chevron">
            <a:avLst>
              <a:gd name="adj" fmla="val 90652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386972" y="1285860"/>
            <a:ext cx="2757028" cy="3571900"/>
          </a:xfrm>
          <a:prstGeom prst="chevron">
            <a:avLst>
              <a:gd name="adj" fmla="val 89049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1285860"/>
            <a:ext cx="2135414" cy="3714776"/>
          </a:xfrm>
          <a:prstGeom prst="chevron">
            <a:avLst>
              <a:gd name="adj" fmla="val 89073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112514" y="1285860"/>
            <a:ext cx="2031486" cy="3571900"/>
          </a:xfrm>
          <a:prstGeom prst="chevron">
            <a:avLst>
              <a:gd name="adj" fmla="val 88717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692948" y="1214422"/>
            <a:ext cx="1451052" cy="3571900"/>
          </a:xfrm>
          <a:prstGeom prst="chevron">
            <a:avLst>
              <a:gd name="adj" fmla="val 85564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-1" y="1285860"/>
            <a:ext cx="1546325" cy="3714776"/>
          </a:xfrm>
          <a:prstGeom prst="chevron">
            <a:avLst>
              <a:gd name="adj" fmla="val 86790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214810" y="285728"/>
            <a:ext cx="364333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No  recorras  la  madurez  sin  crear un  tesoro  del espíritu</a:t>
            </a:r>
          </a:p>
          <a:p>
            <a:pPr algn="ctr"/>
            <a:endParaRPr lang="es-ES" sz="2000" b="1" dirty="0">
              <a:ln/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edio marco"/>
          <p:cNvSpPr/>
          <p:nvPr/>
        </p:nvSpPr>
        <p:spPr>
          <a:xfrm rot="13621734">
            <a:off x="2482600" y="-2425194"/>
            <a:ext cx="4676986" cy="4842548"/>
          </a:xfrm>
          <a:prstGeom prst="halfFrame">
            <a:avLst>
              <a:gd name="adj1" fmla="val 10449"/>
              <a:gd name="adj2" fmla="val 10126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3570980" flipH="1" flipV="1">
            <a:off x="2253779" y="4522635"/>
            <a:ext cx="4662332" cy="4670729"/>
          </a:xfrm>
          <a:prstGeom prst="halfFrame">
            <a:avLst>
              <a:gd name="adj1" fmla="val 10449"/>
              <a:gd name="adj2" fmla="val 10126"/>
            </a:avLst>
          </a:prstGeom>
          <a:solidFill>
            <a:srgbClr val="66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3621734">
            <a:off x="3267567" y="-1596495"/>
            <a:ext cx="3082194" cy="3200731"/>
          </a:xfrm>
          <a:prstGeom prst="halfFrame">
            <a:avLst>
              <a:gd name="adj1" fmla="val 13884"/>
              <a:gd name="adj2" fmla="val 14464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3570980" flipH="1" flipV="1">
            <a:off x="2844868" y="5206493"/>
            <a:ext cx="3395426" cy="3374500"/>
          </a:xfrm>
          <a:prstGeom prst="halfFrame">
            <a:avLst>
              <a:gd name="adj1" fmla="val 11124"/>
              <a:gd name="adj2" fmla="val 11447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3621734">
            <a:off x="4034402" y="-905678"/>
            <a:ext cx="1604473" cy="1747659"/>
          </a:xfrm>
          <a:prstGeom prst="halfFrame">
            <a:avLst>
              <a:gd name="adj1" fmla="val 22118"/>
              <a:gd name="adj2" fmla="val 24333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3570980" flipH="1" flipV="1">
            <a:off x="3375408" y="5776630"/>
            <a:ext cx="2113425" cy="2234225"/>
          </a:xfrm>
          <a:prstGeom prst="halfFrame">
            <a:avLst>
              <a:gd name="adj1" fmla="val 17496"/>
              <a:gd name="adj2" fmla="val 16742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142976" y="1214422"/>
            <a:ext cx="357190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 tesoros  de  la  tierra  no  son herencia  para  tus  hijos </a:t>
            </a:r>
            <a:endParaRPr lang="es-ES" sz="20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Franja diagonal"/>
          <p:cNvSpPr/>
          <p:nvPr/>
        </p:nvSpPr>
        <p:spPr>
          <a:xfrm flipH="1" flipV="1">
            <a:off x="2428860" y="928670"/>
            <a:ext cx="2286016" cy="2214578"/>
          </a:xfrm>
          <a:prstGeom prst="diagStripe">
            <a:avLst>
              <a:gd name="adj" fmla="val 9142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21385935">
            <a:off x="4705678" y="3069629"/>
            <a:ext cx="2290400" cy="2071702"/>
          </a:xfrm>
          <a:prstGeom prst="diagStripe">
            <a:avLst>
              <a:gd name="adj" fmla="val 9184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602506" flipH="1" flipV="1">
            <a:off x="4929202" y="1000096"/>
            <a:ext cx="1714488" cy="2143140"/>
          </a:xfrm>
          <a:prstGeom prst="diagStripe">
            <a:avLst>
              <a:gd name="adj" fmla="val 8998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2678893" y="3036091"/>
            <a:ext cx="1857388" cy="2071702"/>
          </a:xfrm>
          <a:prstGeom prst="diagStripe">
            <a:avLst>
              <a:gd name="adj" fmla="val 9144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2285984" y="714356"/>
            <a:ext cx="2286016" cy="2214578"/>
          </a:xfrm>
          <a:prstGeom prst="diagStripe">
            <a:avLst>
              <a:gd name="adj" fmla="val 9019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21385935">
            <a:off x="4919992" y="3283942"/>
            <a:ext cx="2290400" cy="2071702"/>
          </a:xfrm>
          <a:prstGeom prst="diagStripe">
            <a:avLst>
              <a:gd name="adj" fmla="val 8937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206974" flipH="1" flipV="1">
            <a:off x="4916199" y="844241"/>
            <a:ext cx="2143140" cy="2143140"/>
          </a:xfrm>
          <a:prstGeom prst="diagStripe">
            <a:avLst>
              <a:gd name="adj" fmla="val 9136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2500298" y="3143248"/>
            <a:ext cx="2071702" cy="2357454"/>
          </a:xfrm>
          <a:prstGeom prst="diagStripe">
            <a:avLst>
              <a:gd name="adj" fmla="val 93184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 flipV="1">
            <a:off x="2143108" y="500042"/>
            <a:ext cx="2286016" cy="2214578"/>
          </a:xfrm>
          <a:prstGeom prst="diagStripe">
            <a:avLst>
              <a:gd name="adj" fmla="val 9204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385935">
            <a:off x="5134307" y="3498256"/>
            <a:ext cx="2290400" cy="2071702"/>
          </a:xfrm>
          <a:prstGeom prst="diagStripe">
            <a:avLst>
              <a:gd name="adj" fmla="val 90772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175613" flipH="1" flipV="1">
            <a:off x="5066917" y="780645"/>
            <a:ext cx="2143140" cy="2143140"/>
          </a:xfrm>
          <a:prstGeom prst="diagStripe">
            <a:avLst>
              <a:gd name="adj" fmla="val 9275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2357422" y="3357562"/>
            <a:ext cx="2071702" cy="2357454"/>
          </a:xfrm>
          <a:prstGeom prst="diagStripe">
            <a:avLst>
              <a:gd name="adj" fmla="val 9260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 flipV="1">
            <a:off x="1928794" y="428604"/>
            <a:ext cx="2286016" cy="2071702"/>
          </a:xfrm>
          <a:prstGeom prst="diagStripe">
            <a:avLst>
              <a:gd name="adj" fmla="val 93383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21385935">
            <a:off x="5348620" y="3712571"/>
            <a:ext cx="2290400" cy="2071702"/>
          </a:xfrm>
          <a:prstGeom prst="diagStripe">
            <a:avLst>
              <a:gd name="adj" fmla="val 9073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5172888" flipH="1" flipV="1">
            <a:off x="5140469" y="639883"/>
            <a:ext cx="2143140" cy="2143140"/>
          </a:xfrm>
          <a:prstGeom prst="diagStripe">
            <a:avLst>
              <a:gd name="adj" fmla="val 92764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400000">
            <a:off x="2143108" y="3500438"/>
            <a:ext cx="2071702" cy="2357454"/>
          </a:xfrm>
          <a:prstGeom prst="diagStripe">
            <a:avLst>
              <a:gd name="adj" fmla="val 9144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21268914" flipH="1" flipV="1">
            <a:off x="2655434" y="1385108"/>
            <a:ext cx="2147477" cy="1727564"/>
          </a:xfrm>
          <a:prstGeom prst="diagStripe">
            <a:avLst>
              <a:gd name="adj" fmla="val 9110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5174622" flipH="1" flipV="1">
            <a:off x="5268255" y="512079"/>
            <a:ext cx="2174360" cy="2143141"/>
          </a:xfrm>
          <a:prstGeom prst="diagStripe">
            <a:avLst>
              <a:gd name="adj" fmla="val 9131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21232753">
            <a:off x="4618679" y="3033383"/>
            <a:ext cx="2047320" cy="1648756"/>
          </a:xfrm>
          <a:prstGeom prst="diagStripe">
            <a:avLst>
              <a:gd name="adj" fmla="val 9035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5768762">
            <a:off x="2065970" y="3521798"/>
            <a:ext cx="1867812" cy="2671927"/>
          </a:xfrm>
          <a:prstGeom prst="diagStripe">
            <a:avLst>
              <a:gd name="adj" fmla="val 9065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000628" y="5286388"/>
            <a:ext cx="3789225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 salgas  de  la  madurez  convencido que  has  triunfado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6" name="15 Triángulo isósceles"/>
          <p:cNvSpPr/>
          <p:nvPr/>
        </p:nvSpPr>
        <p:spPr>
          <a:xfrm>
            <a:off x="0" y="200024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1500166" y="200024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928958" y="200024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429124" y="200024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6000792" y="200024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7500958" y="2000240"/>
            <a:ext cx="1643042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flipV="1">
            <a:off x="4429124" y="342900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flipV="1">
            <a:off x="7572396" y="3429000"/>
            <a:ext cx="1571604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flipV="1">
            <a:off x="6000760" y="342900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flipV="1">
            <a:off x="2928926" y="342900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flipV="1">
            <a:off x="1500166" y="3429000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flipV="1">
            <a:off x="0" y="3500438"/>
            <a:ext cx="1500166" cy="1214446"/>
          </a:xfrm>
          <a:prstGeom prst="triangle">
            <a:avLst/>
          </a:prstGeom>
          <a:gradFill flip="none" rotWithShape="1">
            <a:gsLst>
              <a:gs pos="51000">
                <a:srgbClr val="6633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2714612" y="285728"/>
            <a:ext cx="371477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Tu  triunfo  me  lo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dirá  el  recuerdo  que  dejes </a:t>
            </a:r>
          </a:p>
          <a:p>
            <a:pPr algn="ctr"/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-785842"/>
            <a:ext cx="9144000" cy="83582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0" y="1214422"/>
            <a:ext cx="4786314" cy="3714776"/>
          </a:xfrm>
          <a:prstGeom prst="chevron">
            <a:avLst>
              <a:gd name="adj" fmla="val 113602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00562" y="1285860"/>
            <a:ext cx="4643438" cy="3571900"/>
          </a:xfrm>
          <a:prstGeom prst="chevron">
            <a:avLst>
              <a:gd name="adj" fmla="val 115027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214422"/>
            <a:ext cx="3755376" cy="3714776"/>
          </a:xfrm>
          <a:prstGeom prst="chevron">
            <a:avLst>
              <a:gd name="adj" fmla="val 90685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88875" y="1285860"/>
            <a:ext cx="3555125" cy="3571900"/>
          </a:xfrm>
          <a:prstGeom prst="chevron">
            <a:avLst>
              <a:gd name="adj" fmla="val 90518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-1" y="1214422"/>
            <a:ext cx="2945345" cy="3714776"/>
          </a:xfrm>
          <a:prstGeom prst="chevron">
            <a:avLst>
              <a:gd name="adj" fmla="val 90652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386972" y="1285860"/>
            <a:ext cx="2757028" cy="3571900"/>
          </a:xfrm>
          <a:prstGeom prst="chevron">
            <a:avLst>
              <a:gd name="adj" fmla="val 89049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1285860"/>
            <a:ext cx="2135414" cy="3714776"/>
          </a:xfrm>
          <a:prstGeom prst="chevron">
            <a:avLst>
              <a:gd name="adj" fmla="val 89073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112514" y="1285860"/>
            <a:ext cx="2031486" cy="3571900"/>
          </a:xfrm>
          <a:prstGeom prst="chevron">
            <a:avLst>
              <a:gd name="adj" fmla="val 88717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692948" y="1214422"/>
            <a:ext cx="1451052" cy="3571900"/>
          </a:xfrm>
          <a:prstGeom prst="chevron">
            <a:avLst>
              <a:gd name="adj" fmla="val 85564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-1" y="1285860"/>
            <a:ext cx="1546325" cy="3714776"/>
          </a:xfrm>
          <a:prstGeom prst="chevron">
            <a:avLst>
              <a:gd name="adj" fmla="val 86790"/>
            </a:avLst>
          </a:prstGeom>
          <a:gradFill flip="none" rotWithShape="1">
            <a:gsLst>
              <a:gs pos="51000">
                <a:srgbClr val="6633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357290" y="5357826"/>
            <a:ext cx="403187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No salgas de la madurez creyendo 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haber sido derrotado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642966"/>
            <a:ext cx="9144000" cy="82153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214546" y="4929174"/>
            <a:ext cx="4857784" cy="1928826"/>
          </a:xfrm>
          <a:prstGeom prst="donut">
            <a:avLst>
              <a:gd name="adj" fmla="val 7191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4572008"/>
            <a:ext cx="4000528" cy="1571636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857488" y="4143356"/>
            <a:ext cx="3429024" cy="1500174"/>
          </a:xfrm>
          <a:prstGeom prst="donut">
            <a:avLst>
              <a:gd name="adj" fmla="val 9292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3571876"/>
            <a:ext cx="3071834" cy="1428760"/>
          </a:xfrm>
          <a:prstGeom prst="donut">
            <a:avLst>
              <a:gd name="adj" fmla="val 627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2714620"/>
            <a:ext cx="2714644" cy="142876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428992" y="2285992"/>
            <a:ext cx="2357454" cy="1214446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71868" y="1643050"/>
            <a:ext cx="2143140" cy="1143008"/>
          </a:xfrm>
          <a:prstGeom prst="donut">
            <a:avLst>
              <a:gd name="adj" fmla="val 7856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000108"/>
            <a:ext cx="1785950" cy="1143008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714356"/>
            <a:ext cx="1500198" cy="847732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357166"/>
            <a:ext cx="1143008" cy="776294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14810" y="285728"/>
            <a:ext cx="857256" cy="500042"/>
          </a:xfrm>
          <a:prstGeom prst="donut">
            <a:avLst>
              <a:gd name="adj" fmla="val 1543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357818" y="428604"/>
            <a:ext cx="335758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Algo habrás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  <a:cs typeface="Arial" pitchFamily="34" charset="0"/>
              </a:rPr>
              <a:t> dejado por pequeño que sea </a:t>
            </a:r>
          </a:p>
          <a:p>
            <a:pPr algn="ctr"/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orma en L"/>
          <p:cNvSpPr/>
          <p:nvPr/>
        </p:nvSpPr>
        <p:spPr>
          <a:xfrm rot="3198415">
            <a:off x="354123" y="2315362"/>
            <a:ext cx="2149242" cy="1962037"/>
          </a:xfrm>
          <a:prstGeom prst="corner">
            <a:avLst>
              <a:gd name="adj1" fmla="val 10755"/>
              <a:gd name="adj2" fmla="val 855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1047486" y="2268955"/>
            <a:ext cx="2191245" cy="2108959"/>
          </a:xfrm>
          <a:prstGeom prst="corner">
            <a:avLst>
              <a:gd name="adj1" fmla="val 10313"/>
              <a:gd name="adj2" fmla="val 9147"/>
            </a:avLst>
          </a:prstGeom>
          <a:solidFill>
            <a:srgbClr val="CCCC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1747489" y="2297597"/>
            <a:ext cx="2148559" cy="2051676"/>
          </a:xfrm>
          <a:prstGeom prst="corner">
            <a:avLst>
              <a:gd name="adj1" fmla="val 8696"/>
              <a:gd name="adj2" fmla="val 8584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2447604" y="2326017"/>
            <a:ext cx="2248528" cy="2066274"/>
          </a:xfrm>
          <a:prstGeom prst="corner">
            <a:avLst>
              <a:gd name="adj1" fmla="val 9493"/>
              <a:gd name="adj2" fmla="val 754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3176249" y="2297596"/>
            <a:ext cx="2148560" cy="2051677"/>
          </a:xfrm>
          <a:prstGeom prst="corner">
            <a:avLst>
              <a:gd name="adj1" fmla="val 9167"/>
              <a:gd name="adj2" fmla="val 7968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3833456" y="2340614"/>
            <a:ext cx="2048590" cy="2037082"/>
          </a:xfrm>
          <a:prstGeom prst="corner">
            <a:avLst>
              <a:gd name="adj1" fmla="val 8532"/>
              <a:gd name="adj2" fmla="val 8395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4447758" y="2397677"/>
            <a:ext cx="2105871" cy="1994394"/>
          </a:xfrm>
          <a:prstGeom prst="corner">
            <a:avLst>
              <a:gd name="adj1" fmla="val 9857"/>
              <a:gd name="adj2" fmla="val 7838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5090700" y="2397675"/>
            <a:ext cx="2105872" cy="1994396"/>
          </a:xfrm>
          <a:prstGeom prst="corner">
            <a:avLst>
              <a:gd name="adj1" fmla="val 9533"/>
              <a:gd name="adj2" fmla="val 7826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Forma en L"/>
          <p:cNvSpPr/>
          <p:nvPr/>
        </p:nvSpPr>
        <p:spPr>
          <a:xfrm rot="3198415">
            <a:off x="5733642" y="2397676"/>
            <a:ext cx="2105873" cy="1994394"/>
          </a:xfrm>
          <a:prstGeom prst="corner">
            <a:avLst>
              <a:gd name="adj1" fmla="val 9061"/>
              <a:gd name="adj2" fmla="val 8149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en L"/>
          <p:cNvSpPr/>
          <p:nvPr/>
        </p:nvSpPr>
        <p:spPr>
          <a:xfrm rot="3198415">
            <a:off x="6421664" y="2456160"/>
            <a:ext cx="2018709" cy="1877425"/>
          </a:xfrm>
          <a:prstGeom prst="corner">
            <a:avLst>
              <a:gd name="adj1" fmla="val 9327"/>
              <a:gd name="adj2" fmla="val 9531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en L"/>
          <p:cNvSpPr/>
          <p:nvPr/>
        </p:nvSpPr>
        <p:spPr>
          <a:xfrm rot="3198415">
            <a:off x="6990884" y="2454738"/>
            <a:ext cx="2163155" cy="1951709"/>
          </a:xfrm>
          <a:prstGeom prst="corner">
            <a:avLst>
              <a:gd name="adj1" fmla="val 9626"/>
              <a:gd name="adj2" fmla="val 9329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4143372" y="500042"/>
            <a:ext cx="3929090" cy="187743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entres a la vejez creyendo que el  destino te ha sido adverso, Has sido tú quien  lo ha elaborado 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</a:br>
            <a:endParaRPr lang="es-ES" b="1" dirty="0">
              <a:ln/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000"/>
                            </p:stCondLst>
                            <p:childTnLst>
                              <p:par>
                                <p:cTn id="1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sp>
        <p:nvSpPr>
          <p:cNvPr id="6" name="5 Paralelogramo"/>
          <p:cNvSpPr/>
          <p:nvPr/>
        </p:nvSpPr>
        <p:spPr>
          <a:xfrm>
            <a:off x="3071802" y="0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929190" y="0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071802" y="428604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929190" y="428604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071802" y="857232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929190" y="857232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071802" y="1285836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929190" y="1285836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071802" y="1785974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929190" y="1785974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3071802" y="2214578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929190" y="2214578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071802" y="2643206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929190" y="2643206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071802" y="3071810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4929190" y="3071810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3143240" y="3500438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5072066" y="3500462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3143240" y="3929066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5072066" y="3929066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3143240" y="4357694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5072066" y="4357694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3143240" y="4786322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5072066" y="4786298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>
            <a:off x="3143240" y="5286388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5072066" y="5286436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>
            <a:off x="3214678" y="5715040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5072066" y="5715040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3214678" y="6143668"/>
            <a:ext cx="1216152" cy="914400"/>
          </a:xfrm>
          <a:prstGeom prst="parallelogram">
            <a:avLst>
              <a:gd name="adj" fmla="val 108871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flipH="1">
            <a:off x="5072066" y="6143668"/>
            <a:ext cx="1274654" cy="914400"/>
          </a:xfrm>
          <a:prstGeom prst="parallelogram">
            <a:avLst>
              <a:gd name="adj" fmla="val 115322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uadroTexto"/>
          <p:cNvSpPr txBox="1"/>
          <p:nvPr/>
        </p:nvSpPr>
        <p:spPr>
          <a:xfrm>
            <a:off x="5715008" y="428604"/>
            <a:ext cx="307180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No  salgas  de  la  vejez  sin  entregar  tus </a:t>
            </a:r>
          </a:p>
          <a:p>
            <a:pPr algn="ctr"/>
            <a:r>
              <a:rPr lang="es-ES" sz="2000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consejos. </a:t>
            </a:r>
            <a:endParaRPr lang="es-ES" sz="2000" b="1" dirty="0">
              <a:ln/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3000"/>
                            </p:stCondLst>
                            <p:childTnLst>
                              <p:par>
                                <p:cTn id="27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>
                            <p:stCondLst>
                              <p:cond delay="6000"/>
                            </p:stCondLst>
                            <p:childTnLst>
                              <p:par>
                                <p:cTn id="40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</p:spPr>
      </p:pic>
      <p:sp>
        <p:nvSpPr>
          <p:cNvPr id="6" name="5 Medio marco"/>
          <p:cNvSpPr/>
          <p:nvPr/>
        </p:nvSpPr>
        <p:spPr>
          <a:xfrm rot="13621734">
            <a:off x="2629189" y="-2430603"/>
            <a:ext cx="4528565" cy="4861205"/>
          </a:xfrm>
          <a:prstGeom prst="halfFrame">
            <a:avLst>
              <a:gd name="adj1" fmla="val 6019"/>
              <a:gd name="adj2" fmla="val 5428"/>
            </a:avLst>
          </a:prstGeom>
          <a:solidFill>
            <a:srgbClr val="FF8C1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3570980" flipH="1" flipV="1">
            <a:off x="2148429" y="4332225"/>
            <a:ext cx="4847141" cy="5051550"/>
          </a:xfrm>
          <a:prstGeom prst="halfFrame">
            <a:avLst>
              <a:gd name="adj1" fmla="val 5484"/>
              <a:gd name="adj2" fmla="val 5847"/>
            </a:avLst>
          </a:prstGeom>
          <a:solidFill>
            <a:srgbClr val="FF8C1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3621734">
            <a:off x="3170455" y="-1577563"/>
            <a:ext cx="3216230" cy="3365517"/>
          </a:xfrm>
          <a:prstGeom prst="halfFrame">
            <a:avLst>
              <a:gd name="adj1" fmla="val 7850"/>
              <a:gd name="adj2" fmla="val 7754"/>
            </a:avLst>
          </a:prstGeom>
          <a:solidFill>
            <a:srgbClr val="6F400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3570980" flipH="1" flipV="1">
            <a:off x="2814592" y="5060351"/>
            <a:ext cx="3476879" cy="3586778"/>
          </a:xfrm>
          <a:prstGeom prst="halfFrame">
            <a:avLst>
              <a:gd name="adj1" fmla="val 6368"/>
              <a:gd name="adj2" fmla="val 7962"/>
            </a:avLst>
          </a:prstGeom>
          <a:solidFill>
            <a:srgbClr val="6F400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3621734">
            <a:off x="3812429" y="-1045420"/>
            <a:ext cx="1947769" cy="2090840"/>
          </a:xfrm>
          <a:prstGeom prst="halfFrame">
            <a:avLst>
              <a:gd name="adj1" fmla="val 12800"/>
              <a:gd name="adj2" fmla="val 12408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3570980" flipH="1" flipV="1">
            <a:off x="3481332" y="5740887"/>
            <a:ext cx="2113425" cy="2234225"/>
          </a:xfrm>
          <a:prstGeom prst="halfFrame">
            <a:avLst>
              <a:gd name="adj1" fmla="val 9822"/>
              <a:gd name="adj2" fmla="val 10421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214810" y="1214422"/>
            <a:ext cx="492919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Otros  infantes, otros  adolescentes, 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otros maduros  y  otros  mayores  te  han  </a:t>
            </a:r>
          </a:p>
          <a:p>
            <a:pPr algn="ctr"/>
            <a:r>
              <a:rPr lang="es-ES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Mirado  y  querrán  imitarte</a:t>
            </a:r>
            <a:endParaRPr lang="es-ES" b="1" dirty="0">
              <a:ln/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4818" name="Picture 2" descr="Photograph Morning by Vladko Štefanič on 500px"/>
          <p:cNvPicPr>
            <a:picLocks noChangeAspect="1" noChangeArrowheads="1"/>
          </p:cNvPicPr>
          <p:nvPr/>
        </p:nvPicPr>
        <p:blipFill>
          <a:blip r:embed="rId2"/>
          <a:srcRect l="3846" t="7674" r="3204" b="68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Franja diagonal"/>
          <p:cNvSpPr/>
          <p:nvPr/>
        </p:nvSpPr>
        <p:spPr>
          <a:xfrm flipH="1" flipV="1">
            <a:off x="2428860" y="928670"/>
            <a:ext cx="2286016" cy="2214578"/>
          </a:xfrm>
          <a:prstGeom prst="diagStripe">
            <a:avLst>
              <a:gd name="adj" fmla="val 9142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21385935">
            <a:off x="4705678" y="3069629"/>
            <a:ext cx="2290400" cy="2071702"/>
          </a:xfrm>
          <a:prstGeom prst="diagStripe">
            <a:avLst>
              <a:gd name="adj" fmla="val 91841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602506" flipH="1" flipV="1">
            <a:off x="4929202" y="1000096"/>
            <a:ext cx="1714488" cy="2143140"/>
          </a:xfrm>
          <a:prstGeom prst="diagStripe">
            <a:avLst>
              <a:gd name="adj" fmla="val 8998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2678893" y="3036091"/>
            <a:ext cx="1857388" cy="2071702"/>
          </a:xfrm>
          <a:prstGeom prst="diagStripe">
            <a:avLst>
              <a:gd name="adj" fmla="val 91447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2285984" y="714356"/>
            <a:ext cx="2286016" cy="2214578"/>
          </a:xfrm>
          <a:prstGeom prst="diagStripe">
            <a:avLst>
              <a:gd name="adj" fmla="val 9019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21385935">
            <a:off x="4919992" y="3283942"/>
            <a:ext cx="2290400" cy="2071702"/>
          </a:xfrm>
          <a:prstGeom prst="diagStripe">
            <a:avLst>
              <a:gd name="adj" fmla="val 8937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206974" flipH="1" flipV="1">
            <a:off x="4916199" y="844241"/>
            <a:ext cx="2143140" cy="2143140"/>
          </a:xfrm>
          <a:prstGeom prst="diagStripe">
            <a:avLst>
              <a:gd name="adj" fmla="val 9136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2500298" y="3143248"/>
            <a:ext cx="2071702" cy="2357454"/>
          </a:xfrm>
          <a:prstGeom prst="diagStripe">
            <a:avLst>
              <a:gd name="adj" fmla="val 93184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 flipV="1">
            <a:off x="2143108" y="500042"/>
            <a:ext cx="2286016" cy="2214578"/>
          </a:xfrm>
          <a:prstGeom prst="diagStripe">
            <a:avLst>
              <a:gd name="adj" fmla="val 92045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385935">
            <a:off x="5134307" y="3498256"/>
            <a:ext cx="2290400" cy="2071702"/>
          </a:xfrm>
          <a:prstGeom prst="diagStripe">
            <a:avLst>
              <a:gd name="adj" fmla="val 90772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175613" flipH="1" flipV="1">
            <a:off x="5066917" y="780645"/>
            <a:ext cx="2143140" cy="2143140"/>
          </a:xfrm>
          <a:prstGeom prst="diagStripe">
            <a:avLst>
              <a:gd name="adj" fmla="val 92750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2357422" y="3357562"/>
            <a:ext cx="2071702" cy="2357454"/>
          </a:xfrm>
          <a:prstGeom prst="diagStripe">
            <a:avLst>
              <a:gd name="adj" fmla="val 92605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flipH="1" flipV="1">
            <a:off x="1928794" y="428604"/>
            <a:ext cx="2286016" cy="2071702"/>
          </a:xfrm>
          <a:prstGeom prst="diagStripe">
            <a:avLst>
              <a:gd name="adj" fmla="val 93383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21385935">
            <a:off x="5348620" y="3712571"/>
            <a:ext cx="2290400" cy="2071702"/>
          </a:xfrm>
          <a:prstGeom prst="diagStripe">
            <a:avLst>
              <a:gd name="adj" fmla="val 90731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5172888" flipH="1" flipV="1">
            <a:off x="5140469" y="639883"/>
            <a:ext cx="2143140" cy="2143140"/>
          </a:xfrm>
          <a:prstGeom prst="diagStripe">
            <a:avLst>
              <a:gd name="adj" fmla="val 92764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400000">
            <a:off x="2143108" y="3500438"/>
            <a:ext cx="2071702" cy="2357454"/>
          </a:xfrm>
          <a:prstGeom prst="diagStripe">
            <a:avLst>
              <a:gd name="adj" fmla="val 9144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21268914" flipH="1" flipV="1">
            <a:off x="2655434" y="1385108"/>
            <a:ext cx="2147477" cy="1727564"/>
          </a:xfrm>
          <a:prstGeom prst="diagStripe">
            <a:avLst>
              <a:gd name="adj" fmla="val 91106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5174622" flipH="1" flipV="1">
            <a:off x="5268255" y="512079"/>
            <a:ext cx="2174360" cy="2143141"/>
          </a:xfrm>
          <a:prstGeom prst="diagStripe">
            <a:avLst>
              <a:gd name="adj" fmla="val 91310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21232753">
            <a:off x="4618679" y="3033383"/>
            <a:ext cx="2047320" cy="1648756"/>
          </a:xfrm>
          <a:prstGeom prst="diagStripe">
            <a:avLst>
              <a:gd name="adj" fmla="val 90357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5768762">
            <a:off x="2065970" y="3521798"/>
            <a:ext cx="1867812" cy="2671927"/>
          </a:xfrm>
          <a:prstGeom prst="diagStripe">
            <a:avLst>
              <a:gd name="adj" fmla="val 90658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929322" y="428604"/>
            <a:ext cx="259398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_tradnl" sz="2400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Disfruta cada </a:t>
            </a:r>
          </a:p>
          <a:p>
            <a:pPr algn="ctr"/>
            <a:r>
              <a:rPr lang="es-ES_tradnl" sz="2400" b="1" dirty="0" smtClean="0">
                <a:ln/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etapa de tu vida</a:t>
            </a:r>
            <a:endParaRPr lang="es-ES" sz="2400" b="1" dirty="0">
              <a:ln/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943219">
            <a:off x="6676413" y="4324702"/>
            <a:ext cx="2033542" cy="1291799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000"/>
                            </p:stCondLst>
                            <p:childTnLst>
                              <p:par>
                                <p:cTn id="1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</Words>
  <Application>Microsoft Office PowerPoint</Application>
  <PresentationFormat>Presentación en pantalla (4:3)</PresentationFormat>
  <Paragraphs>49</Paragraphs>
  <Slides>19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2013-10-24T20:47:15Z</dcterms:created>
  <dcterms:modified xsi:type="dcterms:W3CDTF">2013-10-25T12:54:24Z</dcterms:modified>
</cp:coreProperties>
</file>