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audio2.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5"/>
  </p:notesMasterIdLst>
  <p:sldIdLst>
    <p:sldId id="283" r:id="rId3"/>
    <p:sldId id="257" r:id="rId4"/>
    <p:sldId id="261" r:id="rId5"/>
    <p:sldId id="260" r:id="rId6"/>
    <p:sldId id="259" r:id="rId7"/>
    <p:sldId id="262" r:id="rId8"/>
    <p:sldId id="263" r:id="rId9"/>
    <p:sldId id="264" r:id="rId10"/>
    <p:sldId id="265" r:id="rId11"/>
    <p:sldId id="267" r:id="rId12"/>
    <p:sldId id="268" r:id="rId13"/>
    <p:sldId id="269" r:id="rId14"/>
    <p:sldId id="270" r:id="rId15"/>
    <p:sldId id="271" r:id="rId16"/>
    <p:sldId id="272" r:id="rId17"/>
    <p:sldId id="284" r:id="rId18"/>
    <p:sldId id="273" r:id="rId19"/>
    <p:sldId id="274" r:id="rId20"/>
    <p:sldId id="275" r:id="rId21"/>
    <p:sldId id="276" r:id="rId22"/>
    <p:sldId id="277" r:id="rId23"/>
    <p:sldId id="278" r:id="rId24"/>
    <p:sldId id="279" r:id="rId25"/>
    <p:sldId id="280" r:id="rId26"/>
    <p:sldId id="287" r:id="rId27"/>
    <p:sldId id="288" r:id="rId28"/>
    <p:sldId id="289" r:id="rId29"/>
    <p:sldId id="290" r:id="rId30"/>
    <p:sldId id="291" r:id="rId31"/>
    <p:sldId id="292" r:id="rId32"/>
    <p:sldId id="293" r:id="rId33"/>
    <p:sldId id="286" r:id="rId34"/>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8l/uU36jODdhv8QwKNwMBQ==" hashData="7pzgeE7RnjtLX5SV44utiS38tofVEJskNYtx7r8KJ/Z4gbeaADVRVbmZszBIAhwIzOUPXCd9KsB3GcfbLkF9J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A1D20"/>
    <a:srgbClr val="C4C9CE"/>
    <a:srgbClr val="74808C"/>
    <a:srgbClr val="3B2C15"/>
    <a:srgbClr val="DBC29D"/>
    <a:srgbClr val="C9A46D"/>
    <a:srgbClr val="C4A800"/>
    <a:srgbClr val="B09700"/>
    <a:srgbClr val="927D00"/>
    <a:srgbClr val="FFE02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1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P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9AB2DE-9023-40A4-BD6D-47799B88AF35}" type="datetimeFigureOut">
              <a:rPr lang="es-PE" smtClean="0"/>
              <a:t>11/08/2018</a:t>
            </a:fld>
            <a:endParaRPr lang="es-P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P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P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D443E4-E8E8-4F61-9887-25D35CF20AE9}" type="slidenum">
              <a:rPr lang="es-PE" smtClean="0"/>
              <a:t>‹Nº›</a:t>
            </a:fld>
            <a:endParaRPr lang="es-PE"/>
          </a:p>
        </p:txBody>
      </p:sp>
    </p:spTree>
    <p:extLst>
      <p:ext uri="{BB962C8B-B14F-4D97-AF65-F5344CB8AC3E}">
        <p14:creationId xmlns:p14="http://schemas.microsoft.com/office/powerpoint/2010/main" val="15931025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smtClean="0"/>
          </a:p>
        </p:txBody>
      </p:sp>
      <p:sp>
        <p:nvSpPr>
          <p:cNvPr id="4" name="3 Marcador de número de diapositiva"/>
          <p:cNvSpPr>
            <a:spLocks noGrp="1"/>
          </p:cNvSpPr>
          <p:nvPr>
            <p:ph type="sldNum" sz="quarter" idx="5"/>
          </p:nvPr>
        </p:nvSpPr>
        <p:spPr/>
        <p:txBody>
          <a:bodyPr/>
          <a:lstStyle/>
          <a:p>
            <a:pPr>
              <a:defRPr/>
            </a:pPr>
            <a:fld id="{0AAD9D81-4AF1-4723-83AF-4F4AC422267D}" type="slidenum">
              <a:rPr lang="es-ES" smtClean="0"/>
              <a:pPr>
                <a:defRPr/>
              </a:pPr>
              <a:t>25</a:t>
            </a:fld>
            <a:endParaRPr lang="es-ES"/>
          </a:p>
        </p:txBody>
      </p:sp>
    </p:spTree>
    <p:extLst>
      <p:ext uri="{BB962C8B-B14F-4D97-AF65-F5344CB8AC3E}">
        <p14:creationId xmlns:p14="http://schemas.microsoft.com/office/powerpoint/2010/main" val="35353946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29</a:t>
            </a:fld>
            <a:endParaRPr lang="es-ES">
              <a:solidFill>
                <a:prstClr val="black"/>
              </a:solidFill>
            </a:endParaRPr>
          </a:p>
        </p:txBody>
      </p:sp>
    </p:spTree>
    <p:extLst>
      <p:ext uri="{BB962C8B-B14F-4D97-AF65-F5344CB8AC3E}">
        <p14:creationId xmlns:p14="http://schemas.microsoft.com/office/powerpoint/2010/main" val="978642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30</a:t>
            </a:fld>
            <a:endParaRPr lang="es-ES">
              <a:solidFill>
                <a:prstClr val="black"/>
              </a:solidFill>
            </a:endParaRPr>
          </a:p>
        </p:txBody>
      </p:sp>
    </p:spTree>
    <p:extLst>
      <p:ext uri="{BB962C8B-B14F-4D97-AF65-F5344CB8AC3E}">
        <p14:creationId xmlns:p14="http://schemas.microsoft.com/office/powerpoint/2010/main" val="2283119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31</a:t>
            </a:fld>
            <a:endParaRPr lang="es-ES">
              <a:solidFill>
                <a:prstClr val="black"/>
              </a:solidFill>
            </a:endParaRPr>
          </a:p>
        </p:txBody>
      </p:sp>
    </p:spTree>
    <p:extLst>
      <p:ext uri="{BB962C8B-B14F-4D97-AF65-F5344CB8AC3E}">
        <p14:creationId xmlns:p14="http://schemas.microsoft.com/office/powerpoint/2010/main" val="24512947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989616B9-857B-4660-A2B1-537596060821}" type="datetimeFigureOut">
              <a:rPr lang="es-PE" smtClean="0"/>
              <a:t>11/08/2018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5FC85981-9C7F-431B-AC1A-3AB9FE0D07AE}" type="slidenum">
              <a:rPr lang="es-PE" smtClean="0"/>
              <a:t>‹Nº›</a:t>
            </a:fld>
            <a:endParaRPr lang="es-PE"/>
          </a:p>
        </p:txBody>
      </p:sp>
    </p:spTree>
    <p:extLst>
      <p:ext uri="{BB962C8B-B14F-4D97-AF65-F5344CB8AC3E}">
        <p14:creationId xmlns:p14="http://schemas.microsoft.com/office/powerpoint/2010/main" val="1021762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989616B9-857B-4660-A2B1-537596060821}" type="datetimeFigureOut">
              <a:rPr lang="es-PE" smtClean="0"/>
              <a:t>11/08/2018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5FC85981-9C7F-431B-AC1A-3AB9FE0D07AE}" type="slidenum">
              <a:rPr lang="es-PE" smtClean="0"/>
              <a:t>‹Nº›</a:t>
            </a:fld>
            <a:endParaRPr lang="es-PE"/>
          </a:p>
        </p:txBody>
      </p:sp>
    </p:spTree>
    <p:extLst>
      <p:ext uri="{BB962C8B-B14F-4D97-AF65-F5344CB8AC3E}">
        <p14:creationId xmlns:p14="http://schemas.microsoft.com/office/powerpoint/2010/main" val="33973516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989616B9-857B-4660-A2B1-537596060821}" type="datetimeFigureOut">
              <a:rPr lang="es-PE" smtClean="0"/>
              <a:t>11/08/2018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5FC85981-9C7F-431B-AC1A-3AB9FE0D07AE}" type="slidenum">
              <a:rPr lang="es-PE" smtClean="0"/>
              <a:t>‹Nº›</a:t>
            </a:fld>
            <a:endParaRPr lang="es-PE"/>
          </a:p>
        </p:txBody>
      </p:sp>
    </p:spTree>
    <p:extLst>
      <p:ext uri="{BB962C8B-B14F-4D97-AF65-F5344CB8AC3E}">
        <p14:creationId xmlns:p14="http://schemas.microsoft.com/office/powerpoint/2010/main" val="14127715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989616B9-857B-4660-A2B1-537596060821}" type="datetimeFigureOut">
              <a:rPr lang="es-PE" smtClean="0"/>
              <a:t>11/08/2018</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5FC85981-9C7F-431B-AC1A-3AB9FE0D07AE}" type="slidenum">
              <a:rPr lang="es-PE" smtClean="0"/>
              <a:t>‹Nº›</a:t>
            </a:fld>
            <a:endParaRPr lang="es-PE"/>
          </a:p>
        </p:txBody>
      </p:sp>
    </p:spTree>
    <p:extLst>
      <p:ext uri="{BB962C8B-B14F-4D97-AF65-F5344CB8AC3E}">
        <p14:creationId xmlns:p14="http://schemas.microsoft.com/office/powerpoint/2010/main" val="2539262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989616B9-857B-4660-A2B1-537596060821}" type="datetimeFigureOut">
              <a:rPr lang="es-PE" smtClean="0"/>
              <a:t>11/08/2018</a:t>
            </a:fld>
            <a:endParaRPr lang="es-PE"/>
          </a:p>
        </p:txBody>
      </p:sp>
      <p:sp>
        <p:nvSpPr>
          <p:cNvPr id="8" name="Marcador de pie de página 7"/>
          <p:cNvSpPr>
            <a:spLocks noGrp="1"/>
          </p:cNvSpPr>
          <p:nvPr>
            <p:ph type="ftr" sz="quarter" idx="11"/>
          </p:nvPr>
        </p:nvSpPr>
        <p:spPr/>
        <p:txBody>
          <a:bodyPr/>
          <a:lstStyle/>
          <a:p>
            <a:endParaRPr lang="es-PE"/>
          </a:p>
        </p:txBody>
      </p:sp>
      <p:sp>
        <p:nvSpPr>
          <p:cNvPr id="9" name="Marcador de número de diapositiva 8"/>
          <p:cNvSpPr>
            <a:spLocks noGrp="1"/>
          </p:cNvSpPr>
          <p:nvPr>
            <p:ph type="sldNum" sz="quarter" idx="12"/>
          </p:nvPr>
        </p:nvSpPr>
        <p:spPr/>
        <p:txBody>
          <a:bodyPr/>
          <a:lstStyle/>
          <a:p>
            <a:fld id="{5FC85981-9C7F-431B-AC1A-3AB9FE0D07AE}" type="slidenum">
              <a:rPr lang="es-PE" smtClean="0"/>
              <a:t>‹Nº›</a:t>
            </a:fld>
            <a:endParaRPr lang="es-PE"/>
          </a:p>
        </p:txBody>
      </p:sp>
    </p:spTree>
    <p:extLst>
      <p:ext uri="{BB962C8B-B14F-4D97-AF65-F5344CB8AC3E}">
        <p14:creationId xmlns:p14="http://schemas.microsoft.com/office/powerpoint/2010/main" val="29374758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989616B9-857B-4660-A2B1-537596060821}" type="datetimeFigureOut">
              <a:rPr lang="es-PE" smtClean="0"/>
              <a:t>11/08/2018</a:t>
            </a:fld>
            <a:endParaRPr lang="es-PE"/>
          </a:p>
        </p:txBody>
      </p:sp>
      <p:sp>
        <p:nvSpPr>
          <p:cNvPr id="4" name="Marcador de pie de página 3"/>
          <p:cNvSpPr>
            <a:spLocks noGrp="1"/>
          </p:cNvSpPr>
          <p:nvPr>
            <p:ph type="ftr" sz="quarter" idx="11"/>
          </p:nvPr>
        </p:nvSpPr>
        <p:spPr/>
        <p:txBody>
          <a:bodyPr/>
          <a:lstStyle/>
          <a:p>
            <a:endParaRPr lang="es-PE"/>
          </a:p>
        </p:txBody>
      </p:sp>
      <p:sp>
        <p:nvSpPr>
          <p:cNvPr id="5" name="Marcador de número de diapositiva 4"/>
          <p:cNvSpPr>
            <a:spLocks noGrp="1"/>
          </p:cNvSpPr>
          <p:nvPr>
            <p:ph type="sldNum" sz="quarter" idx="12"/>
          </p:nvPr>
        </p:nvSpPr>
        <p:spPr/>
        <p:txBody>
          <a:bodyPr/>
          <a:lstStyle/>
          <a:p>
            <a:fld id="{5FC85981-9C7F-431B-AC1A-3AB9FE0D07AE}" type="slidenum">
              <a:rPr lang="es-PE" smtClean="0"/>
              <a:t>‹Nº›</a:t>
            </a:fld>
            <a:endParaRPr lang="es-PE"/>
          </a:p>
        </p:txBody>
      </p:sp>
    </p:spTree>
    <p:extLst>
      <p:ext uri="{BB962C8B-B14F-4D97-AF65-F5344CB8AC3E}">
        <p14:creationId xmlns:p14="http://schemas.microsoft.com/office/powerpoint/2010/main" val="3597555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89616B9-857B-4660-A2B1-537596060821}" type="datetimeFigureOut">
              <a:rPr lang="es-PE" smtClean="0"/>
              <a:t>11/08/2018</a:t>
            </a:fld>
            <a:endParaRPr lang="es-PE"/>
          </a:p>
        </p:txBody>
      </p:sp>
      <p:sp>
        <p:nvSpPr>
          <p:cNvPr id="3" name="Marcador de pie de página 2"/>
          <p:cNvSpPr>
            <a:spLocks noGrp="1"/>
          </p:cNvSpPr>
          <p:nvPr>
            <p:ph type="ftr" sz="quarter" idx="11"/>
          </p:nvPr>
        </p:nvSpPr>
        <p:spPr/>
        <p:txBody>
          <a:bodyPr/>
          <a:lstStyle/>
          <a:p>
            <a:endParaRPr lang="es-PE"/>
          </a:p>
        </p:txBody>
      </p:sp>
      <p:sp>
        <p:nvSpPr>
          <p:cNvPr id="4" name="Marcador de número de diapositiva 3"/>
          <p:cNvSpPr>
            <a:spLocks noGrp="1"/>
          </p:cNvSpPr>
          <p:nvPr>
            <p:ph type="sldNum" sz="quarter" idx="12"/>
          </p:nvPr>
        </p:nvSpPr>
        <p:spPr/>
        <p:txBody>
          <a:bodyPr/>
          <a:lstStyle/>
          <a:p>
            <a:fld id="{5FC85981-9C7F-431B-AC1A-3AB9FE0D07AE}" type="slidenum">
              <a:rPr lang="es-PE" smtClean="0"/>
              <a:t>‹Nº›</a:t>
            </a:fld>
            <a:endParaRPr lang="es-PE"/>
          </a:p>
        </p:txBody>
      </p:sp>
    </p:spTree>
    <p:extLst>
      <p:ext uri="{BB962C8B-B14F-4D97-AF65-F5344CB8AC3E}">
        <p14:creationId xmlns:p14="http://schemas.microsoft.com/office/powerpoint/2010/main" val="36834249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89616B9-857B-4660-A2B1-537596060821}" type="datetimeFigureOut">
              <a:rPr lang="es-PE" smtClean="0"/>
              <a:t>11/08/2018</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5FC85981-9C7F-431B-AC1A-3AB9FE0D07AE}" type="slidenum">
              <a:rPr lang="es-PE" smtClean="0"/>
              <a:t>‹Nº›</a:t>
            </a:fld>
            <a:endParaRPr lang="es-PE"/>
          </a:p>
        </p:txBody>
      </p:sp>
    </p:spTree>
    <p:extLst>
      <p:ext uri="{BB962C8B-B14F-4D97-AF65-F5344CB8AC3E}">
        <p14:creationId xmlns:p14="http://schemas.microsoft.com/office/powerpoint/2010/main" val="1810799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89616B9-857B-4660-A2B1-537596060821}" type="datetimeFigureOut">
              <a:rPr lang="es-PE" smtClean="0"/>
              <a:t>11/08/2018</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5FC85981-9C7F-431B-AC1A-3AB9FE0D07AE}" type="slidenum">
              <a:rPr lang="es-PE" smtClean="0"/>
              <a:t>‹Nº›</a:t>
            </a:fld>
            <a:endParaRPr lang="es-PE"/>
          </a:p>
        </p:txBody>
      </p:sp>
    </p:spTree>
    <p:extLst>
      <p:ext uri="{BB962C8B-B14F-4D97-AF65-F5344CB8AC3E}">
        <p14:creationId xmlns:p14="http://schemas.microsoft.com/office/powerpoint/2010/main" val="8697484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989616B9-857B-4660-A2B1-537596060821}" type="datetimeFigureOut">
              <a:rPr lang="es-PE" smtClean="0"/>
              <a:t>11/08/2018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5FC85981-9C7F-431B-AC1A-3AB9FE0D07AE}" type="slidenum">
              <a:rPr lang="es-PE" smtClean="0"/>
              <a:t>‹Nº›</a:t>
            </a:fld>
            <a:endParaRPr lang="es-PE"/>
          </a:p>
        </p:txBody>
      </p:sp>
    </p:spTree>
    <p:extLst>
      <p:ext uri="{BB962C8B-B14F-4D97-AF65-F5344CB8AC3E}">
        <p14:creationId xmlns:p14="http://schemas.microsoft.com/office/powerpoint/2010/main" val="339893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989616B9-857B-4660-A2B1-537596060821}" type="datetimeFigureOut">
              <a:rPr lang="es-PE" smtClean="0"/>
              <a:t>11/08/2018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5FC85981-9C7F-431B-AC1A-3AB9FE0D07AE}" type="slidenum">
              <a:rPr lang="es-PE" smtClean="0"/>
              <a:t>‹Nº›</a:t>
            </a:fld>
            <a:endParaRPr lang="es-PE"/>
          </a:p>
        </p:txBody>
      </p:sp>
    </p:spTree>
    <p:extLst>
      <p:ext uri="{BB962C8B-B14F-4D97-AF65-F5344CB8AC3E}">
        <p14:creationId xmlns:p14="http://schemas.microsoft.com/office/powerpoint/2010/main" val="14979358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9"/>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2062582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AB9F413-25EA-4B3F-975C-29F0146B0813}" type="datetimeFigureOut">
              <a:rPr lang="es-PE" smtClean="0"/>
              <a:t>11/08/2018</a:t>
            </a:fld>
            <a:endParaRPr lang="es-PE" dirty="0"/>
          </a:p>
        </p:txBody>
      </p:sp>
      <p:sp>
        <p:nvSpPr>
          <p:cNvPr id="3" name="Marcador de pie de página 2"/>
          <p:cNvSpPr>
            <a:spLocks noGrp="1"/>
          </p:cNvSpPr>
          <p:nvPr>
            <p:ph type="ftr" sz="quarter" idx="11"/>
          </p:nvPr>
        </p:nvSpPr>
        <p:spPr>
          <a:xfrm>
            <a:off x="4038600" y="6356350"/>
            <a:ext cx="4114800" cy="365125"/>
          </a:xfrm>
          <a:prstGeom prst="rect">
            <a:avLst/>
          </a:prstGeom>
        </p:spPr>
        <p:txBody>
          <a:bodyPr/>
          <a:lstStyle/>
          <a:p>
            <a:endParaRPr lang="es-PE" dirty="0"/>
          </a:p>
        </p:txBody>
      </p:sp>
      <p:sp>
        <p:nvSpPr>
          <p:cNvPr id="4" name="Marcador de número de diapositiva 3"/>
          <p:cNvSpPr>
            <a:spLocks noGrp="1"/>
          </p:cNvSpPr>
          <p:nvPr>
            <p:ph type="sldNum" sz="quarter" idx="12"/>
          </p:nvPr>
        </p:nvSpPr>
        <p:spPr>
          <a:xfrm>
            <a:off x="8610600" y="6356350"/>
            <a:ext cx="2743200" cy="365125"/>
          </a:xfrm>
          <a:prstGeom prst="rect">
            <a:avLst/>
          </a:prstGeom>
        </p:spPr>
        <p:txBody>
          <a:bodyPr/>
          <a:lstStyle/>
          <a:p>
            <a:fld id="{784EF438-18BE-490C-BD3F-B9823FA8B57F}" type="slidenum">
              <a:rPr lang="es-PE" smtClean="0"/>
              <a:t>‹Nº›</a:t>
            </a:fld>
            <a:endParaRPr lang="es-PE" dirty="0"/>
          </a:p>
        </p:txBody>
      </p:sp>
    </p:spTree>
    <p:extLst>
      <p:ext uri="{BB962C8B-B14F-4D97-AF65-F5344CB8AC3E}">
        <p14:creationId xmlns:p14="http://schemas.microsoft.com/office/powerpoint/2010/main" val="18638730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9616B9-857B-4660-A2B1-537596060821}" type="datetimeFigureOut">
              <a:rPr lang="es-PE" smtClean="0"/>
              <a:t>11/08/2018</a:t>
            </a:fld>
            <a:endParaRPr lang="es-PE"/>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C85981-9C7F-431B-AC1A-3AB9FE0D07AE}" type="slidenum">
              <a:rPr lang="es-PE" smtClean="0"/>
              <a:t>‹Nº›</a:t>
            </a:fld>
            <a:endParaRPr lang="es-PE"/>
          </a:p>
        </p:txBody>
      </p:sp>
    </p:spTree>
    <p:extLst>
      <p:ext uri="{BB962C8B-B14F-4D97-AF65-F5344CB8AC3E}">
        <p14:creationId xmlns:p14="http://schemas.microsoft.com/office/powerpoint/2010/main" val="5647368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67"/>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769057133"/>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ctr" rtl="0" fontAlgn="base">
        <a:spcBef>
          <a:spcPct val="0"/>
        </a:spcBef>
        <a:spcAft>
          <a:spcPct val="0"/>
        </a:spcAft>
        <a:defRPr sz="5867">
          <a:solidFill>
            <a:schemeClr val="tx2"/>
          </a:solidFill>
          <a:latin typeface="+mj-lt"/>
          <a:ea typeface="+mj-ea"/>
          <a:cs typeface="+mj-cs"/>
        </a:defRPr>
      </a:lvl1pPr>
      <a:lvl2pPr algn="ctr" rtl="0" fontAlgn="base">
        <a:spcBef>
          <a:spcPct val="0"/>
        </a:spcBef>
        <a:spcAft>
          <a:spcPct val="0"/>
        </a:spcAft>
        <a:defRPr sz="5867">
          <a:solidFill>
            <a:schemeClr val="tx2"/>
          </a:solidFill>
          <a:latin typeface="Arial" charset="0"/>
          <a:cs typeface="Arial" charset="0"/>
        </a:defRPr>
      </a:lvl2pPr>
      <a:lvl3pPr algn="ctr" rtl="0" fontAlgn="base">
        <a:spcBef>
          <a:spcPct val="0"/>
        </a:spcBef>
        <a:spcAft>
          <a:spcPct val="0"/>
        </a:spcAft>
        <a:defRPr sz="5867">
          <a:solidFill>
            <a:schemeClr val="tx2"/>
          </a:solidFill>
          <a:latin typeface="Arial" charset="0"/>
          <a:cs typeface="Arial" charset="0"/>
        </a:defRPr>
      </a:lvl3pPr>
      <a:lvl4pPr algn="ctr" rtl="0" fontAlgn="base">
        <a:spcBef>
          <a:spcPct val="0"/>
        </a:spcBef>
        <a:spcAft>
          <a:spcPct val="0"/>
        </a:spcAft>
        <a:defRPr sz="5867">
          <a:solidFill>
            <a:schemeClr val="tx2"/>
          </a:solidFill>
          <a:latin typeface="Arial" charset="0"/>
          <a:cs typeface="Arial" charset="0"/>
        </a:defRPr>
      </a:lvl4pPr>
      <a:lvl5pPr algn="ctr" rtl="0" fontAlgn="base">
        <a:spcBef>
          <a:spcPct val="0"/>
        </a:spcBef>
        <a:spcAft>
          <a:spcPct val="0"/>
        </a:spcAft>
        <a:defRPr sz="5867">
          <a:solidFill>
            <a:schemeClr val="tx2"/>
          </a:solidFill>
          <a:latin typeface="Arial" charset="0"/>
          <a:cs typeface="Arial" charset="0"/>
        </a:defRPr>
      </a:lvl5pPr>
      <a:lvl6pPr marL="609585" algn="ctr" rtl="0" fontAlgn="base">
        <a:spcBef>
          <a:spcPct val="0"/>
        </a:spcBef>
        <a:spcAft>
          <a:spcPct val="0"/>
        </a:spcAft>
        <a:defRPr sz="5867">
          <a:solidFill>
            <a:schemeClr val="tx2"/>
          </a:solidFill>
          <a:latin typeface="Arial" charset="0"/>
          <a:cs typeface="Arial" charset="0"/>
        </a:defRPr>
      </a:lvl6pPr>
      <a:lvl7pPr marL="1219170" algn="ctr" rtl="0" fontAlgn="base">
        <a:spcBef>
          <a:spcPct val="0"/>
        </a:spcBef>
        <a:spcAft>
          <a:spcPct val="0"/>
        </a:spcAft>
        <a:defRPr sz="5867">
          <a:solidFill>
            <a:schemeClr val="tx2"/>
          </a:solidFill>
          <a:latin typeface="Arial" charset="0"/>
          <a:cs typeface="Arial" charset="0"/>
        </a:defRPr>
      </a:lvl7pPr>
      <a:lvl8pPr marL="1828754" algn="ctr" rtl="0" fontAlgn="base">
        <a:spcBef>
          <a:spcPct val="0"/>
        </a:spcBef>
        <a:spcAft>
          <a:spcPct val="0"/>
        </a:spcAft>
        <a:defRPr sz="5867">
          <a:solidFill>
            <a:schemeClr val="tx2"/>
          </a:solidFill>
          <a:latin typeface="Arial" charset="0"/>
          <a:cs typeface="Arial" charset="0"/>
        </a:defRPr>
      </a:lvl8pPr>
      <a:lvl9pPr marL="2438339" algn="ctr" rtl="0" fontAlgn="base">
        <a:spcBef>
          <a:spcPct val="0"/>
        </a:spcBef>
        <a:spcAft>
          <a:spcPct val="0"/>
        </a:spcAft>
        <a:defRPr sz="5867">
          <a:solidFill>
            <a:schemeClr val="tx2"/>
          </a:solidFill>
          <a:latin typeface="Arial" charset="0"/>
          <a:cs typeface="Arial" charset="0"/>
        </a:defRPr>
      </a:lvl9pPr>
    </p:titleStyle>
    <p:bodyStyle>
      <a:lvl1pPr marL="457189" indent="-457189" algn="l" rtl="0" fontAlgn="base">
        <a:spcBef>
          <a:spcPct val="20000"/>
        </a:spcBef>
        <a:spcAft>
          <a:spcPct val="0"/>
        </a:spcAft>
        <a:buChar char="•"/>
        <a:defRPr sz="4267">
          <a:solidFill>
            <a:schemeClr val="tx1"/>
          </a:solidFill>
          <a:latin typeface="+mn-lt"/>
          <a:ea typeface="+mn-ea"/>
          <a:cs typeface="+mn-cs"/>
        </a:defRPr>
      </a:lvl1pPr>
      <a:lvl2pPr marL="990575" indent="-380990" algn="l" rtl="0" fontAlgn="base">
        <a:spcBef>
          <a:spcPct val="20000"/>
        </a:spcBef>
        <a:spcAft>
          <a:spcPct val="0"/>
        </a:spcAft>
        <a:buChar char="–"/>
        <a:defRPr sz="3733">
          <a:solidFill>
            <a:schemeClr val="tx1"/>
          </a:solidFill>
          <a:latin typeface="+mn-lt"/>
          <a:cs typeface="+mn-cs"/>
        </a:defRPr>
      </a:lvl2pPr>
      <a:lvl3pPr marL="1523962" indent="-304792" algn="l" rtl="0" fontAlgn="base">
        <a:spcBef>
          <a:spcPct val="20000"/>
        </a:spcBef>
        <a:spcAft>
          <a:spcPct val="0"/>
        </a:spcAft>
        <a:buChar char="•"/>
        <a:defRPr sz="3200">
          <a:solidFill>
            <a:schemeClr val="tx1"/>
          </a:solidFill>
          <a:latin typeface="+mn-lt"/>
          <a:cs typeface="+mn-cs"/>
        </a:defRPr>
      </a:lvl3pPr>
      <a:lvl4pPr marL="2133547" indent="-304792" algn="l" rtl="0" fontAlgn="base">
        <a:spcBef>
          <a:spcPct val="20000"/>
        </a:spcBef>
        <a:spcAft>
          <a:spcPct val="0"/>
        </a:spcAft>
        <a:buChar char="–"/>
        <a:defRPr sz="2667">
          <a:solidFill>
            <a:schemeClr val="tx1"/>
          </a:solidFill>
          <a:latin typeface="+mn-lt"/>
          <a:cs typeface="+mn-cs"/>
        </a:defRPr>
      </a:lvl4pPr>
      <a:lvl5pPr marL="2743131" indent="-304792" algn="l" rtl="0" fontAlgn="base">
        <a:spcBef>
          <a:spcPct val="20000"/>
        </a:spcBef>
        <a:spcAft>
          <a:spcPct val="0"/>
        </a:spcAft>
        <a:buChar char="»"/>
        <a:defRPr sz="2667">
          <a:solidFill>
            <a:schemeClr val="tx1"/>
          </a:solidFill>
          <a:latin typeface="+mn-lt"/>
          <a:cs typeface="+mn-cs"/>
        </a:defRPr>
      </a:lvl5pPr>
      <a:lvl6pPr marL="3352716" indent="-304792" algn="l" rtl="0" fontAlgn="base">
        <a:spcBef>
          <a:spcPct val="20000"/>
        </a:spcBef>
        <a:spcAft>
          <a:spcPct val="0"/>
        </a:spcAft>
        <a:buChar char="»"/>
        <a:defRPr sz="2667">
          <a:solidFill>
            <a:schemeClr val="tx1"/>
          </a:solidFill>
          <a:latin typeface="+mn-lt"/>
          <a:cs typeface="+mn-cs"/>
        </a:defRPr>
      </a:lvl6pPr>
      <a:lvl7pPr marL="3962301" indent="-304792" algn="l" rtl="0" fontAlgn="base">
        <a:spcBef>
          <a:spcPct val="20000"/>
        </a:spcBef>
        <a:spcAft>
          <a:spcPct val="0"/>
        </a:spcAft>
        <a:buChar char="»"/>
        <a:defRPr sz="2667">
          <a:solidFill>
            <a:schemeClr val="tx1"/>
          </a:solidFill>
          <a:latin typeface="+mn-lt"/>
          <a:cs typeface="+mn-cs"/>
        </a:defRPr>
      </a:lvl7pPr>
      <a:lvl8pPr marL="4571886" indent="-304792" algn="l" rtl="0" fontAlgn="base">
        <a:spcBef>
          <a:spcPct val="20000"/>
        </a:spcBef>
        <a:spcAft>
          <a:spcPct val="0"/>
        </a:spcAft>
        <a:buChar char="»"/>
        <a:defRPr sz="2667">
          <a:solidFill>
            <a:schemeClr val="tx1"/>
          </a:solidFill>
          <a:latin typeface="+mn-lt"/>
          <a:cs typeface="+mn-cs"/>
        </a:defRPr>
      </a:lvl8pPr>
      <a:lvl9pPr marL="5181470" indent="-304792" algn="l" rtl="0" fontAlgn="base">
        <a:spcBef>
          <a:spcPct val="20000"/>
        </a:spcBef>
        <a:spcAft>
          <a:spcPct val="0"/>
        </a:spcAft>
        <a:buChar char="»"/>
        <a:defRPr sz="2667">
          <a:solidFill>
            <a:schemeClr val="tx1"/>
          </a:solidFill>
          <a:latin typeface="+mn-lt"/>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0.jpg"/><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0.png"/><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41.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5" Type="http://schemas.openxmlformats.org/officeDocument/2006/relationships/hyperlink" Target="http://www.mispps.com/reflexion-73/de-cientifico-a-siervo-de-dios-(paloma-roby)/"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s://www.mispps.com/reflexion/reconoce-ud-los-tiempos-que-estamos-viviendo-(paloma-roby)/" TargetMode="External"/><Relationship Id="rId13" Type="http://schemas.openxmlformats.org/officeDocument/2006/relationships/hyperlink" Target="https://www.mispps.com/reflexion-73/el-evangelio-de-la-prosperidad-(paloma-roby)/" TargetMode="External"/><Relationship Id="rId3" Type="http://schemas.openxmlformats.org/officeDocument/2006/relationships/image" Target="../media/image41.jpeg"/><Relationship Id="rId7" Type="http://schemas.openxmlformats.org/officeDocument/2006/relationships/hyperlink" Target="http://www.mispps.com/fechas-especiales-66/ex-satanista-habla-acerca-de-halloween-(paloma-roby)/" TargetMode="External"/><Relationship Id="rId12" Type="http://schemas.openxmlformats.org/officeDocument/2006/relationships/hyperlink" Target="https://www.mispps.com/reflexion-73/conoce-lo-que-dios-aborrece-(paloma-roby)/"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como-reconocer-a-una-secta-(paloma-roby)/" TargetMode="External"/><Relationship Id="rId5" Type="http://schemas.openxmlformats.org/officeDocument/2006/relationships/hyperlink" Target="http://www.mispps.com/fechas-especiales/es-halloween-un-inocente-juego-de-ninos-(paloma-roby)/" TargetMode="External"/><Relationship Id="rId10" Type="http://schemas.openxmlformats.org/officeDocument/2006/relationships/hyperlink" Target="https://www.mispps.com/reflexion/el-sacrificio-de-jesucristo-segun-el-antiguo-testamento-(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un-vistazo-a-la-eternidad-(paloma-roby)/" TargetMode="External"/><Relationship Id="rId14" Type="http://schemas.openxmlformats.org/officeDocument/2006/relationships/hyperlink" Target="https://www.mispps.com/reflexion-73/el-ecumenismo-(union-de-religiones)-paloma-roby)/"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www.mispps.com/reflexion-73/lideres-que-apoyan-la-aparicion-del-anticristo-revelacion-m-gomez-(paloma-roby)/" TargetMode="External"/><Relationship Id="rId3" Type="http://schemas.openxmlformats.org/officeDocument/2006/relationships/image" Target="../media/image41.jpeg"/><Relationship Id="rId7" Type="http://schemas.openxmlformats.org/officeDocument/2006/relationships/hyperlink" Target="https://www.mispps.com/reflexion-73/jesucristo-la-roca-inamovible-(paloma-roby)/" TargetMode="External"/><Relationship Id="rId12" Type="http://schemas.openxmlformats.org/officeDocument/2006/relationships/hyperlink" Target="https://www.mispps.com/reflexion-73/ni-moises-ni-elias-seran-los-dos-testigos-de-apocalipsis-11-(roby)/"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www.mispps.com/reflexion-73/la-ultima-generacion-(paloma-roby)/" TargetMode="External"/><Relationship Id="rId11" Type="http://schemas.openxmlformats.org/officeDocument/2006/relationships/hyperlink" Target="https://www.mispps.com/reflexion-73/impactante-palabra-profetica-para-argentina-(roby)/" TargetMode="External"/><Relationship Id="rId5" Type="http://schemas.openxmlformats.org/officeDocument/2006/relationships/hyperlink" Target="https://www.mispps.com/reflexion-73/que-es-la-apostasia-y-como-reconocerla-(paloma-roby)/" TargetMode="External"/><Relationship Id="rId10" Type="http://schemas.openxmlformats.org/officeDocument/2006/relationships/hyperlink" Target="https://www.mispps.com/reflexion-73/son-moises-y-elias-los-dos-testigos-de-apocalipsis-11-(paloma-roby)/" TargetMode="External"/><Relationship Id="rId4" Type="http://schemas.openxmlformats.org/officeDocument/2006/relationships/hyperlink" Target="https://www.mispps.com/reflexion-73/asombroso-juicio-que-viene-a-las-naciones-(paloma-roby)/msg185917/?topicseen#new" TargetMode="External"/><Relationship Id="rId9" Type="http://schemas.openxmlformats.org/officeDocument/2006/relationships/hyperlink" Target="https://www.mispps.com/naturaleza-y-ciencias/primer-eclipse-de-superluna-azul-de-sangre-en-150-anos-este-31-de-enero-del-2018/"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mispps.com/naturaleza-y-ciencias/eclipse-lunar-total-(luna-de-sangre)-mas-largo-del-siglo-xxi-(roby)/" TargetMode="External"/></Relationships>
</file>

<file path=ppt/slides/_rels/slide32.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image" Target="../media/image47.png"/><Relationship Id="rId18" Type="http://schemas.openxmlformats.org/officeDocument/2006/relationships/image" Target="../media/image5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3.png"/><Relationship Id="rId11" Type="http://schemas.openxmlformats.org/officeDocument/2006/relationships/image" Target="../media/image46.png"/><Relationship Id="rId5" Type="http://schemas.openxmlformats.org/officeDocument/2006/relationships/hyperlink" Target="http://www.mispps.com/" TargetMode="External"/><Relationship Id="rId15" Type="http://schemas.openxmlformats.org/officeDocument/2006/relationships/image" Target="../media/image48.png"/><Relationship Id="rId10" Type="http://schemas.openxmlformats.org/officeDocument/2006/relationships/hyperlink" Target="https://www.facebook.com/mispps" TargetMode="External"/><Relationship Id="rId4" Type="http://schemas.openxmlformats.org/officeDocument/2006/relationships/image" Target="../media/image42.png"/><Relationship Id="rId9" Type="http://schemas.openxmlformats.org/officeDocument/2006/relationships/image" Target="../media/image4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829038" y="35340"/>
            <a:ext cx="10533923" cy="2308324"/>
          </a:xfrm>
          <a:prstGeom prst="rect">
            <a:avLst/>
          </a:prstGeom>
          <a:noFill/>
        </p:spPr>
        <p:txBody>
          <a:bodyPr wrap="square" rtlCol="0">
            <a:spAutoFit/>
            <a:scene3d>
              <a:camera prst="obliqueBottomLeft"/>
              <a:lightRig rig="threePt" dir="t"/>
            </a:scene3d>
            <a:sp3d extrusionH="177800">
              <a:extrusionClr>
                <a:srgbClr val="1A1D20"/>
              </a:extrusionClr>
            </a:sp3d>
          </a:bodyPr>
          <a:lstStyle/>
          <a:p>
            <a:pPr algn="ctr"/>
            <a:r>
              <a:rPr lang="es-PE" sz="4800" dirty="0" smtClean="0">
                <a:solidFill>
                  <a:srgbClr val="C4C9CE"/>
                </a:solidFill>
                <a:latin typeface="Arial Black" panose="020B0A04020102020204" pitchFamily="34" charset="0"/>
              </a:rPr>
              <a:t>Estremecedor Sueño De </a:t>
            </a:r>
            <a:r>
              <a:rPr lang="es-PE" sz="4800" dirty="0">
                <a:solidFill>
                  <a:srgbClr val="C4C9CE"/>
                </a:solidFill>
                <a:latin typeface="Arial Black" panose="020B0A04020102020204" pitchFamily="34" charset="0"/>
              </a:rPr>
              <a:t>Joven </a:t>
            </a:r>
            <a:r>
              <a:rPr lang="es-PE" sz="4800" dirty="0" smtClean="0">
                <a:solidFill>
                  <a:srgbClr val="C4C9CE"/>
                </a:solidFill>
                <a:latin typeface="Arial Black" panose="020B0A04020102020204" pitchFamily="34" charset="0"/>
              </a:rPr>
              <a:t>Alejado De Dios, Ve a </a:t>
            </a:r>
            <a:r>
              <a:rPr lang="es-PE" sz="4800" dirty="0" err="1" smtClean="0">
                <a:solidFill>
                  <a:srgbClr val="C4C9CE"/>
                </a:solidFill>
                <a:latin typeface="Arial Black" panose="020B0A04020102020204" pitchFamily="34" charset="0"/>
              </a:rPr>
              <a:t>Nibiru</a:t>
            </a:r>
            <a:r>
              <a:rPr lang="es-PE" sz="4800" dirty="0" smtClean="0">
                <a:solidFill>
                  <a:srgbClr val="C4C9CE"/>
                </a:solidFill>
                <a:latin typeface="Arial Black" panose="020B0A04020102020204" pitchFamily="34" charset="0"/>
              </a:rPr>
              <a:t> y el Asteroide </a:t>
            </a:r>
            <a:endParaRPr lang="es-PE" sz="4800" dirty="0">
              <a:solidFill>
                <a:srgbClr val="C4C9CE"/>
              </a:solidFill>
              <a:latin typeface="Arial Black" panose="020B0A04020102020204" pitchFamily="34" charset="0"/>
            </a:endParaRPr>
          </a:p>
        </p:txBody>
      </p:sp>
      <p:sp>
        <p:nvSpPr>
          <p:cNvPr id="3" name="CuadroTexto 2"/>
          <p:cNvSpPr txBox="1"/>
          <p:nvPr/>
        </p:nvSpPr>
        <p:spPr>
          <a:xfrm>
            <a:off x="6708361" y="3472652"/>
            <a:ext cx="5146069" cy="1200329"/>
          </a:xfrm>
          <a:prstGeom prst="rect">
            <a:avLst/>
          </a:prstGeom>
          <a:noFill/>
        </p:spPr>
        <p:txBody>
          <a:bodyPr wrap="square" rtlCol="0">
            <a:spAutoFit/>
            <a:scene3d>
              <a:camera prst="obliqueBottomLeft"/>
              <a:lightRig rig="threePt" dir="t"/>
            </a:scene3d>
            <a:sp3d extrusionH="177800">
              <a:extrusionClr>
                <a:srgbClr val="1A1D20"/>
              </a:extrusionClr>
            </a:sp3d>
          </a:bodyPr>
          <a:lstStyle/>
          <a:p>
            <a:pPr algn="ctr"/>
            <a:r>
              <a:rPr lang="es-PE" sz="3600" dirty="0" smtClean="0">
                <a:solidFill>
                  <a:srgbClr val="C4C9CE"/>
                </a:solidFill>
                <a:latin typeface="Arial Black" panose="020B0A04020102020204" pitchFamily="34" charset="0"/>
              </a:rPr>
              <a:t>Wagner Francisco Zarzosa</a:t>
            </a:r>
            <a:endParaRPr lang="es-PE" sz="3600" dirty="0">
              <a:solidFill>
                <a:srgbClr val="C4C9CE"/>
              </a:solidFill>
              <a:latin typeface="Arial Black" panose="020B0A04020102020204" pitchFamily="34" charset="0"/>
            </a:endParaRPr>
          </a:p>
        </p:txBody>
      </p:sp>
      <p:pic>
        <p:nvPicPr>
          <p:cNvPr id="4" name="Picture 4" descr="http://i.a4vn.com/2016/8/12/mo-lam-chuyen-ay-voi-sep-co-nghia-gi-aa0cf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171" y="2257977"/>
            <a:ext cx="6523190" cy="4344168"/>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8669270" y="6062494"/>
            <a:ext cx="3322320" cy="584775"/>
          </a:xfrm>
          <a:prstGeom prst="rect">
            <a:avLst/>
          </a:prstGeom>
          <a:noFill/>
        </p:spPr>
        <p:txBody>
          <a:bodyPr wrap="square" rtlCol="0">
            <a:spAutoFit/>
            <a:scene3d>
              <a:camera prst="obliqueBottomLeft"/>
              <a:lightRig rig="threePt" dir="t"/>
            </a:scene3d>
            <a:sp3d extrusionH="203200">
              <a:extrusionClr>
                <a:srgbClr val="1A1D20"/>
              </a:extrusionClr>
            </a:sp3d>
          </a:bodyPr>
          <a:lstStyle/>
          <a:p>
            <a:pPr algn="r"/>
            <a:r>
              <a:rPr lang="es-ES" sz="3200" dirty="0" err="1" smtClean="0">
                <a:solidFill>
                  <a:srgbClr val="C4C9CE"/>
                </a:solidFill>
                <a:latin typeface="Brush Script MT" panose="03060802040406070304" pitchFamily="66" charset="0"/>
              </a:rPr>
              <a:t>Roby</a:t>
            </a:r>
            <a:endParaRPr lang="es-PE" sz="3200" dirty="0">
              <a:solidFill>
                <a:srgbClr val="C4C9CE"/>
              </a:solidFill>
              <a:latin typeface="Brush Script MT" panose="03060802040406070304" pitchFamily="66" charset="0"/>
            </a:endParaRPr>
          </a:p>
        </p:txBody>
      </p:sp>
    </p:spTree>
    <p:extLst>
      <p:ext uri="{BB962C8B-B14F-4D97-AF65-F5344CB8AC3E}">
        <p14:creationId xmlns:p14="http://schemas.microsoft.com/office/powerpoint/2010/main" val="3534079391"/>
      </p:ext>
    </p:extLst>
  </p:cSld>
  <p:clrMapOvr>
    <a:masterClrMapping/>
  </p:clrMapOvr>
  <mc:AlternateContent xmlns:mc="http://schemas.openxmlformats.org/markup-compatibility/2006">
    <mc:Choice xmlns:p14="http://schemas.microsoft.com/office/powerpoint/2010/main" Requires="p14">
      <p:transition spd="slow" p14:dur="2000">
        <p:sndAc>
          <p:stSnd loop="1">
            <p:snd r:embed="rId2" name="GRABACIÓN AJQVALN.wav"/>
          </p:stSnd>
        </p:sndAc>
      </p:transition>
    </mc:Choice>
    <mc:Fallback>
      <p:transition spd="slow">
        <p:sndAc>
          <p:stSnd loop="1">
            <p:snd r:embed="rId2" name="GRABACIÓN AJQVAL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800" fill="hold"/>
                                        <p:tgtEl>
                                          <p:spTgt spid="8"/>
                                        </p:tgtEl>
                                        <p:attrNameLst>
                                          <p:attrName>ppt_w</p:attrName>
                                        </p:attrNameLst>
                                      </p:cBhvr>
                                      <p:tavLst>
                                        <p:tav tm="0">
                                          <p:val>
                                            <p:fltVal val="0"/>
                                          </p:val>
                                        </p:tav>
                                        <p:tav tm="100000">
                                          <p:val>
                                            <p:strVal val="#ppt_w"/>
                                          </p:val>
                                        </p:tav>
                                      </p:tavLst>
                                    </p:anim>
                                    <p:anim calcmode="lin" valueType="num">
                                      <p:cBhvr>
                                        <p:cTn id="16" dur="1800" fill="hold"/>
                                        <p:tgtEl>
                                          <p:spTgt spid="8"/>
                                        </p:tgtEl>
                                        <p:attrNameLst>
                                          <p:attrName>ppt_h</p:attrName>
                                        </p:attrNameLst>
                                      </p:cBhvr>
                                      <p:tavLst>
                                        <p:tav tm="0">
                                          <p:val>
                                            <p:fltVal val="0"/>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650" fill="hold"/>
                                        <p:tgtEl>
                                          <p:spTgt spid="4"/>
                                        </p:tgtEl>
                                        <p:attrNameLst>
                                          <p:attrName>ppt_w</p:attrName>
                                        </p:attrNameLst>
                                      </p:cBhvr>
                                      <p:tavLst>
                                        <p:tav tm="0">
                                          <p:val>
                                            <p:strVal val="4/3*#ppt_w"/>
                                          </p:val>
                                        </p:tav>
                                        <p:tav tm="100000">
                                          <p:val>
                                            <p:strVal val="#ppt_w"/>
                                          </p:val>
                                        </p:tav>
                                      </p:tavLst>
                                    </p:anim>
                                    <p:anim calcmode="lin" valueType="num">
                                      <p:cBhvr>
                                        <p:cTn id="20" dur="165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CuadroTexto 5"/>
          <p:cNvSpPr txBox="1"/>
          <p:nvPr/>
        </p:nvSpPr>
        <p:spPr>
          <a:xfrm>
            <a:off x="351693" y="5092505"/>
            <a:ext cx="11460480" cy="1569660"/>
          </a:xfrm>
          <a:prstGeom prst="rect">
            <a:avLst/>
          </a:prstGeom>
          <a:noFill/>
        </p:spPr>
        <p:txBody>
          <a:bodyPr wrap="square" rtlCol="0">
            <a:spAutoFit/>
            <a:scene3d>
              <a:camera prst="obliqueBottomLeft"/>
              <a:lightRig rig="threePt" dir="t"/>
            </a:scene3d>
            <a:sp3d extrusionH="177800">
              <a:extrusionClr>
                <a:srgbClr val="182530"/>
              </a:extrusionClr>
            </a:sp3d>
          </a:bodyPr>
          <a:lstStyle/>
          <a:p>
            <a:pPr algn="ctr"/>
            <a:r>
              <a:rPr lang="es-PE" sz="2400" dirty="0" smtClean="0">
                <a:solidFill>
                  <a:srgbClr val="B1C5D7"/>
                </a:solidFill>
                <a:latin typeface="Arial Black" panose="020B0A04020102020204" pitchFamily="34" charset="0"/>
              </a:rPr>
              <a:t>Mi nombre es Wagner Francisco Zarzosa, soy de Perú.</a:t>
            </a:r>
          </a:p>
          <a:p>
            <a:pPr algn="ctr"/>
            <a:r>
              <a:rPr lang="es-PE" sz="2400" dirty="0" smtClean="0">
                <a:solidFill>
                  <a:srgbClr val="B1C5D7"/>
                </a:solidFill>
                <a:latin typeface="Arial Black" panose="020B0A04020102020204" pitchFamily="34" charset="0"/>
              </a:rPr>
              <a:t>Siento de parte de Dios que debo publicar los dos sueños que tuve, ya que anteriormente a ellos, estuve apartado del Señor. El primer sueño fue como a las 4 am, el miércoles 7 de Febrero del 2018. </a:t>
            </a:r>
            <a:endParaRPr lang="es-PE" sz="2400" dirty="0">
              <a:solidFill>
                <a:srgbClr val="B1C5D7"/>
              </a:solidFill>
              <a:latin typeface="Arial Black" panose="020B0A04020102020204" pitchFamily="34" charset="0"/>
            </a:endParaRPr>
          </a:p>
        </p:txBody>
      </p:sp>
      <p:pic>
        <p:nvPicPr>
          <p:cNvPr id="1026" name="Picture 2" descr="https://www.viajaraperu.com/wp-content/uploads/2016/10/Mapa-climatico-de-Peru-785x102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984" y="180294"/>
            <a:ext cx="3688236" cy="4811152"/>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028" name="Picture 4" descr="http://i.a4vn.com/2016/8/12/mo-lam-chuyen-ay-voi-sep-co-nghia-gi-aa0cf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9757" y="180294"/>
            <a:ext cx="7228293" cy="4813737"/>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93954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800" fill="hold"/>
                                        <p:tgtEl>
                                          <p:spTgt spid="6"/>
                                        </p:tgtEl>
                                        <p:attrNameLst>
                                          <p:attrName>ppt_w</p:attrName>
                                        </p:attrNameLst>
                                      </p:cBhvr>
                                      <p:tavLst>
                                        <p:tav tm="0">
                                          <p:val>
                                            <p:fltVal val="0"/>
                                          </p:val>
                                        </p:tav>
                                        <p:tav tm="100000">
                                          <p:val>
                                            <p:strVal val="#ppt_w"/>
                                          </p:val>
                                        </p:tav>
                                      </p:tavLst>
                                    </p:anim>
                                    <p:anim calcmode="lin" valueType="num">
                                      <p:cBhvr>
                                        <p:cTn id="8" dur="1800" fill="hold"/>
                                        <p:tgtEl>
                                          <p:spTgt spid="6"/>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650" fill="hold"/>
                                        <p:tgtEl>
                                          <p:spTgt spid="1026"/>
                                        </p:tgtEl>
                                        <p:attrNameLst>
                                          <p:attrName>ppt_w</p:attrName>
                                        </p:attrNameLst>
                                      </p:cBhvr>
                                      <p:tavLst>
                                        <p:tav tm="0">
                                          <p:val>
                                            <p:strVal val="4/3*#ppt_w"/>
                                          </p:val>
                                        </p:tav>
                                        <p:tav tm="100000">
                                          <p:val>
                                            <p:strVal val="#ppt_w"/>
                                          </p:val>
                                        </p:tav>
                                      </p:tavLst>
                                    </p:anim>
                                    <p:anim calcmode="lin" valueType="num">
                                      <p:cBhvr>
                                        <p:cTn id="12" dur="1650" fill="hold"/>
                                        <p:tgtEl>
                                          <p:spTgt spid="102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1028"/>
                                        </p:tgtEl>
                                        <p:attrNameLst>
                                          <p:attrName>style.visibility</p:attrName>
                                        </p:attrNameLst>
                                      </p:cBhvr>
                                      <p:to>
                                        <p:strVal val="visible"/>
                                      </p:to>
                                    </p:set>
                                    <p:anim calcmode="lin" valueType="num">
                                      <p:cBhvr>
                                        <p:cTn id="15" dur="1650" fill="hold"/>
                                        <p:tgtEl>
                                          <p:spTgt spid="1028"/>
                                        </p:tgtEl>
                                        <p:attrNameLst>
                                          <p:attrName>ppt_w</p:attrName>
                                        </p:attrNameLst>
                                      </p:cBhvr>
                                      <p:tavLst>
                                        <p:tav tm="0">
                                          <p:val>
                                            <p:strVal val="4/3*#ppt_w"/>
                                          </p:val>
                                        </p:tav>
                                        <p:tav tm="100000">
                                          <p:val>
                                            <p:strVal val="#ppt_w"/>
                                          </p:val>
                                        </p:tav>
                                      </p:tavLst>
                                    </p:anim>
                                    <p:anim calcmode="lin" valueType="num">
                                      <p:cBhvr>
                                        <p:cTn id="16" dur="1650" fill="hold"/>
                                        <p:tgtEl>
                                          <p:spTgt spid="102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89" y="0"/>
            <a:ext cx="12192000" cy="6858000"/>
          </a:xfrm>
          <a:prstGeom prst="rect">
            <a:avLst/>
          </a:prstGeom>
        </p:spPr>
      </p:pic>
      <p:sp>
        <p:nvSpPr>
          <p:cNvPr id="2" name="CuadroTexto 1"/>
          <p:cNvSpPr txBox="1"/>
          <p:nvPr/>
        </p:nvSpPr>
        <p:spPr>
          <a:xfrm>
            <a:off x="351694" y="4614203"/>
            <a:ext cx="11460480" cy="1938992"/>
          </a:xfrm>
          <a:prstGeom prst="rect">
            <a:avLst/>
          </a:prstGeom>
          <a:noFill/>
        </p:spPr>
        <p:txBody>
          <a:bodyPr wrap="square" rtlCol="0">
            <a:spAutoFit/>
            <a:scene3d>
              <a:camera prst="obliqueBottomLeft"/>
              <a:lightRig rig="threePt" dir="t"/>
            </a:scene3d>
            <a:sp3d extrusionH="177800">
              <a:extrusionClr>
                <a:srgbClr val="042A36"/>
              </a:extrusionClr>
            </a:sp3d>
          </a:bodyPr>
          <a:lstStyle/>
          <a:p>
            <a:pPr algn="ctr"/>
            <a:r>
              <a:rPr lang="es-PE" sz="2400" dirty="0" smtClean="0">
                <a:solidFill>
                  <a:srgbClr val="90DFF8"/>
                </a:solidFill>
                <a:latin typeface="Arial Black" panose="020B0A04020102020204" pitchFamily="34" charset="0"/>
              </a:rPr>
              <a:t>En el sueño eran como las 10 de la mañana. Yo veía hacia el occidente a la luna, y de pronto ella se hizo más grande y resplandeciente acompañado de un  sonido extraño; algo así como de un viento fuerte e intempestivo o como cuando se enciende fuego con combustible. </a:t>
            </a:r>
            <a:endParaRPr lang="es-PE" sz="2400" dirty="0">
              <a:solidFill>
                <a:srgbClr val="90DFF8"/>
              </a:solidFill>
              <a:latin typeface="Arial Black" panose="020B0A04020102020204" pitchFamily="34" charset="0"/>
            </a:endParaRPr>
          </a:p>
        </p:txBody>
      </p:sp>
      <p:pic>
        <p:nvPicPr>
          <p:cNvPr id="2050" name="Picture 2" descr="Ø®ÙØ§Ø¨ Ø²ÙØ§Ø¯"/>
          <p:cNvPicPr>
            <a:picLocks noChangeAspect="1" noChangeArrowheads="1"/>
          </p:cNvPicPr>
          <p:nvPr/>
        </p:nvPicPr>
        <p:blipFill rotWithShape="1">
          <a:blip r:embed="rId3">
            <a:extLst>
              <a:ext uri="{28A0092B-C50C-407E-A947-70E740481C1C}">
                <a14:useLocalDpi xmlns:a14="http://schemas.microsoft.com/office/drawing/2010/main" val="0"/>
              </a:ext>
            </a:extLst>
          </a:blip>
          <a:srcRect b="14782"/>
          <a:stretch/>
        </p:blipFill>
        <p:spPr bwMode="auto">
          <a:xfrm>
            <a:off x="7362122" y="2266817"/>
            <a:ext cx="4909566" cy="232436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3" name="Imagen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3994" y="245369"/>
            <a:ext cx="7257815" cy="4205068"/>
          </a:xfrm>
          <a:prstGeom prst="rect">
            <a:avLst/>
          </a:prstGeom>
          <a:effectLst>
            <a:softEdge rad="63500"/>
          </a:effectLst>
        </p:spPr>
      </p:pic>
    </p:spTree>
    <p:extLst>
      <p:ext uri="{BB962C8B-B14F-4D97-AF65-F5344CB8AC3E}">
        <p14:creationId xmlns:p14="http://schemas.microsoft.com/office/powerpoint/2010/main" val="3490679407"/>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50" fill="hold"/>
                                        <p:tgtEl>
                                          <p:spTgt spid="3"/>
                                        </p:tgtEl>
                                        <p:attrNameLst>
                                          <p:attrName>ppt_w</p:attrName>
                                        </p:attrNameLst>
                                      </p:cBhvr>
                                      <p:tavLst>
                                        <p:tav tm="0">
                                          <p:val>
                                            <p:strVal val="4/3*#ppt_w"/>
                                          </p:val>
                                        </p:tav>
                                        <p:tav tm="100000">
                                          <p:val>
                                            <p:strVal val="#ppt_w"/>
                                          </p:val>
                                        </p:tav>
                                      </p:tavLst>
                                    </p:anim>
                                    <p:anim calcmode="lin" valueType="num">
                                      <p:cBhvr>
                                        <p:cTn id="12" dur="165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2050"/>
                                        </p:tgtEl>
                                        <p:attrNameLst>
                                          <p:attrName>style.visibility</p:attrName>
                                        </p:attrNameLst>
                                      </p:cBhvr>
                                      <p:to>
                                        <p:strVal val="visible"/>
                                      </p:to>
                                    </p:set>
                                    <p:anim calcmode="lin" valueType="num">
                                      <p:cBhvr>
                                        <p:cTn id="15" dur="1650" fill="hold"/>
                                        <p:tgtEl>
                                          <p:spTgt spid="2050"/>
                                        </p:tgtEl>
                                        <p:attrNameLst>
                                          <p:attrName>ppt_w</p:attrName>
                                        </p:attrNameLst>
                                      </p:cBhvr>
                                      <p:tavLst>
                                        <p:tav tm="0">
                                          <p:val>
                                            <p:strVal val="4/3*#ppt_w"/>
                                          </p:val>
                                        </p:tav>
                                        <p:tav tm="100000">
                                          <p:val>
                                            <p:strVal val="#ppt_w"/>
                                          </p:val>
                                        </p:tav>
                                      </p:tavLst>
                                    </p:anim>
                                    <p:anim calcmode="lin" valueType="num">
                                      <p:cBhvr>
                                        <p:cTn id="16" dur="1650" fill="hold"/>
                                        <p:tgtEl>
                                          <p:spTgt spid="2050"/>
                                        </p:tgtEl>
                                        <p:attrNameLst>
                                          <p:attrName>ppt_h</p:attrName>
                                        </p:attrNameLst>
                                      </p:cBhvr>
                                      <p:tavLst>
                                        <p:tav tm="0">
                                          <p:val>
                                            <p:strVal val="4/3*#ppt_h"/>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800" fill="hold"/>
                                        <p:tgtEl>
                                          <p:spTgt spid="2"/>
                                        </p:tgtEl>
                                        <p:attrNameLst>
                                          <p:attrName>ppt_w</p:attrName>
                                        </p:attrNameLst>
                                      </p:cBhvr>
                                      <p:tavLst>
                                        <p:tav tm="0">
                                          <p:val>
                                            <p:fltVal val="0"/>
                                          </p:val>
                                        </p:tav>
                                        <p:tav tm="100000">
                                          <p:val>
                                            <p:strVal val="#ppt_w"/>
                                          </p:val>
                                        </p:tav>
                                      </p:tavLst>
                                    </p:anim>
                                    <p:anim calcmode="lin" valueType="num">
                                      <p:cBhvr>
                                        <p:cTn id="20"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062"/>
            <a:ext cx="12208108" cy="6867061"/>
          </a:xfrm>
          <a:prstGeom prst="rect">
            <a:avLst/>
          </a:prstGeom>
        </p:spPr>
      </p:pic>
      <p:sp>
        <p:nvSpPr>
          <p:cNvPr id="2" name="CuadroTexto 1"/>
          <p:cNvSpPr txBox="1"/>
          <p:nvPr/>
        </p:nvSpPr>
        <p:spPr>
          <a:xfrm>
            <a:off x="351694" y="5358618"/>
            <a:ext cx="11460480" cy="1200329"/>
          </a:xfrm>
          <a:prstGeom prst="rect">
            <a:avLst/>
          </a:prstGeom>
          <a:noFill/>
        </p:spPr>
        <p:txBody>
          <a:bodyPr wrap="square" rtlCol="0">
            <a:spAutoFit/>
            <a:scene3d>
              <a:camera prst="obliqueBottomLeft"/>
              <a:lightRig rig="threePt" dir="t"/>
            </a:scene3d>
            <a:sp3d extrusionH="177800">
              <a:extrusionClr>
                <a:srgbClr val="191D2D"/>
              </a:extrusionClr>
            </a:sp3d>
          </a:bodyPr>
          <a:lstStyle/>
          <a:p>
            <a:pPr algn="ctr"/>
            <a:r>
              <a:rPr lang="es-PE" sz="2400" dirty="0" smtClean="0">
                <a:solidFill>
                  <a:srgbClr val="C4C9DE"/>
                </a:solidFill>
                <a:latin typeface="Arial Black" panose="020B0A04020102020204" pitchFamily="34" charset="0"/>
              </a:rPr>
              <a:t>Luego giraba con un movimiento de traslación en sentido horario hacia el oriente (por donde sale el sol). Después volteando hacia el oriente veo al sol. </a:t>
            </a:r>
            <a:endParaRPr lang="es-PE" sz="2400" dirty="0">
              <a:solidFill>
                <a:srgbClr val="C4C9DE"/>
              </a:solidFill>
              <a:latin typeface="Arial Black" panose="020B0A04020102020204" pitchFamily="34" charset="0"/>
            </a:endParaRPr>
          </a:p>
        </p:txBody>
      </p:sp>
      <p:pic>
        <p:nvPicPr>
          <p:cNvPr id="3074" name="Picture 2" descr="http://images.hautdoubs.free.fr/images/soleil_lun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511" y="314495"/>
            <a:ext cx="7827085" cy="5044123"/>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229839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1650" fill="hold"/>
                                        <p:tgtEl>
                                          <p:spTgt spid="3074"/>
                                        </p:tgtEl>
                                        <p:attrNameLst>
                                          <p:attrName>ppt_w</p:attrName>
                                        </p:attrNameLst>
                                      </p:cBhvr>
                                      <p:tavLst>
                                        <p:tav tm="0">
                                          <p:val>
                                            <p:fltVal val="0"/>
                                          </p:val>
                                        </p:tav>
                                        <p:tav tm="100000">
                                          <p:val>
                                            <p:strVal val="#ppt_w"/>
                                          </p:val>
                                        </p:tav>
                                      </p:tavLst>
                                    </p:anim>
                                    <p:anim calcmode="lin" valueType="num">
                                      <p:cBhvr>
                                        <p:cTn id="12" dur="1650" fill="hold"/>
                                        <p:tgtEl>
                                          <p:spTgt spid="307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43067" y="5412544"/>
            <a:ext cx="11460480" cy="1200329"/>
          </a:xfrm>
          <a:prstGeom prst="rect">
            <a:avLst/>
          </a:prstGeom>
          <a:noFill/>
        </p:spPr>
        <p:txBody>
          <a:bodyPr wrap="square" rtlCol="0">
            <a:spAutoFit/>
            <a:scene3d>
              <a:camera prst="obliqueBottomLeft"/>
              <a:lightRig rig="threePt" dir="t"/>
            </a:scene3d>
            <a:sp3d extrusionH="177800">
              <a:extrusionClr>
                <a:srgbClr val="3B290D"/>
              </a:extrusionClr>
            </a:sp3d>
          </a:bodyPr>
          <a:lstStyle/>
          <a:p>
            <a:pPr algn="ctr"/>
            <a:r>
              <a:rPr lang="es-PE" sz="2400" dirty="0" smtClean="0">
                <a:solidFill>
                  <a:srgbClr val="E6C48E"/>
                </a:solidFill>
                <a:latin typeface="Arial Black" panose="020B0A04020102020204" pitchFamily="34" charset="0"/>
              </a:rPr>
              <a:t>Y al lado del sol como otro sol más grande y más encendido, casi color naranja. Y empiezan a girar trasladándose circularmente por todo el cielo en sentido horario. </a:t>
            </a:r>
            <a:endParaRPr lang="es-PE" sz="2400" dirty="0">
              <a:solidFill>
                <a:srgbClr val="E6C48E"/>
              </a:solidFill>
              <a:latin typeface="Arial Black" panose="020B0A04020102020204" pitchFamily="34" charset="0"/>
            </a:endParaRPr>
          </a:p>
        </p:txBody>
      </p:sp>
      <p:pic>
        <p:nvPicPr>
          <p:cNvPr id="5122" name="Picture 2" descr="http://www.eldiariodecoahuila.com.mx/u/fotografias/m/2011/4/7/f700x390-68208_107226_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346" y="282575"/>
            <a:ext cx="9231307" cy="512996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541725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650" fill="hold"/>
                                        <p:tgtEl>
                                          <p:spTgt spid="5122"/>
                                        </p:tgtEl>
                                        <p:attrNameLst>
                                          <p:attrName>ppt_w</p:attrName>
                                        </p:attrNameLst>
                                      </p:cBhvr>
                                      <p:tavLst>
                                        <p:tav tm="0">
                                          <p:val>
                                            <p:strVal val="4/3*#ppt_w"/>
                                          </p:val>
                                        </p:tav>
                                        <p:tav tm="100000">
                                          <p:val>
                                            <p:strVal val="#ppt_w"/>
                                          </p:val>
                                        </p:tav>
                                      </p:tavLst>
                                    </p:anim>
                                    <p:anim calcmode="lin" valueType="num">
                                      <p:cBhvr>
                                        <p:cTn id="8" dur="1650" fill="hold"/>
                                        <p:tgtEl>
                                          <p:spTgt spid="512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51694" y="5427784"/>
            <a:ext cx="11460480" cy="1200329"/>
          </a:xfrm>
          <a:prstGeom prst="rect">
            <a:avLst/>
          </a:prstGeom>
          <a:noFill/>
        </p:spPr>
        <p:txBody>
          <a:bodyPr wrap="square" rtlCol="0">
            <a:spAutoFit/>
            <a:scene3d>
              <a:camera prst="obliqueBottomLeft"/>
              <a:lightRig rig="threePt" dir="t"/>
            </a:scene3d>
            <a:sp3d extrusionH="177800">
              <a:extrusionClr>
                <a:srgbClr val="2A2E2C"/>
              </a:extrusionClr>
            </a:sp3d>
          </a:bodyPr>
          <a:lstStyle/>
          <a:p>
            <a:pPr algn="ctr"/>
            <a:r>
              <a:rPr lang="es-PE" sz="2400" dirty="0" smtClean="0">
                <a:solidFill>
                  <a:srgbClr val="C2C8C5"/>
                </a:solidFill>
                <a:latin typeface="Arial Black" panose="020B0A04020102020204" pitchFamily="34" charset="0"/>
              </a:rPr>
              <a:t>Y de pronto cae como pequeñas piedritas encendidas como el carbón, las cuales al descender a la tierra  emanaban gases, y la gente empezaba a ahogarse por la acción de éstos.</a:t>
            </a:r>
            <a:endParaRPr lang="es-PE" sz="2400" dirty="0">
              <a:solidFill>
                <a:srgbClr val="C2C8C5"/>
              </a:solidFill>
              <a:latin typeface="Arial Black" panose="020B0A04020102020204" pitchFamily="34" charset="0"/>
            </a:endParaRPr>
          </a:p>
        </p:txBody>
      </p:sp>
      <p:pic>
        <p:nvPicPr>
          <p:cNvPr id="7170" name="Picture 2" descr="http://ancient-code.es/wp-content/uploads/2017/06/asteriode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002" y="152400"/>
            <a:ext cx="10159996" cy="527538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9728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1650" fill="hold"/>
                                        <p:tgtEl>
                                          <p:spTgt spid="7170"/>
                                        </p:tgtEl>
                                        <p:attrNameLst>
                                          <p:attrName>ppt_w</p:attrName>
                                        </p:attrNameLst>
                                      </p:cBhvr>
                                      <p:tavLst>
                                        <p:tav tm="0">
                                          <p:val>
                                            <p:strVal val="4/3*#ppt_w"/>
                                          </p:val>
                                        </p:tav>
                                        <p:tav tm="100000">
                                          <p:val>
                                            <p:strVal val="#ppt_w"/>
                                          </p:val>
                                        </p:tav>
                                      </p:tavLst>
                                    </p:anim>
                                    <p:anim calcmode="lin" valueType="num">
                                      <p:cBhvr>
                                        <p:cTn id="8" dur="1650" fill="hold"/>
                                        <p:tgtEl>
                                          <p:spTgt spid="7170"/>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79829" y="5057335"/>
            <a:ext cx="11460480" cy="1569660"/>
          </a:xfrm>
          <a:prstGeom prst="rect">
            <a:avLst/>
          </a:prstGeom>
          <a:noFill/>
        </p:spPr>
        <p:txBody>
          <a:bodyPr wrap="square" rtlCol="0">
            <a:spAutoFit/>
            <a:scene3d>
              <a:camera prst="obliqueBottomLeft"/>
              <a:lightRig rig="threePt" dir="t"/>
            </a:scene3d>
            <a:sp3d extrusionH="177800">
              <a:extrusionClr>
                <a:srgbClr val="042C44"/>
              </a:extrusionClr>
            </a:sp3d>
          </a:bodyPr>
          <a:lstStyle/>
          <a:p>
            <a:pPr algn="ctr"/>
            <a:r>
              <a:rPr lang="es-PE" sz="2400" dirty="0" smtClean="0">
                <a:solidFill>
                  <a:srgbClr val="A0D8FA"/>
                </a:solidFill>
                <a:latin typeface="Arial Black" panose="020B0A04020102020204" pitchFamily="34" charset="0"/>
              </a:rPr>
              <a:t>El segundo sueño fue el miércoles 14 de Febrero del 2018, es decir 7 días después del primero. Recuerde la cantidad de 7 días, pues ese dato servirá como referencia para más adelante.</a:t>
            </a:r>
          </a:p>
          <a:p>
            <a:pPr algn="ctr"/>
            <a:r>
              <a:rPr lang="es-PE" sz="2400" dirty="0" smtClean="0">
                <a:solidFill>
                  <a:srgbClr val="A0D8FA"/>
                </a:solidFill>
                <a:latin typeface="Arial Black" panose="020B0A04020102020204" pitchFamily="34" charset="0"/>
              </a:rPr>
              <a:t>En dicho sueño, era de madrugada aproximadamente la 1 am. </a:t>
            </a:r>
            <a:endParaRPr lang="es-PE" sz="2400" dirty="0">
              <a:solidFill>
                <a:srgbClr val="A0D8FA"/>
              </a:solidFill>
              <a:latin typeface="Arial Black" panose="020B0A04020102020204" pitchFamily="34" charset="0"/>
            </a:endParaRPr>
          </a:p>
        </p:txBody>
      </p:sp>
      <p:pic>
        <p:nvPicPr>
          <p:cNvPr id="8194" name="Picture 2" descr="hombre soÃ±ar con embaraz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0069" y="106680"/>
            <a:ext cx="7620000" cy="5086350"/>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234499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1600" fill="hold"/>
                                        <p:tgtEl>
                                          <p:spTgt spid="8194"/>
                                        </p:tgtEl>
                                        <p:attrNameLst>
                                          <p:attrName>ppt_w</p:attrName>
                                        </p:attrNameLst>
                                      </p:cBhvr>
                                      <p:tavLst>
                                        <p:tav tm="0">
                                          <p:val>
                                            <p:strVal val="4/3*#ppt_w"/>
                                          </p:val>
                                        </p:tav>
                                        <p:tav tm="100000">
                                          <p:val>
                                            <p:strVal val="#ppt_w"/>
                                          </p:val>
                                        </p:tav>
                                      </p:tavLst>
                                    </p:anim>
                                    <p:anim calcmode="lin" valueType="num">
                                      <p:cBhvr>
                                        <p:cTn id="8" dur="1600" fill="hold"/>
                                        <p:tgtEl>
                                          <p:spTgt spid="819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64588" y="5331655"/>
            <a:ext cx="11460480" cy="1200329"/>
          </a:xfrm>
          <a:prstGeom prst="rect">
            <a:avLst/>
          </a:prstGeom>
          <a:noFill/>
        </p:spPr>
        <p:txBody>
          <a:bodyPr wrap="square" rtlCol="0">
            <a:spAutoFit/>
            <a:scene3d>
              <a:camera prst="obliqueBottomLeft"/>
              <a:lightRig rig="threePt" dir="t"/>
            </a:scene3d>
            <a:sp3d extrusionH="177800">
              <a:extrusionClr>
                <a:srgbClr val="042C44"/>
              </a:extrusionClr>
            </a:sp3d>
          </a:bodyPr>
          <a:lstStyle/>
          <a:p>
            <a:pPr algn="ctr"/>
            <a:r>
              <a:rPr lang="es-PE" sz="2400" dirty="0" smtClean="0">
                <a:solidFill>
                  <a:srgbClr val="A0D8FA"/>
                </a:solidFill>
                <a:latin typeface="Arial Black" panose="020B0A04020102020204" pitchFamily="34" charset="0"/>
              </a:rPr>
              <a:t>Estaba yo al pie de  una montaña rocosa, y veo el mar frente a mí.... de pronto de las nubes se forma una cruz muy grande encima del mar y debajo de la cruz se forman varias líneas de nubes. </a:t>
            </a:r>
            <a:endParaRPr lang="es-PE" sz="2400" dirty="0">
              <a:solidFill>
                <a:srgbClr val="A0D8FA"/>
              </a:solidFill>
              <a:latin typeface="Arial Black" panose="020B0A04020102020204" pitchFamily="34" charset="0"/>
            </a:endParaRPr>
          </a:p>
        </p:txBody>
      </p:sp>
      <p:pic>
        <p:nvPicPr>
          <p:cNvPr id="9218" name="Picture 2" descr="Hombre mirando el paisaje â  Fotos de St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1970" y="225937"/>
            <a:ext cx="5105717" cy="5105718"/>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9220" name="Picture 4" descr="Resultado de imagen para PNG  DE UNA CRUZ"/>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02965" y="350520"/>
            <a:ext cx="697294" cy="909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77797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p:cTn id="7" dur="1600" fill="hold"/>
                                        <p:tgtEl>
                                          <p:spTgt spid="9218"/>
                                        </p:tgtEl>
                                        <p:attrNameLst>
                                          <p:attrName>ppt_w</p:attrName>
                                        </p:attrNameLst>
                                      </p:cBhvr>
                                      <p:tavLst>
                                        <p:tav tm="0">
                                          <p:val>
                                            <p:strVal val="4/3*#ppt_w"/>
                                          </p:val>
                                        </p:tav>
                                        <p:tav tm="100000">
                                          <p:val>
                                            <p:strVal val="#ppt_w"/>
                                          </p:val>
                                        </p:tav>
                                      </p:tavLst>
                                    </p:anim>
                                    <p:anim calcmode="lin" valueType="num">
                                      <p:cBhvr>
                                        <p:cTn id="8" dur="1600" fill="hold"/>
                                        <p:tgtEl>
                                          <p:spTgt spid="9218"/>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49349" y="5499295"/>
            <a:ext cx="11460480" cy="1200329"/>
          </a:xfrm>
          <a:prstGeom prst="rect">
            <a:avLst/>
          </a:prstGeom>
          <a:noFill/>
        </p:spPr>
        <p:txBody>
          <a:bodyPr wrap="square" rtlCol="0">
            <a:spAutoFit/>
            <a:scene3d>
              <a:camera prst="obliqueBottomLeft"/>
              <a:lightRig rig="threePt" dir="t"/>
            </a:scene3d>
            <a:sp3d extrusionH="177800">
              <a:extrusionClr>
                <a:srgbClr val="0D1721"/>
              </a:extrusionClr>
            </a:sp3d>
          </a:bodyPr>
          <a:lstStyle/>
          <a:p>
            <a:pPr algn="ctr"/>
            <a:r>
              <a:rPr lang="es-PE" sz="2400" dirty="0" smtClean="0">
                <a:solidFill>
                  <a:srgbClr val="B7CEE3"/>
                </a:solidFill>
                <a:latin typeface="Arial Black" panose="020B0A04020102020204" pitchFamily="34" charset="0"/>
              </a:rPr>
              <a:t>Yo al ver la cruz, se me vino a la mente el Señor Jesucristo y se quebrantó mi espíritu; pedí misericordia por mi vida a Dios. De pronto cuándo oraba, </a:t>
            </a:r>
            <a:endParaRPr lang="es-PE" sz="2400" dirty="0">
              <a:solidFill>
                <a:srgbClr val="B7CEE3"/>
              </a:solidFill>
              <a:latin typeface="Arial Black" panose="020B0A04020102020204" pitchFamily="34"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2159" y="213360"/>
            <a:ext cx="8681280" cy="5285935"/>
          </a:xfrm>
          <a:prstGeom prst="rect">
            <a:avLst/>
          </a:prstGeom>
          <a:effectLst>
            <a:softEdge rad="127000"/>
          </a:effectLst>
        </p:spPr>
      </p:pic>
    </p:spTree>
    <p:extLst>
      <p:ext uri="{BB962C8B-B14F-4D97-AF65-F5344CB8AC3E}">
        <p14:creationId xmlns:p14="http://schemas.microsoft.com/office/powerpoint/2010/main" val="358937962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anim calcmode="lin" valueType="num">
                                      <p:cBhvr>
                                        <p:cTn id="11" dur="18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2">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65760" y="5289550"/>
            <a:ext cx="11460480" cy="1200329"/>
          </a:xfrm>
          <a:prstGeom prst="rect">
            <a:avLst/>
          </a:prstGeom>
          <a:noFill/>
        </p:spPr>
        <p:txBody>
          <a:bodyPr wrap="square" rtlCol="0">
            <a:spAutoFit/>
            <a:scene3d>
              <a:camera prst="obliqueBottomLeft"/>
              <a:lightRig rig="threePt" dir="t"/>
            </a:scene3d>
            <a:sp3d extrusionH="177800">
              <a:extrusionClr>
                <a:srgbClr val="032333"/>
              </a:extrusionClr>
            </a:sp3d>
          </a:bodyPr>
          <a:lstStyle/>
          <a:p>
            <a:pPr algn="ctr"/>
            <a:r>
              <a:rPr lang="es-PE" sz="2400" dirty="0">
                <a:solidFill>
                  <a:srgbClr val="9DDAF9"/>
                </a:solidFill>
                <a:latin typeface="Arial Black" panose="020B0A04020102020204" pitchFamily="34" charset="0"/>
              </a:rPr>
              <a:t>E</a:t>
            </a:r>
            <a:r>
              <a:rPr lang="es-PE" sz="2400" dirty="0" smtClean="0">
                <a:solidFill>
                  <a:srgbClr val="9DDAF9"/>
                </a:solidFill>
                <a:latin typeface="Arial Black" panose="020B0A04020102020204" pitchFamily="34" charset="0"/>
              </a:rPr>
              <a:t>n eso cae el asteroide. Yo cerré los ojos. Y la montaña en la que estuve parado orando se caía encima de mí, por el efecto del impacto del asteroide; </a:t>
            </a:r>
            <a:endParaRPr lang="es-PE" sz="2400" dirty="0">
              <a:solidFill>
                <a:srgbClr val="9DDAF9"/>
              </a:solidFill>
              <a:latin typeface="Arial Black" panose="020B0A04020102020204" pitchFamily="34" charset="0"/>
            </a:endParaRPr>
          </a:p>
        </p:txBody>
      </p:sp>
      <p:pic>
        <p:nvPicPr>
          <p:cNvPr id="11274" name="Picture 10" descr="meteori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461" y="183832"/>
            <a:ext cx="6602729" cy="4952048"/>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1276" name="Picture 12" descr="Hombre mirando en el pico de la montaÃ±a â  Fotos de Sto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190" y="1014908"/>
            <a:ext cx="5312777" cy="354185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5730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1274"/>
                                        </p:tgtEl>
                                        <p:attrNameLst>
                                          <p:attrName>style.visibility</p:attrName>
                                        </p:attrNameLst>
                                      </p:cBhvr>
                                      <p:to>
                                        <p:strVal val="visible"/>
                                      </p:to>
                                    </p:set>
                                    <p:anim calcmode="lin" valueType="num">
                                      <p:cBhvr>
                                        <p:cTn id="7" dur="1600" fill="hold"/>
                                        <p:tgtEl>
                                          <p:spTgt spid="11274"/>
                                        </p:tgtEl>
                                        <p:attrNameLst>
                                          <p:attrName>ppt_w</p:attrName>
                                        </p:attrNameLst>
                                      </p:cBhvr>
                                      <p:tavLst>
                                        <p:tav tm="0">
                                          <p:val>
                                            <p:strVal val="4/3*#ppt_w"/>
                                          </p:val>
                                        </p:tav>
                                        <p:tav tm="100000">
                                          <p:val>
                                            <p:strVal val="#ppt_w"/>
                                          </p:val>
                                        </p:tav>
                                      </p:tavLst>
                                    </p:anim>
                                    <p:anim calcmode="lin" valueType="num">
                                      <p:cBhvr>
                                        <p:cTn id="8" dur="1600" fill="hold"/>
                                        <p:tgtEl>
                                          <p:spTgt spid="1127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11276"/>
                                        </p:tgtEl>
                                        <p:attrNameLst>
                                          <p:attrName>style.visibility</p:attrName>
                                        </p:attrNameLst>
                                      </p:cBhvr>
                                      <p:to>
                                        <p:strVal val="visible"/>
                                      </p:to>
                                    </p:set>
                                    <p:anim calcmode="lin" valueType="num">
                                      <p:cBhvr>
                                        <p:cTn id="11" dur="1600" fill="hold"/>
                                        <p:tgtEl>
                                          <p:spTgt spid="11276"/>
                                        </p:tgtEl>
                                        <p:attrNameLst>
                                          <p:attrName>ppt_w</p:attrName>
                                        </p:attrNameLst>
                                      </p:cBhvr>
                                      <p:tavLst>
                                        <p:tav tm="0">
                                          <p:val>
                                            <p:strVal val="4/3*#ppt_w"/>
                                          </p:val>
                                        </p:tav>
                                        <p:tav tm="100000">
                                          <p:val>
                                            <p:strVal val="#ppt_w"/>
                                          </p:val>
                                        </p:tav>
                                      </p:tavLst>
                                    </p:anim>
                                    <p:anim calcmode="lin" valueType="num">
                                      <p:cBhvr>
                                        <p:cTn id="12" dur="1600" fill="hold"/>
                                        <p:tgtEl>
                                          <p:spTgt spid="11276"/>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9" y="0"/>
            <a:ext cx="12192000" cy="6858000"/>
          </a:xfrm>
          <a:prstGeom prst="rect">
            <a:avLst/>
          </a:prstGeom>
        </p:spPr>
      </p:pic>
      <p:sp>
        <p:nvSpPr>
          <p:cNvPr id="2" name="CuadroTexto 1"/>
          <p:cNvSpPr txBox="1"/>
          <p:nvPr/>
        </p:nvSpPr>
        <p:spPr>
          <a:xfrm>
            <a:off x="348177" y="5088988"/>
            <a:ext cx="11460480" cy="1569660"/>
          </a:xfrm>
          <a:prstGeom prst="rect">
            <a:avLst/>
          </a:prstGeom>
          <a:noFill/>
        </p:spPr>
        <p:txBody>
          <a:bodyPr wrap="square" rtlCol="0">
            <a:spAutoFit/>
            <a:scene3d>
              <a:camera prst="obliqueBottomLeft"/>
              <a:lightRig rig="threePt" dir="t"/>
            </a:scene3d>
            <a:sp3d extrusionH="177800">
              <a:extrusionClr>
                <a:srgbClr val="032333"/>
              </a:extrusionClr>
            </a:sp3d>
          </a:bodyPr>
          <a:lstStyle/>
          <a:p>
            <a:pPr algn="ctr"/>
            <a:r>
              <a:rPr lang="es-PE" sz="2400" dirty="0">
                <a:solidFill>
                  <a:srgbClr val="A0D8FA"/>
                </a:solidFill>
                <a:latin typeface="Arial Black" panose="020B0A04020102020204" pitchFamily="34" charset="0"/>
              </a:rPr>
              <a:t>Y</a:t>
            </a:r>
            <a:r>
              <a:rPr lang="es-PE" sz="2400" dirty="0" smtClean="0">
                <a:solidFill>
                  <a:srgbClr val="A0D8FA"/>
                </a:solidFill>
                <a:latin typeface="Arial Black" panose="020B0A04020102020204" pitchFamily="34" charset="0"/>
              </a:rPr>
              <a:t> yo lloraba por el temor a morir y pedía misericordia al Señor Jesucristo... y al abrir los ojos veo nuevamente la montaña encima de mí, pero no llegó a aplastarme. Se quedó a centímetros de mi cuerpo.</a:t>
            </a:r>
            <a:endParaRPr lang="es-PE" sz="2400" dirty="0">
              <a:solidFill>
                <a:srgbClr val="A0D8FA"/>
              </a:solidFill>
              <a:latin typeface="Arial Black" panose="020B0A04020102020204" pitchFamily="34" charset="0"/>
            </a:endParaRPr>
          </a:p>
        </p:txBody>
      </p:sp>
      <p:pic>
        <p:nvPicPr>
          <p:cNvPr id="12292" name="Picture 4" descr="carteles  desmotivaciones"/>
          <p:cNvPicPr>
            <a:picLocks noChangeAspect="1" noChangeArrowheads="1"/>
          </p:cNvPicPr>
          <p:nvPr/>
        </p:nvPicPr>
        <p:blipFill rotWithShape="1">
          <a:blip r:embed="rId3">
            <a:extLst>
              <a:ext uri="{28A0092B-C50C-407E-A947-70E740481C1C}">
                <a14:useLocalDpi xmlns:a14="http://schemas.microsoft.com/office/drawing/2010/main" val="0"/>
              </a:ext>
            </a:extLst>
          </a:blip>
          <a:srcRect l="4872" t="5242" r="5036" b="19724"/>
          <a:stretch/>
        </p:blipFill>
        <p:spPr bwMode="auto">
          <a:xfrm>
            <a:off x="1179" y="331107"/>
            <a:ext cx="6133904" cy="455852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3" name="Imagen 2"/>
          <p:cNvPicPr>
            <a:picLocks noChangeAspect="1"/>
          </p:cNvPicPr>
          <p:nvPr/>
        </p:nvPicPr>
        <p:blipFill rotWithShape="1">
          <a:blip r:embed="rId4"/>
          <a:srcRect l="3374" t="23111" r="51126" b="16222"/>
          <a:stretch/>
        </p:blipFill>
        <p:spPr>
          <a:xfrm>
            <a:off x="6079596" y="331107"/>
            <a:ext cx="6078037" cy="4558528"/>
          </a:xfrm>
          <a:prstGeom prst="rect">
            <a:avLst/>
          </a:prstGeom>
          <a:effectLst>
            <a:softEdge rad="127000"/>
          </a:effectLst>
        </p:spPr>
      </p:pic>
    </p:spTree>
    <p:extLst>
      <p:ext uri="{BB962C8B-B14F-4D97-AF65-F5344CB8AC3E}">
        <p14:creationId xmlns:p14="http://schemas.microsoft.com/office/powerpoint/2010/main" val="307145484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p:cTn id="7" dur="1600" fill="hold"/>
                                        <p:tgtEl>
                                          <p:spTgt spid="12292"/>
                                        </p:tgtEl>
                                        <p:attrNameLst>
                                          <p:attrName>ppt_w</p:attrName>
                                        </p:attrNameLst>
                                      </p:cBhvr>
                                      <p:tavLst>
                                        <p:tav tm="0">
                                          <p:val>
                                            <p:strVal val="4/3*#ppt_w"/>
                                          </p:val>
                                        </p:tav>
                                        <p:tav tm="100000">
                                          <p:val>
                                            <p:strVal val="#ppt_w"/>
                                          </p:val>
                                        </p:tav>
                                      </p:tavLst>
                                    </p:anim>
                                    <p:anim calcmode="lin" valueType="num">
                                      <p:cBhvr>
                                        <p:cTn id="8" dur="1600" fill="hold"/>
                                        <p:tgtEl>
                                          <p:spTgt spid="1229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00" fill="hold"/>
                                        <p:tgtEl>
                                          <p:spTgt spid="3"/>
                                        </p:tgtEl>
                                        <p:attrNameLst>
                                          <p:attrName>ppt_w</p:attrName>
                                        </p:attrNameLst>
                                      </p:cBhvr>
                                      <p:tavLst>
                                        <p:tav tm="0">
                                          <p:val>
                                            <p:strVal val="4/3*#ppt_w"/>
                                          </p:val>
                                        </p:tav>
                                        <p:tav tm="100000">
                                          <p:val>
                                            <p:strVal val="#ppt_w"/>
                                          </p:val>
                                        </p:tav>
                                      </p:tavLst>
                                    </p:anim>
                                    <p:anim calcmode="lin" valueType="num">
                                      <p:cBhvr>
                                        <p:cTn id="12" dur="16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32937" y="5778305"/>
            <a:ext cx="11460480" cy="830997"/>
          </a:xfrm>
          <a:prstGeom prst="rect">
            <a:avLst/>
          </a:prstGeom>
          <a:noFill/>
        </p:spPr>
        <p:txBody>
          <a:bodyPr wrap="square" rtlCol="0">
            <a:spAutoFit/>
            <a:scene3d>
              <a:camera prst="obliqueBottomLeft"/>
              <a:lightRig rig="threePt" dir="t"/>
            </a:scene3d>
            <a:sp3d extrusionH="177800">
              <a:extrusionClr>
                <a:srgbClr val="540400"/>
              </a:extrusionClr>
            </a:sp3d>
          </a:bodyPr>
          <a:lstStyle/>
          <a:p>
            <a:pPr algn="ctr"/>
            <a:r>
              <a:rPr lang="es-PE" sz="2400" dirty="0" smtClean="0">
                <a:solidFill>
                  <a:srgbClr val="FFAFAB"/>
                </a:solidFill>
                <a:latin typeface="Arial Black" panose="020B0A04020102020204" pitchFamily="34" charset="0"/>
              </a:rPr>
              <a:t>Pero vi que toda una ciudad había desaparecido... estaba enterrado como lleno de lodo.</a:t>
            </a:r>
            <a:endParaRPr lang="es-PE" sz="2400" dirty="0">
              <a:solidFill>
                <a:srgbClr val="FFAFAB"/>
              </a:solidFill>
              <a:latin typeface="Arial Black" panose="020B0A04020102020204" pitchFamily="34" charset="0"/>
            </a:endParaRPr>
          </a:p>
        </p:txBody>
      </p:sp>
      <p:pic>
        <p:nvPicPr>
          <p:cNvPr id="13314" name="Picture 2" descr=" Sepultado. La ciudad fue cubierta por el barro tÃ³xico, y se cree que hay decenas de personas atrapadas. (AF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1038" y="190500"/>
            <a:ext cx="9624278" cy="543306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05972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p:cTn id="7" dur="1600" fill="hold"/>
                                        <p:tgtEl>
                                          <p:spTgt spid="13314"/>
                                        </p:tgtEl>
                                        <p:attrNameLst>
                                          <p:attrName>ppt_w</p:attrName>
                                        </p:attrNameLst>
                                      </p:cBhvr>
                                      <p:tavLst>
                                        <p:tav tm="0">
                                          <p:val>
                                            <p:strVal val="4/3*#ppt_w"/>
                                          </p:val>
                                        </p:tav>
                                        <p:tav tm="100000">
                                          <p:val>
                                            <p:strVal val="#ppt_w"/>
                                          </p:val>
                                        </p:tav>
                                      </p:tavLst>
                                    </p:anim>
                                    <p:anim calcmode="lin" valueType="num">
                                      <p:cBhvr>
                                        <p:cTn id="8" dur="1600" fill="hold"/>
                                        <p:tgtEl>
                                          <p:spTgt spid="1331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45249" y="5241388"/>
            <a:ext cx="11460480" cy="1200329"/>
          </a:xfrm>
          <a:prstGeom prst="rect">
            <a:avLst/>
          </a:prstGeom>
          <a:noFill/>
        </p:spPr>
        <p:txBody>
          <a:bodyPr wrap="square" rtlCol="0">
            <a:spAutoFit/>
            <a:scene3d>
              <a:camera prst="obliqueBottomLeft"/>
              <a:lightRig rig="threePt" dir="t"/>
            </a:scene3d>
            <a:sp3d extrusionH="177800">
              <a:extrusionClr>
                <a:srgbClr val="540400"/>
              </a:extrusionClr>
            </a:sp3d>
          </a:bodyPr>
          <a:lstStyle/>
          <a:p>
            <a:pPr algn="ctr"/>
            <a:r>
              <a:rPr lang="es-PE" sz="2400" dirty="0" smtClean="0">
                <a:solidFill>
                  <a:srgbClr val="FFAFAB"/>
                </a:solidFill>
                <a:latin typeface="Arial Black" panose="020B0A04020102020204" pitchFamily="34" charset="0"/>
              </a:rPr>
              <a:t>Posteriormente, estos sueños he contado a muchas personas, dos de ellos cristianos y no me creyeron; luego conté a muchos amigos no cristianos y tampoco me creyeron. </a:t>
            </a:r>
            <a:endParaRPr lang="es-PE" sz="2400" dirty="0">
              <a:solidFill>
                <a:srgbClr val="FFAFAB"/>
              </a:solidFill>
              <a:latin typeface="Arial Black" panose="020B0A04020102020204" pitchFamily="34" charset="0"/>
            </a:endParaRPr>
          </a:p>
        </p:txBody>
      </p:sp>
      <p:pic>
        <p:nvPicPr>
          <p:cNvPr id="14338" name="Picture 2" descr="n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1" y="336162"/>
            <a:ext cx="6629400" cy="442512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4340" name="Picture 4" descr="https://4.bp.blogspot.com/-2-FYWCa0rxE/WYhVwge8TcI/AAAAAAAAF7I/cTyAA6NpBLUZ-g4arrX5-Klp5WxN6t6WgCLcBGAs/s1600/negacion%2B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7041" y="336162"/>
            <a:ext cx="5285936" cy="441055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99336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1600" fill="hold"/>
                                        <p:tgtEl>
                                          <p:spTgt spid="14338"/>
                                        </p:tgtEl>
                                        <p:attrNameLst>
                                          <p:attrName>ppt_w</p:attrName>
                                        </p:attrNameLst>
                                      </p:cBhvr>
                                      <p:tavLst>
                                        <p:tav tm="0">
                                          <p:val>
                                            <p:strVal val="4/3*#ppt_w"/>
                                          </p:val>
                                        </p:tav>
                                        <p:tav tm="100000">
                                          <p:val>
                                            <p:strVal val="#ppt_w"/>
                                          </p:val>
                                        </p:tav>
                                      </p:tavLst>
                                    </p:anim>
                                    <p:anim calcmode="lin" valueType="num">
                                      <p:cBhvr>
                                        <p:cTn id="8" dur="1600" fill="hold"/>
                                        <p:tgtEl>
                                          <p:spTgt spid="14338"/>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14340"/>
                                        </p:tgtEl>
                                        <p:attrNameLst>
                                          <p:attrName>style.visibility</p:attrName>
                                        </p:attrNameLst>
                                      </p:cBhvr>
                                      <p:to>
                                        <p:strVal val="visible"/>
                                      </p:to>
                                    </p:set>
                                    <p:anim calcmode="lin" valueType="num">
                                      <p:cBhvr>
                                        <p:cTn id="11" dur="1600" fill="hold"/>
                                        <p:tgtEl>
                                          <p:spTgt spid="14340"/>
                                        </p:tgtEl>
                                        <p:attrNameLst>
                                          <p:attrName>ppt_w</p:attrName>
                                        </p:attrNameLst>
                                      </p:cBhvr>
                                      <p:tavLst>
                                        <p:tav tm="0">
                                          <p:val>
                                            <p:strVal val="4/3*#ppt_w"/>
                                          </p:val>
                                        </p:tav>
                                        <p:tav tm="100000">
                                          <p:val>
                                            <p:strVal val="#ppt_w"/>
                                          </p:val>
                                        </p:tav>
                                      </p:tavLst>
                                    </p:anim>
                                    <p:anim calcmode="lin" valueType="num">
                                      <p:cBhvr>
                                        <p:cTn id="12" dur="1600" fill="hold"/>
                                        <p:tgtEl>
                                          <p:spTgt spid="14340"/>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00113" y="5460610"/>
            <a:ext cx="11460480" cy="1200329"/>
          </a:xfrm>
          <a:prstGeom prst="rect">
            <a:avLst/>
          </a:prstGeom>
          <a:noFill/>
        </p:spPr>
        <p:txBody>
          <a:bodyPr wrap="square" rtlCol="0">
            <a:spAutoFit/>
            <a:scene3d>
              <a:camera prst="obliqueBottomLeft"/>
              <a:lightRig rig="threePt" dir="t"/>
            </a:scene3d>
            <a:sp3d extrusionH="177800">
              <a:extrusionClr>
                <a:srgbClr val="032333"/>
              </a:extrusionClr>
            </a:sp3d>
          </a:bodyPr>
          <a:lstStyle/>
          <a:p>
            <a:pPr algn="ctr"/>
            <a:r>
              <a:rPr lang="es-PE" sz="2400" dirty="0" smtClean="0">
                <a:solidFill>
                  <a:srgbClr val="A0D8FA"/>
                </a:solidFill>
                <a:latin typeface="Arial Black" panose="020B0A04020102020204" pitchFamily="34" charset="0"/>
              </a:rPr>
              <a:t>Entonces, como yo tenía la gran curiosidad de saber por qué había soñado eso, comencé a buscar por internet información referente a lo que había soñado.</a:t>
            </a:r>
            <a:endParaRPr lang="es-PE" sz="2400" dirty="0">
              <a:solidFill>
                <a:srgbClr val="A0D8FA"/>
              </a:solidFill>
              <a:latin typeface="Arial Black" panose="020B0A04020102020204" pitchFamily="34" charset="0"/>
            </a:endParaRPr>
          </a:p>
        </p:txBody>
      </p:sp>
      <p:pic>
        <p:nvPicPr>
          <p:cNvPr id="15364" name="Picture 4" descr="Las 10 pÃ¡ginas mÃ¡s visitadas de EspaÃ±a en 2015"/>
          <p:cNvPicPr>
            <a:picLocks noChangeAspect="1" noChangeArrowheads="1"/>
          </p:cNvPicPr>
          <p:nvPr/>
        </p:nvPicPr>
        <p:blipFill rotWithShape="1">
          <a:blip r:embed="rId3">
            <a:extLst>
              <a:ext uri="{28A0092B-C50C-407E-A947-70E740481C1C}">
                <a14:useLocalDpi xmlns:a14="http://schemas.microsoft.com/office/drawing/2010/main" val="0"/>
              </a:ext>
            </a:extLst>
          </a:blip>
          <a:srcRect t="8618" b="8395"/>
          <a:stretch/>
        </p:blipFill>
        <p:spPr bwMode="auto">
          <a:xfrm>
            <a:off x="1965626" y="167639"/>
            <a:ext cx="8495213" cy="529297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45692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5364"/>
                                        </p:tgtEl>
                                        <p:attrNameLst>
                                          <p:attrName>style.visibility</p:attrName>
                                        </p:attrNameLst>
                                      </p:cBhvr>
                                      <p:to>
                                        <p:strVal val="visible"/>
                                      </p:to>
                                    </p:set>
                                    <p:anim calcmode="lin" valueType="num">
                                      <p:cBhvr>
                                        <p:cTn id="7" dur="1600" fill="hold"/>
                                        <p:tgtEl>
                                          <p:spTgt spid="15364"/>
                                        </p:tgtEl>
                                        <p:attrNameLst>
                                          <p:attrName>ppt_w</p:attrName>
                                        </p:attrNameLst>
                                      </p:cBhvr>
                                      <p:tavLst>
                                        <p:tav tm="0">
                                          <p:val>
                                            <p:strVal val="4/3*#ppt_w"/>
                                          </p:val>
                                        </p:tav>
                                        <p:tav tm="100000">
                                          <p:val>
                                            <p:strVal val="#ppt_w"/>
                                          </p:val>
                                        </p:tav>
                                      </p:tavLst>
                                    </p:anim>
                                    <p:anim calcmode="lin" valueType="num">
                                      <p:cBhvr>
                                        <p:cTn id="8" dur="1600" fill="hold"/>
                                        <p:tgtEl>
                                          <p:spTgt spid="1536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65760" y="5872090"/>
            <a:ext cx="11460480" cy="830997"/>
          </a:xfrm>
          <a:prstGeom prst="rect">
            <a:avLst/>
          </a:prstGeom>
          <a:noFill/>
        </p:spPr>
        <p:txBody>
          <a:bodyPr wrap="square" rtlCol="0">
            <a:spAutoFit/>
            <a:scene3d>
              <a:camera prst="obliqueBottomLeft"/>
              <a:lightRig rig="threePt" dir="t"/>
            </a:scene3d>
            <a:sp3d extrusionH="177800">
              <a:extrusionClr>
                <a:srgbClr val="032333"/>
              </a:extrusionClr>
            </a:sp3d>
          </a:bodyPr>
          <a:lstStyle/>
          <a:p>
            <a:pPr algn="ctr"/>
            <a:r>
              <a:rPr lang="es-PE" sz="2400" dirty="0" smtClean="0">
                <a:solidFill>
                  <a:srgbClr val="A0D8FA"/>
                </a:solidFill>
                <a:latin typeface="Arial Black" panose="020B0A04020102020204" pitchFamily="34" charset="0"/>
              </a:rPr>
              <a:t>Es así que el 6 de marzo encontré en un grupo de Facebook, una página llamada “Preparándonos para los juicios”.</a:t>
            </a:r>
            <a:endParaRPr lang="es-PE" sz="2400" dirty="0">
              <a:solidFill>
                <a:srgbClr val="A0D8FA"/>
              </a:solidFill>
              <a:latin typeface="Arial Black" panose="020B0A04020102020204" pitchFamily="34" charset="0"/>
            </a:endParaRPr>
          </a:p>
        </p:txBody>
      </p:sp>
      <p:pic>
        <p:nvPicPr>
          <p:cNvPr id="3" name="Imagen 2"/>
          <p:cNvPicPr>
            <a:picLocks noChangeAspect="1"/>
          </p:cNvPicPr>
          <p:nvPr/>
        </p:nvPicPr>
        <p:blipFill rotWithShape="1">
          <a:blip r:embed="rId3"/>
          <a:srcRect t="9333" b="7333"/>
          <a:stretch/>
        </p:blipFill>
        <p:spPr>
          <a:xfrm>
            <a:off x="0" y="0"/>
            <a:ext cx="12192000" cy="5715000"/>
          </a:xfrm>
          <a:prstGeom prst="rect">
            <a:avLst/>
          </a:prstGeom>
        </p:spPr>
      </p:pic>
      <p:sp>
        <p:nvSpPr>
          <p:cNvPr id="4" name="Rectángulo 3"/>
          <p:cNvSpPr/>
          <p:nvPr/>
        </p:nvSpPr>
        <p:spPr>
          <a:xfrm>
            <a:off x="7620000" y="0"/>
            <a:ext cx="1021080" cy="396240"/>
          </a:xfrm>
          <a:prstGeom prst="rect">
            <a:avLst/>
          </a:prstGeom>
          <a:solidFill>
            <a:srgbClr val="4267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Rectángulo 4"/>
          <p:cNvSpPr/>
          <p:nvPr/>
        </p:nvSpPr>
        <p:spPr>
          <a:xfrm>
            <a:off x="6339840" y="5349240"/>
            <a:ext cx="3688080" cy="32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extLst>
      <p:ext uri="{BB962C8B-B14F-4D97-AF65-F5344CB8AC3E}">
        <p14:creationId xmlns:p14="http://schemas.microsoft.com/office/powerpoint/2010/main" val="38707366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rotWithShape="1">
          <a:blip r:embed="rId2">
            <a:extLst>
              <a:ext uri="{28A0092B-C50C-407E-A947-70E740481C1C}">
                <a14:useLocalDpi xmlns:a14="http://schemas.microsoft.com/office/drawing/2010/main" val="0"/>
              </a:ext>
            </a:extLst>
          </a:blip>
          <a:srcRect r="63318" b="41925"/>
          <a:stretch/>
        </p:blipFill>
        <p:spPr>
          <a:xfrm>
            <a:off x="0" y="0"/>
            <a:ext cx="12192000" cy="6858000"/>
          </a:xfrm>
          <a:prstGeom prst="rect">
            <a:avLst/>
          </a:prstGeom>
          <a:effectLst/>
          <a:scene3d>
            <a:camera prst="orthographicFront"/>
            <a:lightRig rig="threePt" dir="t"/>
          </a:scene3d>
          <a:sp3d>
            <a:bevelT w="101600" h="101600" prst="convex"/>
            <a:bevelB w="101600" h="101600" prst="convex"/>
          </a:sp3d>
        </p:spPr>
      </p:pic>
      <p:sp>
        <p:nvSpPr>
          <p:cNvPr id="4" name="CuadroTexto 3"/>
          <p:cNvSpPr txBox="1"/>
          <p:nvPr/>
        </p:nvSpPr>
        <p:spPr>
          <a:xfrm>
            <a:off x="365760" y="5678900"/>
            <a:ext cx="11460480" cy="830997"/>
          </a:xfrm>
          <a:prstGeom prst="rect">
            <a:avLst/>
          </a:prstGeom>
          <a:noFill/>
        </p:spPr>
        <p:txBody>
          <a:bodyPr wrap="square" rtlCol="0">
            <a:spAutoFit/>
            <a:scene3d>
              <a:camera prst="obliqueBottomLeft"/>
              <a:lightRig rig="threePt" dir="t"/>
            </a:scene3d>
            <a:sp3d extrusionH="177800">
              <a:extrusionClr>
                <a:srgbClr val="1B1C23"/>
              </a:extrusionClr>
            </a:sp3d>
          </a:bodyPr>
          <a:lstStyle/>
          <a:p>
            <a:pPr algn="ctr"/>
            <a:r>
              <a:rPr lang="es-PE" sz="2400" dirty="0" smtClean="0">
                <a:solidFill>
                  <a:srgbClr val="C9CBD5"/>
                </a:solidFill>
                <a:latin typeface="Arial Black" panose="020B0A04020102020204" pitchFamily="34" charset="0"/>
              </a:rPr>
              <a:t>Y </a:t>
            </a:r>
            <a:r>
              <a:rPr lang="es-PE" sz="2400" dirty="0">
                <a:solidFill>
                  <a:srgbClr val="C9CBD5"/>
                </a:solidFill>
                <a:latin typeface="Arial Black" panose="020B0A04020102020204" pitchFamily="34" charset="0"/>
              </a:rPr>
              <a:t>conforme fui mirando la página, encontré </a:t>
            </a:r>
            <a:r>
              <a:rPr lang="es-PE" sz="2400" dirty="0" smtClean="0">
                <a:solidFill>
                  <a:srgbClr val="C9CBD5"/>
                </a:solidFill>
                <a:latin typeface="Arial Black" panose="020B0A04020102020204" pitchFamily="34" charset="0"/>
              </a:rPr>
              <a:t>una información que me dejó atónito, perplejo y en conmoción. </a:t>
            </a:r>
            <a:endParaRPr lang="es-PE" sz="2400" dirty="0">
              <a:solidFill>
                <a:srgbClr val="C9CBD5"/>
              </a:solidFill>
              <a:latin typeface="Arial Black" panose="020B0A04020102020204" pitchFamily="34" charset="0"/>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708" y="243840"/>
            <a:ext cx="7813905" cy="5209270"/>
          </a:xfrm>
          <a:prstGeom prst="rect">
            <a:avLst/>
          </a:prstGeom>
          <a:effectLst>
            <a:softEdge rad="127000"/>
          </a:effectLst>
        </p:spPr>
      </p:pic>
      <p:pic>
        <p:nvPicPr>
          <p:cNvPr id="6" name="Imagen 5"/>
          <p:cNvPicPr>
            <a:picLocks noChangeAspect="1"/>
          </p:cNvPicPr>
          <p:nvPr/>
        </p:nvPicPr>
        <p:blipFill rotWithShape="1">
          <a:blip r:embed="rId3" cstate="print">
            <a:extLst>
              <a:ext uri="{28A0092B-C50C-407E-A947-70E740481C1C}">
                <a14:useLocalDpi xmlns:a14="http://schemas.microsoft.com/office/drawing/2010/main" val="0"/>
              </a:ext>
            </a:extLst>
          </a:blip>
          <a:srcRect b="5882"/>
          <a:stretch/>
        </p:blipFill>
        <p:spPr>
          <a:xfrm>
            <a:off x="8110728" y="243840"/>
            <a:ext cx="3715512" cy="5270230"/>
          </a:xfrm>
          <a:prstGeom prst="rect">
            <a:avLst/>
          </a:prstGeom>
          <a:effectLst>
            <a:softEdge rad="127000"/>
          </a:effectLst>
        </p:spPr>
      </p:pic>
    </p:spTree>
    <p:extLst>
      <p:ext uri="{BB962C8B-B14F-4D97-AF65-F5344CB8AC3E}">
        <p14:creationId xmlns:p14="http://schemas.microsoft.com/office/powerpoint/2010/main" val="354302140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00" fill="hold"/>
                                        <p:tgtEl>
                                          <p:spTgt spid="5"/>
                                        </p:tgtEl>
                                        <p:attrNameLst>
                                          <p:attrName>ppt_w</p:attrName>
                                        </p:attrNameLst>
                                      </p:cBhvr>
                                      <p:tavLst>
                                        <p:tav tm="0">
                                          <p:val>
                                            <p:strVal val="4/3*#ppt_w"/>
                                          </p:val>
                                        </p:tav>
                                        <p:tav tm="100000">
                                          <p:val>
                                            <p:strVal val="#ppt_w"/>
                                          </p:val>
                                        </p:tav>
                                      </p:tavLst>
                                    </p:anim>
                                    <p:anim calcmode="lin" valueType="num">
                                      <p:cBhvr>
                                        <p:cTn id="8" dur="16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00" fill="hold"/>
                                        <p:tgtEl>
                                          <p:spTgt spid="5"/>
                                        </p:tgtEl>
                                        <p:attrNameLst>
                                          <p:attrName>ppt_w</p:attrName>
                                        </p:attrNameLst>
                                      </p:cBhvr>
                                      <p:tavLst>
                                        <p:tav tm="0">
                                          <p:val>
                                            <p:strVal val="4/3*#ppt_w"/>
                                          </p:val>
                                        </p:tav>
                                        <p:tav tm="100000">
                                          <p:val>
                                            <p:strVal val="#ppt_w"/>
                                          </p:val>
                                        </p:tav>
                                      </p:tavLst>
                                    </p:anim>
                                    <p:anim calcmode="lin" valueType="num">
                                      <p:cBhvr>
                                        <p:cTn id="12" dur="16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n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65760" y="4473476"/>
            <a:ext cx="11460480" cy="2308324"/>
          </a:xfrm>
          <a:prstGeom prst="rect">
            <a:avLst/>
          </a:prstGeom>
          <a:noFill/>
        </p:spPr>
        <p:txBody>
          <a:bodyPr wrap="square" rtlCol="0">
            <a:spAutoFit/>
            <a:scene3d>
              <a:camera prst="obliqueBottomLeft"/>
              <a:lightRig rig="threePt" dir="t"/>
            </a:scene3d>
            <a:sp3d extrusionH="177800">
              <a:extrusionClr>
                <a:srgbClr val="042C44"/>
              </a:extrusionClr>
            </a:sp3d>
          </a:bodyPr>
          <a:lstStyle/>
          <a:p>
            <a:pPr algn="ctr"/>
            <a:r>
              <a:rPr lang="es-PE" sz="2400" dirty="0" smtClean="0">
                <a:solidFill>
                  <a:srgbClr val="A0D8FA"/>
                </a:solidFill>
                <a:latin typeface="Arial Black" panose="020B0A04020102020204" pitchFamily="34" charset="0"/>
              </a:rPr>
              <a:t>Se trata de que encontré un post el cual dejaba constancia de 4 revelaciones que Dios había dado a cuatro personas</a:t>
            </a:r>
            <a:r>
              <a:rPr lang="es-PE" sz="2400" smtClean="0">
                <a:solidFill>
                  <a:srgbClr val="A0D8FA"/>
                </a:solidFill>
                <a:latin typeface="Arial Black" panose="020B0A04020102020204" pitchFamily="34" charset="0"/>
              </a:rPr>
              <a:t>: </a:t>
            </a:r>
            <a:r>
              <a:rPr lang="es-PE" sz="2400" smtClean="0">
                <a:solidFill>
                  <a:srgbClr val="A0D8FA"/>
                </a:solidFill>
                <a:latin typeface="Arial Black" panose="020B0A04020102020204" pitchFamily="34" charset="0"/>
              </a:rPr>
              <a:t>Mónica </a:t>
            </a:r>
            <a:r>
              <a:rPr lang="es-PE" sz="2400" dirty="0" smtClean="0">
                <a:solidFill>
                  <a:srgbClr val="A0D8FA"/>
                </a:solidFill>
                <a:latin typeface="Arial Black" panose="020B0A04020102020204" pitchFamily="34" charset="0"/>
              </a:rPr>
              <a:t>Gómez, Juan Marín, Gabriel Torres y Estrella Portillo, los cuales dejaron constancia que el Señor les mostró que el asteroide caería 7 días después de la aparición de </a:t>
            </a:r>
            <a:r>
              <a:rPr lang="es-PE" sz="2400" dirty="0" err="1" smtClean="0">
                <a:solidFill>
                  <a:srgbClr val="A0D8FA"/>
                </a:solidFill>
                <a:latin typeface="Arial Black" panose="020B0A04020102020204" pitchFamily="34" charset="0"/>
              </a:rPr>
              <a:t>Nibiru</a:t>
            </a:r>
            <a:r>
              <a:rPr lang="es-PE" sz="2400" dirty="0" smtClean="0">
                <a:solidFill>
                  <a:srgbClr val="A0D8FA"/>
                </a:solidFill>
                <a:latin typeface="Arial Black" panose="020B0A04020102020204" pitchFamily="34" charset="0"/>
              </a:rPr>
              <a:t> en los cielos, a vista del ojo humano. </a:t>
            </a:r>
            <a:endParaRPr lang="es-PE" sz="2400" dirty="0">
              <a:solidFill>
                <a:srgbClr val="A0D8FA"/>
              </a:solidFill>
              <a:latin typeface="Arial Black" panose="020B0A04020102020204" pitchFamily="34" charset="0"/>
            </a:endParaRPr>
          </a:p>
        </p:txBody>
      </p:sp>
      <p:pic>
        <p:nvPicPr>
          <p:cNvPr id="3" name="Imagen 2"/>
          <p:cNvPicPr>
            <a:picLocks noChangeAspect="1"/>
          </p:cNvPicPr>
          <p:nvPr/>
        </p:nvPicPr>
        <p:blipFill rotWithShape="1">
          <a:blip r:embed="rId3"/>
          <a:srcRect t="4445" b="30222"/>
          <a:stretch/>
        </p:blipFill>
        <p:spPr>
          <a:xfrm>
            <a:off x="0" y="0"/>
            <a:ext cx="12192000" cy="4480560"/>
          </a:xfrm>
          <a:prstGeom prst="rect">
            <a:avLst/>
          </a:prstGeom>
        </p:spPr>
      </p:pic>
      <p:sp>
        <p:nvSpPr>
          <p:cNvPr id="4" name="Rectángulo 3"/>
          <p:cNvSpPr/>
          <p:nvPr/>
        </p:nvSpPr>
        <p:spPr>
          <a:xfrm>
            <a:off x="7802880" y="396240"/>
            <a:ext cx="1021080" cy="396240"/>
          </a:xfrm>
          <a:prstGeom prst="rect">
            <a:avLst/>
          </a:prstGeom>
          <a:solidFill>
            <a:srgbClr val="4267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Rectángulo 4"/>
          <p:cNvSpPr/>
          <p:nvPr/>
        </p:nvSpPr>
        <p:spPr>
          <a:xfrm>
            <a:off x="1996440" y="2407920"/>
            <a:ext cx="6294120" cy="20726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cxnSp>
        <p:nvCxnSpPr>
          <p:cNvPr id="7" name="Conector recto 6"/>
          <p:cNvCxnSpPr/>
          <p:nvPr/>
        </p:nvCxnSpPr>
        <p:spPr>
          <a:xfrm>
            <a:off x="3032760" y="3124200"/>
            <a:ext cx="490728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Conector recto 7"/>
          <p:cNvCxnSpPr/>
          <p:nvPr/>
        </p:nvCxnSpPr>
        <p:spPr>
          <a:xfrm>
            <a:off x="2407920" y="3352800"/>
            <a:ext cx="338328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Conector recto 9"/>
          <p:cNvCxnSpPr/>
          <p:nvPr/>
        </p:nvCxnSpPr>
        <p:spPr>
          <a:xfrm>
            <a:off x="3596640" y="3596640"/>
            <a:ext cx="448056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Conector recto 11"/>
          <p:cNvCxnSpPr/>
          <p:nvPr/>
        </p:nvCxnSpPr>
        <p:spPr>
          <a:xfrm flipV="1">
            <a:off x="2407920" y="3810000"/>
            <a:ext cx="4876800" cy="304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867857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600" fill="hold"/>
                                        <p:tgtEl>
                                          <p:spTgt spid="5"/>
                                        </p:tgtEl>
                                        <p:attrNameLst>
                                          <p:attrName>ppt_w</p:attrName>
                                        </p:attrNameLst>
                                      </p:cBhvr>
                                      <p:tavLst>
                                        <p:tav tm="0">
                                          <p:val>
                                            <p:strVal val="4/3*#ppt_w"/>
                                          </p:val>
                                        </p:tav>
                                        <p:tav tm="100000">
                                          <p:val>
                                            <p:strVal val="#ppt_w"/>
                                          </p:val>
                                        </p:tav>
                                      </p:tavLst>
                                    </p:anim>
                                    <p:anim calcmode="lin" valueType="num">
                                      <p:cBhvr>
                                        <p:cTn id="12" dur="16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600" fill="hold"/>
                                        <p:tgtEl>
                                          <p:spTgt spid="7"/>
                                        </p:tgtEl>
                                        <p:attrNameLst>
                                          <p:attrName>ppt_w</p:attrName>
                                        </p:attrNameLst>
                                      </p:cBhvr>
                                      <p:tavLst>
                                        <p:tav tm="0">
                                          <p:val>
                                            <p:strVal val="4/3*#ppt_w"/>
                                          </p:val>
                                        </p:tav>
                                        <p:tav tm="100000">
                                          <p:val>
                                            <p:strVal val="#ppt_w"/>
                                          </p:val>
                                        </p:tav>
                                      </p:tavLst>
                                    </p:anim>
                                    <p:anim calcmode="lin" valueType="num">
                                      <p:cBhvr>
                                        <p:cTn id="20" dur="1600" fill="hold"/>
                                        <p:tgtEl>
                                          <p:spTgt spid="7"/>
                                        </p:tgtEl>
                                        <p:attrNameLst>
                                          <p:attrName>ppt_h</p:attrName>
                                        </p:attrNameLst>
                                      </p:cBhvr>
                                      <p:tavLst>
                                        <p:tav tm="0">
                                          <p:val>
                                            <p:strVal val="4/3*#ppt_h"/>
                                          </p:val>
                                        </p:tav>
                                        <p:tav tm="100000">
                                          <p:val>
                                            <p:strVal val="#ppt_h"/>
                                          </p:val>
                                        </p:tav>
                                      </p:tavLst>
                                    </p:anim>
                                  </p:childTnLst>
                                </p:cTn>
                              </p:par>
                              <p:par>
                                <p:cTn id="21" presetID="23" presetClass="entr" presetSubtype="28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600" fill="hold"/>
                                        <p:tgtEl>
                                          <p:spTgt spid="8"/>
                                        </p:tgtEl>
                                        <p:attrNameLst>
                                          <p:attrName>ppt_w</p:attrName>
                                        </p:attrNameLst>
                                      </p:cBhvr>
                                      <p:tavLst>
                                        <p:tav tm="0">
                                          <p:val>
                                            <p:strVal val="4/3*#ppt_w"/>
                                          </p:val>
                                        </p:tav>
                                        <p:tav tm="100000">
                                          <p:val>
                                            <p:strVal val="#ppt_w"/>
                                          </p:val>
                                        </p:tav>
                                      </p:tavLst>
                                    </p:anim>
                                    <p:anim calcmode="lin" valueType="num">
                                      <p:cBhvr>
                                        <p:cTn id="24" dur="1600" fill="hold"/>
                                        <p:tgtEl>
                                          <p:spTgt spid="8"/>
                                        </p:tgtEl>
                                        <p:attrNameLst>
                                          <p:attrName>ppt_h</p:attrName>
                                        </p:attrNameLst>
                                      </p:cBhvr>
                                      <p:tavLst>
                                        <p:tav tm="0">
                                          <p:val>
                                            <p:strVal val="4/3*#ppt_h"/>
                                          </p:val>
                                        </p:tav>
                                        <p:tav tm="100000">
                                          <p:val>
                                            <p:strVal val="#ppt_h"/>
                                          </p:val>
                                        </p:tav>
                                      </p:tavLst>
                                    </p:anim>
                                  </p:childTnLst>
                                </p:cTn>
                              </p:par>
                              <p:par>
                                <p:cTn id="25" presetID="23" presetClass="entr" presetSubtype="28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600" fill="hold"/>
                                        <p:tgtEl>
                                          <p:spTgt spid="10"/>
                                        </p:tgtEl>
                                        <p:attrNameLst>
                                          <p:attrName>ppt_w</p:attrName>
                                        </p:attrNameLst>
                                      </p:cBhvr>
                                      <p:tavLst>
                                        <p:tav tm="0">
                                          <p:val>
                                            <p:strVal val="4/3*#ppt_w"/>
                                          </p:val>
                                        </p:tav>
                                        <p:tav tm="100000">
                                          <p:val>
                                            <p:strVal val="#ppt_w"/>
                                          </p:val>
                                        </p:tav>
                                      </p:tavLst>
                                    </p:anim>
                                    <p:anim calcmode="lin" valueType="num">
                                      <p:cBhvr>
                                        <p:cTn id="28" dur="1600" fill="hold"/>
                                        <p:tgtEl>
                                          <p:spTgt spid="10"/>
                                        </p:tgtEl>
                                        <p:attrNameLst>
                                          <p:attrName>ppt_h</p:attrName>
                                        </p:attrNameLst>
                                      </p:cBhvr>
                                      <p:tavLst>
                                        <p:tav tm="0">
                                          <p:val>
                                            <p:strVal val="4/3*#ppt_h"/>
                                          </p:val>
                                        </p:tav>
                                        <p:tav tm="100000">
                                          <p:val>
                                            <p:strVal val="#ppt_h"/>
                                          </p:val>
                                        </p:tav>
                                      </p:tavLst>
                                    </p:anim>
                                  </p:childTnLst>
                                </p:cTn>
                              </p:par>
                              <p:par>
                                <p:cTn id="29" presetID="23" presetClass="entr" presetSubtype="28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1600" fill="hold"/>
                                        <p:tgtEl>
                                          <p:spTgt spid="12"/>
                                        </p:tgtEl>
                                        <p:attrNameLst>
                                          <p:attrName>ppt_w</p:attrName>
                                        </p:attrNameLst>
                                      </p:cBhvr>
                                      <p:tavLst>
                                        <p:tav tm="0">
                                          <p:val>
                                            <p:strVal val="4/3*#ppt_w"/>
                                          </p:val>
                                        </p:tav>
                                        <p:tav tm="100000">
                                          <p:val>
                                            <p:strVal val="#ppt_w"/>
                                          </p:val>
                                        </p:tav>
                                      </p:tavLst>
                                    </p:anim>
                                    <p:anim calcmode="lin" valueType="num">
                                      <p:cBhvr>
                                        <p:cTn id="32" dur="1600" fill="hold"/>
                                        <p:tgtEl>
                                          <p:spTgt spid="1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22032" y="4491111"/>
            <a:ext cx="11460480" cy="1938992"/>
          </a:xfrm>
          <a:prstGeom prst="rect">
            <a:avLst/>
          </a:prstGeom>
          <a:noFill/>
        </p:spPr>
        <p:txBody>
          <a:bodyPr wrap="square" rtlCol="0">
            <a:spAutoFit/>
            <a:scene3d>
              <a:camera prst="obliqueBottomLeft"/>
              <a:lightRig rig="threePt" dir="t"/>
            </a:scene3d>
            <a:sp3d extrusionH="101600">
              <a:extrusionClr>
                <a:srgbClr val="1F2027"/>
              </a:extrusionClr>
            </a:sp3d>
          </a:bodyPr>
          <a:lstStyle/>
          <a:p>
            <a:pPr algn="ctr"/>
            <a:r>
              <a:rPr lang="es-PE" sz="2400" dirty="0" smtClean="0">
                <a:solidFill>
                  <a:srgbClr val="C9CBD5"/>
                </a:solidFill>
                <a:latin typeface="Arial Black" panose="020B0A04020102020204" pitchFamily="34" charset="0"/>
              </a:rPr>
              <a:t>De otro lado ¿Recuerdan que les dije que hicieran memoria acerca de los 7 días? </a:t>
            </a:r>
          </a:p>
          <a:p>
            <a:pPr algn="ctr"/>
            <a:r>
              <a:rPr lang="es-PE" sz="2400" dirty="0" smtClean="0">
                <a:solidFill>
                  <a:srgbClr val="C9CBD5"/>
                </a:solidFill>
                <a:latin typeface="Arial Black" panose="020B0A04020102020204" pitchFamily="34" charset="0"/>
              </a:rPr>
              <a:t>Bueno, recapitulando, el primer sueño fue el 7 de Febrero del 2018, cuando vi a </a:t>
            </a:r>
            <a:r>
              <a:rPr lang="es-PE" sz="2400" dirty="0" err="1" smtClean="0">
                <a:solidFill>
                  <a:srgbClr val="C9CBD5"/>
                </a:solidFill>
                <a:latin typeface="Arial Black" panose="020B0A04020102020204" pitchFamily="34" charset="0"/>
              </a:rPr>
              <a:t>Nibiru</a:t>
            </a:r>
            <a:r>
              <a:rPr lang="es-PE" sz="2400" dirty="0" smtClean="0">
                <a:solidFill>
                  <a:srgbClr val="C9CBD5"/>
                </a:solidFill>
                <a:latin typeface="Arial Black" panose="020B0A04020102020204" pitchFamily="34" charset="0"/>
              </a:rPr>
              <a:t> en los cielos. El segundo sueño, fue el 14 de Febrero del mismo año, o sea 7 días después.</a:t>
            </a:r>
            <a:endParaRPr lang="es-PE" sz="2400" dirty="0">
              <a:solidFill>
                <a:srgbClr val="C9CBD5"/>
              </a:solidFill>
              <a:latin typeface="Arial Black" panose="020B0A04020102020204" pitchFamily="34" charset="0"/>
            </a:endParaRPr>
          </a:p>
        </p:txBody>
      </p:sp>
      <p:pic>
        <p:nvPicPr>
          <p:cNvPr id="16386" name="Picture 2" descr="http://1.bp.blogspot.com/-PIvUXzYye-g/VRFQcR_CZgI/AAAAAAAAAKY/D7CMk4X1Egc/s1600/7Dias_LOG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047" y="462317"/>
            <a:ext cx="6527299" cy="366772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3" name="Imagen 2"/>
          <p:cNvPicPr>
            <a:picLocks noChangeAspect="1"/>
          </p:cNvPicPr>
          <p:nvPr/>
        </p:nvPicPr>
        <p:blipFill rotWithShape="1">
          <a:blip r:embed="rId3"/>
          <a:srcRect l="6875" t="9556" r="32375" b="17333"/>
          <a:stretch/>
        </p:blipFill>
        <p:spPr>
          <a:xfrm>
            <a:off x="6667346" y="462316"/>
            <a:ext cx="5417974" cy="3667723"/>
          </a:xfrm>
          <a:prstGeom prst="rect">
            <a:avLst/>
          </a:prstGeom>
        </p:spPr>
      </p:pic>
      <p:sp>
        <p:nvSpPr>
          <p:cNvPr id="4" name="Rectángulo 3"/>
          <p:cNvSpPr/>
          <p:nvPr/>
        </p:nvSpPr>
        <p:spPr>
          <a:xfrm>
            <a:off x="9006840" y="1508760"/>
            <a:ext cx="701040" cy="57912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Rectángulo 5"/>
          <p:cNvSpPr/>
          <p:nvPr/>
        </p:nvSpPr>
        <p:spPr>
          <a:xfrm>
            <a:off x="9006840" y="2093156"/>
            <a:ext cx="701040" cy="57912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extLst>
      <p:ext uri="{BB962C8B-B14F-4D97-AF65-F5344CB8AC3E}">
        <p14:creationId xmlns:p14="http://schemas.microsoft.com/office/powerpoint/2010/main" val="252033723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1600" fill="hold"/>
                                        <p:tgtEl>
                                          <p:spTgt spid="16386"/>
                                        </p:tgtEl>
                                        <p:attrNameLst>
                                          <p:attrName>ppt_w</p:attrName>
                                        </p:attrNameLst>
                                      </p:cBhvr>
                                      <p:tavLst>
                                        <p:tav tm="0">
                                          <p:val>
                                            <p:strVal val="4/3*#ppt_w"/>
                                          </p:val>
                                        </p:tav>
                                        <p:tav tm="100000">
                                          <p:val>
                                            <p:strVal val="#ppt_w"/>
                                          </p:val>
                                        </p:tav>
                                      </p:tavLst>
                                    </p:anim>
                                    <p:anim calcmode="lin" valueType="num">
                                      <p:cBhvr>
                                        <p:cTn id="8" dur="1600" fill="hold"/>
                                        <p:tgtEl>
                                          <p:spTgt spid="16386"/>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00" fill="hold"/>
                                        <p:tgtEl>
                                          <p:spTgt spid="3"/>
                                        </p:tgtEl>
                                        <p:attrNameLst>
                                          <p:attrName>ppt_w</p:attrName>
                                        </p:attrNameLst>
                                      </p:cBhvr>
                                      <p:tavLst>
                                        <p:tav tm="0">
                                          <p:val>
                                            <p:strVal val="4/3*#ppt_w"/>
                                          </p:val>
                                        </p:tav>
                                        <p:tav tm="100000">
                                          <p:val>
                                            <p:strVal val="#ppt_w"/>
                                          </p:val>
                                        </p:tav>
                                      </p:tavLst>
                                    </p:anim>
                                    <p:anim calcmode="lin" valueType="num">
                                      <p:cBhvr>
                                        <p:cTn id="12" dur="16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65760" y="4480560"/>
            <a:ext cx="11460480" cy="2308324"/>
          </a:xfrm>
          <a:prstGeom prst="rect">
            <a:avLst/>
          </a:prstGeom>
          <a:noFill/>
        </p:spPr>
        <p:txBody>
          <a:bodyPr wrap="square" rtlCol="0">
            <a:spAutoFit/>
            <a:scene3d>
              <a:camera prst="obliqueBottomLeft"/>
              <a:lightRig rig="threePt" dir="t"/>
            </a:scene3d>
            <a:sp3d extrusionH="177800">
              <a:extrusionClr>
                <a:srgbClr val="04314C"/>
              </a:extrusionClr>
            </a:sp3d>
          </a:bodyPr>
          <a:lstStyle/>
          <a:p>
            <a:pPr algn="ctr"/>
            <a:r>
              <a:rPr lang="es-PE" sz="2400" dirty="0" smtClean="0">
                <a:solidFill>
                  <a:srgbClr val="A0D8FA"/>
                </a:solidFill>
                <a:latin typeface="Arial Black" panose="020B0A04020102020204" pitchFamily="34" charset="0"/>
              </a:rPr>
              <a:t>Y precisamente, en la página de Facebook “Preparándonos para los juicios” se da cuenta que Dios reveló a 4 personas, que el asteroide impactará la Tierra 7 días después que haga su aparición </a:t>
            </a:r>
            <a:r>
              <a:rPr lang="es-PE" sz="2400" dirty="0" err="1" smtClean="0">
                <a:solidFill>
                  <a:srgbClr val="A0D8FA"/>
                </a:solidFill>
                <a:latin typeface="Arial Black" panose="020B0A04020102020204" pitchFamily="34" charset="0"/>
              </a:rPr>
              <a:t>Nibiru</a:t>
            </a:r>
            <a:r>
              <a:rPr lang="es-PE" sz="2400" dirty="0" smtClean="0">
                <a:solidFill>
                  <a:srgbClr val="A0D8FA"/>
                </a:solidFill>
                <a:latin typeface="Arial Black" panose="020B0A04020102020204" pitchFamily="34" charset="0"/>
              </a:rPr>
              <a:t> en el firmamento.</a:t>
            </a:r>
          </a:p>
          <a:p>
            <a:pPr algn="ctr"/>
            <a:r>
              <a:rPr lang="es-PE" sz="2400" dirty="0" smtClean="0">
                <a:solidFill>
                  <a:srgbClr val="A0D8FA"/>
                </a:solidFill>
                <a:latin typeface="Arial Black" panose="020B0A04020102020204" pitchFamily="34" charset="0"/>
              </a:rPr>
              <a:t>¡Realmente esto es impactante! Y creo que para Dios no existen las casualidades.</a:t>
            </a:r>
          </a:p>
        </p:txBody>
      </p:sp>
      <p:pic>
        <p:nvPicPr>
          <p:cNvPr id="3" name="Imagen 2"/>
          <p:cNvPicPr>
            <a:picLocks noChangeAspect="1"/>
          </p:cNvPicPr>
          <p:nvPr/>
        </p:nvPicPr>
        <p:blipFill rotWithShape="1">
          <a:blip r:embed="rId3"/>
          <a:srcRect t="4445" b="30222"/>
          <a:stretch/>
        </p:blipFill>
        <p:spPr>
          <a:xfrm>
            <a:off x="0" y="0"/>
            <a:ext cx="12192000" cy="4480560"/>
          </a:xfrm>
          <a:prstGeom prst="rect">
            <a:avLst/>
          </a:prstGeom>
        </p:spPr>
      </p:pic>
      <p:sp>
        <p:nvSpPr>
          <p:cNvPr id="4" name="Rectángulo 3"/>
          <p:cNvSpPr/>
          <p:nvPr/>
        </p:nvSpPr>
        <p:spPr>
          <a:xfrm>
            <a:off x="1996440" y="2407920"/>
            <a:ext cx="6294120" cy="20726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cxnSp>
        <p:nvCxnSpPr>
          <p:cNvPr id="5" name="Conector recto 4"/>
          <p:cNvCxnSpPr/>
          <p:nvPr/>
        </p:nvCxnSpPr>
        <p:spPr>
          <a:xfrm>
            <a:off x="3032760" y="3124200"/>
            <a:ext cx="490728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Conector recto 5"/>
          <p:cNvCxnSpPr/>
          <p:nvPr/>
        </p:nvCxnSpPr>
        <p:spPr>
          <a:xfrm>
            <a:off x="2407920" y="3352800"/>
            <a:ext cx="338328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Conector recto 6"/>
          <p:cNvCxnSpPr/>
          <p:nvPr/>
        </p:nvCxnSpPr>
        <p:spPr>
          <a:xfrm>
            <a:off x="3596640" y="3596640"/>
            <a:ext cx="448056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Conector recto 7"/>
          <p:cNvCxnSpPr/>
          <p:nvPr/>
        </p:nvCxnSpPr>
        <p:spPr>
          <a:xfrm flipV="1">
            <a:off x="2407920" y="3810000"/>
            <a:ext cx="4876800" cy="304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718470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00" fill="hold"/>
                                        <p:tgtEl>
                                          <p:spTgt spid="4"/>
                                        </p:tgtEl>
                                        <p:attrNameLst>
                                          <p:attrName>ppt_w</p:attrName>
                                        </p:attrNameLst>
                                      </p:cBhvr>
                                      <p:tavLst>
                                        <p:tav tm="0">
                                          <p:val>
                                            <p:strVal val="4/3*#ppt_w"/>
                                          </p:val>
                                        </p:tav>
                                        <p:tav tm="100000">
                                          <p:val>
                                            <p:strVal val="#ppt_w"/>
                                          </p:val>
                                        </p:tav>
                                      </p:tavLst>
                                    </p:anim>
                                    <p:anim calcmode="lin" valueType="num">
                                      <p:cBhvr>
                                        <p:cTn id="12" dur="1600" fill="hold"/>
                                        <p:tgtEl>
                                          <p:spTgt spid="4"/>
                                        </p:tgtEl>
                                        <p:attrNameLst>
                                          <p:attrName>ppt_h</p:attrName>
                                        </p:attrNameLst>
                                      </p:cBhvr>
                                      <p:tavLst>
                                        <p:tav tm="0">
                                          <p:val>
                                            <p:strVal val="4/3*#ppt_h"/>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18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6" dur="1800" fill="hold"/>
                                        <p:tgtEl>
                                          <p:spTgt spid="2">
                                            <p:txEl>
                                              <p:pRg st="0" end="0"/>
                                            </p:txEl>
                                          </p:spTgt>
                                        </p:tgtEl>
                                        <p:attrNameLst>
                                          <p:attrName>ppt_h</p:attrName>
                                        </p:attrNameLst>
                                      </p:cBhvr>
                                      <p:tavLst>
                                        <p:tav tm="0">
                                          <p:val>
                                            <p:fltVal val="0"/>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600" fill="hold"/>
                                        <p:tgtEl>
                                          <p:spTgt spid="5"/>
                                        </p:tgtEl>
                                        <p:attrNameLst>
                                          <p:attrName>ppt_w</p:attrName>
                                        </p:attrNameLst>
                                      </p:cBhvr>
                                      <p:tavLst>
                                        <p:tav tm="0">
                                          <p:val>
                                            <p:strVal val="4/3*#ppt_w"/>
                                          </p:val>
                                        </p:tav>
                                        <p:tav tm="100000">
                                          <p:val>
                                            <p:strVal val="#ppt_w"/>
                                          </p:val>
                                        </p:tav>
                                      </p:tavLst>
                                    </p:anim>
                                    <p:anim calcmode="lin" valueType="num">
                                      <p:cBhvr>
                                        <p:cTn id="20" dur="1600" fill="hold"/>
                                        <p:tgtEl>
                                          <p:spTgt spid="5"/>
                                        </p:tgtEl>
                                        <p:attrNameLst>
                                          <p:attrName>ppt_h</p:attrName>
                                        </p:attrNameLst>
                                      </p:cBhvr>
                                      <p:tavLst>
                                        <p:tav tm="0">
                                          <p:val>
                                            <p:strVal val="4/3*#ppt_h"/>
                                          </p:val>
                                        </p:tav>
                                        <p:tav tm="100000">
                                          <p:val>
                                            <p:strVal val="#ppt_h"/>
                                          </p:val>
                                        </p:tav>
                                      </p:tavLst>
                                    </p:anim>
                                  </p:childTnLst>
                                </p:cTn>
                              </p:par>
                              <p:par>
                                <p:cTn id="21" presetID="23" presetClass="entr" presetSubtype="28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1600" fill="hold"/>
                                        <p:tgtEl>
                                          <p:spTgt spid="6"/>
                                        </p:tgtEl>
                                        <p:attrNameLst>
                                          <p:attrName>ppt_w</p:attrName>
                                        </p:attrNameLst>
                                      </p:cBhvr>
                                      <p:tavLst>
                                        <p:tav tm="0">
                                          <p:val>
                                            <p:strVal val="4/3*#ppt_w"/>
                                          </p:val>
                                        </p:tav>
                                        <p:tav tm="100000">
                                          <p:val>
                                            <p:strVal val="#ppt_w"/>
                                          </p:val>
                                        </p:tav>
                                      </p:tavLst>
                                    </p:anim>
                                    <p:anim calcmode="lin" valueType="num">
                                      <p:cBhvr>
                                        <p:cTn id="24" dur="1600" fill="hold"/>
                                        <p:tgtEl>
                                          <p:spTgt spid="6"/>
                                        </p:tgtEl>
                                        <p:attrNameLst>
                                          <p:attrName>ppt_h</p:attrName>
                                        </p:attrNameLst>
                                      </p:cBhvr>
                                      <p:tavLst>
                                        <p:tav tm="0">
                                          <p:val>
                                            <p:strVal val="4/3*#ppt_h"/>
                                          </p:val>
                                        </p:tav>
                                        <p:tav tm="100000">
                                          <p:val>
                                            <p:strVal val="#ppt_h"/>
                                          </p:val>
                                        </p:tav>
                                      </p:tavLst>
                                    </p:anim>
                                  </p:childTnLst>
                                </p:cTn>
                              </p:par>
                              <p:par>
                                <p:cTn id="25" presetID="23" presetClass="entr" presetSubtype="28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600" fill="hold"/>
                                        <p:tgtEl>
                                          <p:spTgt spid="7"/>
                                        </p:tgtEl>
                                        <p:attrNameLst>
                                          <p:attrName>ppt_w</p:attrName>
                                        </p:attrNameLst>
                                      </p:cBhvr>
                                      <p:tavLst>
                                        <p:tav tm="0">
                                          <p:val>
                                            <p:strVal val="4/3*#ppt_w"/>
                                          </p:val>
                                        </p:tav>
                                        <p:tav tm="100000">
                                          <p:val>
                                            <p:strVal val="#ppt_w"/>
                                          </p:val>
                                        </p:tav>
                                      </p:tavLst>
                                    </p:anim>
                                    <p:anim calcmode="lin" valueType="num">
                                      <p:cBhvr>
                                        <p:cTn id="28" dur="1600" fill="hold"/>
                                        <p:tgtEl>
                                          <p:spTgt spid="7"/>
                                        </p:tgtEl>
                                        <p:attrNameLst>
                                          <p:attrName>ppt_h</p:attrName>
                                        </p:attrNameLst>
                                      </p:cBhvr>
                                      <p:tavLst>
                                        <p:tav tm="0">
                                          <p:val>
                                            <p:strVal val="4/3*#ppt_h"/>
                                          </p:val>
                                        </p:tav>
                                        <p:tav tm="100000">
                                          <p:val>
                                            <p:strVal val="#ppt_h"/>
                                          </p:val>
                                        </p:tav>
                                      </p:tavLst>
                                    </p:anim>
                                  </p:childTnLst>
                                </p:cTn>
                              </p:par>
                              <p:par>
                                <p:cTn id="29" presetID="23" presetClass="entr" presetSubtype="28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1600" fill="hold"/>
                                        <p:tgtEl>
                                          <p:spTgt spid="8"/>
                                        </p:tgtEl>
                                        <p:attrNameLst>
                                          <p:attrName>ppt_w</p:attrName>
                                        </p:attrNameLst>
                                      </p:cBhvr>
                                      <p:tavLst>
                                        <p:tav tm="0">
                                          <p:val>
                                            <p:strVal val="4/3*#ppt_w"/>
                                          </p:val>
                                        </p:tav>
                                        <p:tav tm="100000">
                                          <p:val>
                                            <p:strVal val="#ppt_w"/>
                                          </p:val>
                                        </p:tav>
                                      </p:tavLst>
                                    </p:anim>
                                    <p:anim calcmode="lin" valueType="num">
                                      <p:cBhvr>
                                        <p:cTn id="32" dur="16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393897" y="5317587"/>
            <a:ext cx="11460480" cy="1200329"/>
          </a:xfrm>
          <a:prstGeom prst="rect">
            <a:avLst/>
          </a:prstGeom>
          <a:noFill/>
        </p:spPr>
        <p:txBody>
          <a:bodyPr wrap="square" rtlCol="0">
            <a:spAutoFit/>
            <a:scene3d>
              <a:camera prst="obliqueBottomLeft"/>
              <a:lightRig rig="threePt" dir="t"/>
            </a:scene3d>
            <a:sp3d extrusionH="127000">
              <a:extrusionClr>
                <a:schemeClr val="tx1"/>
              </a:extrusionClr>
            </a:sp3d>
          </a:bodyPr>
          <a:lstStyle/>
          <a:p>
            <a:pPr algn="ctr"/>
            <a:r>
              <a:rPr lang="es-PE" sz="2400" dirty="0" smtClean="0">
                <a:solidFill>
                  <a:schemeClr val="bg1"/>
                </a:solidFill>
                <a:latin typeface="Arial Black" panose="020B0A04020102020204" pitchFamily="34" charset="0"/>
              </a:rPr>
              <a:t>Créanme que cada vez que cuento los dos sueños que he tenido, mi cuerpo se estremece y quedo impactado por el realismo con que viví dichos sucesos.</a:t>
            </a: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17143" y="129825"/>
            <a:ext cx="7357713" cy="5187762"/>
          </a:xfrm>
          <a:prstGeom prst="rect">
            <a:avLst/>
          </a:prstGeom>
          <a:solidFill>
            <a:srgbClr val="A19E97"/>
          </a:solidFill>
          <a:effectLst>
            <a:softEdge rad="127000"/>
          </a:effectLst>
        </p:spPr>
      </p:pic>
    </p:spTree>
    <p:extLst>
      <p:ext uri="{BB962C8B-B14F-4D97-AF65-F5344CB8AC3E}">
        <p14:creationId xmlns:p14="http://schemas.microsoft.com/office/powerpoint/2010/main" val="263451133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3704"/>
            <a:ext cx="12251918" cy="6891704"/>
          </a:xfrm>
          <a:prstGeom prst="rect">
            <a:avLst/>
          </a:prstGeom>
        </p:spPr>
      </p:pic>
      <p:sp>
        <p:nvSpPr>
          <p:cNvPr id="2" name="CuadroTexto 1"/>
          <p:cNvSpPr txBox="1"/>
          <p:nvPr/>
        </p:nvSpPr>
        <p:spPr>
          <a:xfrm>
            <a:off x="407964" y="5106572"/>
            <a:ext cx="11460480" cy="1569660"/>
          </a:xfrm>
          <a:prstGeom prst="rect">
            <a:avLst/>
          </a:prstGeom>
          <a:noFill/>
        </p:spPr>
        <p:txBody>
          <a:bodyPr wrap="square" rtlCol="0">
            <a:spAutoFit/>
            <a:scene3d>
              <a:camera prst="obliqueBottomLeft"/>
              <a:lightRig rig="threePt" dir="t"/>
            </a:scene3d>
            <a:sp3d extrusionH="177800">
              <a:extrusionClr>
                <a:srgbClr val="3B2C0B"/>
              </a:extrusionClr>
            </a:sp3d>
          </a:bodyPr>
          <a:lstStyle/>
          <a:p>
            <a:pPr algn="ctr"/>
            <a:r>
              <a:rPr lang="es-PE" sz="2400" dirty="0" smtClean="0">
                <a:solidFill>
                  <a:srgbClr val="EFD9A7"/>
                </a:solidFill>
                <a:latin typeface="Arial Black" panose="020B0A04020102020204" pitchFamily="34" charset="0"/>
              </a:rPr>
              <a:t>Hermanos y amigos, le doy la Gloria al Señor por estos dos sueños que tuve y que por su misericordia me está avisando lo que pronto sucederá en la Tierra, habiendo estado yo, apartado de sus caminos.</a:t>
            </a:r>
          </a:p>
        </p:txBody>
      </p:sp>
      <p:pic>
        <p:nvPicPr>
          <p:cNvPr id="3" name="Imagen 2"/>
          <p:cNvPicPr>
            <a:picLocks noChangeAspect="1"/>
          </p:cNvPicPr>
          <p:nvPr/>
        </p:nvPicPr>
        <p:blipFill rotWithShape="1">
          <a:blip r:embed="rId3"/>
          <a:srcRect l="1374" t="28000" r="49626" b="20667"/>
          <a:stretch/>
        </p:blipFill>
        <p:spPr>
          <a:xfrm>
            <a:off x="2099604" y="153512"/>
            <a:ext cx="8096738" cy="4771292"/>
          </a:xfrm>
          <a:prstGeom prst="rect">
            <a:avLst/>
          </a:prstGeom>
          <a:effectLst>
            <a:softEdge rad="63500"/>
          </a:effectLst>
        </p:spPr>
      </p:pic>
    </p:spTree>
    <p:extLst>
      <p:ext uri="{BB962C8B-B14F-4D97-AF65-F5344CB8AC3E}">
        <p14:creationId xmlns:p14="http://schemas.microsoft.com/office/powerpoint/2010/main" val="379397555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2">
            <a:extLst>
              <a:ext uri="{28A0092B-C50C-407E-A947-70E740481C1C}">
                <a14:useLocalDpi xmlns:a14="http://schemas.microsoft.com/office/drawing/2010/main" val="0"/>
              </a:ext>
            </a:extLst>
          </a:blip>
          <a:srcRect b="45852"/>
          <a:stretch/>
        </p:blipFill>
        <p:spPr>
          <a:xfrm>
            <a:off x="0" y="0"/>
            <a:ext cx="12192000" cy="6858000"/>
          </a:xfrm>
          <a:prstGeom prst="rect">
            <a:avLst/>
          </a:prstGeom>
        </p:spPr>
      </p:pic>
      <p:sp>
        <p:nvSpPr>
          <p:cNvPr id="2" name="CuadroTexto 1"/>
          <p:cNvSpPr txBox="1"/>
          <p:nvPr/>
        </p:nvSpPr>
        <p:spPr>
          <a:xfrm>
            <a:off x="365760" y="4984652"/>
            <a:ext cx="11460480" cy="1569660"/>
          </a:xfrm>
          <a:prstGeom prst="rect">
            <a:avLst/>
          </a:prstGeom>
          <a:noFill/>
        </p:spPr>
        <p:txBody>
          <a:bodyPr wrap="square" rtlCol="0">
            <a:spAutoFit/>
            <a:scene3d>
              <a:camera prst="obliqueBottomLeft"/>
              <a:lightRig rig="threePt" dir="t"/>
            </a:scene3d>
            <a:sp3d extrusionH="177800">
              <a:extrusionClr>
                <a:srgbClr val="2B2122"/>
              </a:extrusionClr>
            </a:sp3d>
          </a:bodyPr>
          <a:lstStyle/>
          <a:p>
            <a:pPr algn="ctr"/>
            <a:r>
              <a:rPr lang="es-PE" sz="2400" dirty="0" smtClean="0">
                <a:solidFill>
                  <a:srgbClr val="C6B6B7"/>
                </a:solidFill>
                <a:latin typeface="Arial Black" panose="020B0A04020102020204" pitchFamily="34" charset="0"/>
              </a:rPr>
              <a:t>Por eso, amigo y hermano que estás apartado de Dios y sabes que vives en pecado, reconcíliate con Dios para que puedas estar a cuentas con tu creador y cuando ocurra dicho evento, si te toca partir de este mundo, que sea para el cielo </a:t>
            </a: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3164" y="255972"/>
            <a:ext cx="9264356" cy="4852207"/>
          </a:xfrm>
          <a:prstGeom prst="rect">
            <a:avLst/>
          </a:prstGeom>
          <a:effectLst>
            <a:softEdge rad="127000"/>
          </a:effectLst>
        </p:spPr>
      </p:pic>
      <p:pic>
        <p:nvPicPr>
          <p:cNvPr id="6" name="Imagen 5"/>
          <p:cNvPicPr>
            <a:picLocks noChangeAspect="1"/>
          </p:cNvPicPr>
          <p:nvPr/>
        </p:nvPicPr>
        <p:blipFill rotWithShape="1">
          <a:blip r:embed="rId2">
            <a:extLst>
              <a:ext uri="{28A0092B-C50C-407E-A947-70E740481C1C}">
                <a14:useLocalDpi xmlns:a14="http://schemas.microsoft.com/office/drawing/2010/main" val="0"/>
              </a:ext>
            </a:extLst>
          </a:blip>
          <a:srcRect b="98616"/>
          <a:stretch/>
        </p:blipFill>
        <p:spPr>
          <a:xfrm rot="10800000">
            <a:off x="60960" y="6684463"/>
            <a:ext cx="12070080" cy="173537"/>
          </a:xfrm>
          <a:prstGeom prst="rect">
            <a:avLst/>
          </a:prstGeom>
          <a:ln>
            <a:solidFill>
              <a:srgbClr val="F4E8EA"/>
            </a:solidFill>
          </a:ln>
        </p:spPr>
      </p:pic>
    </p:spTree>
    <p:extLst>
      <p:ext uri="{BB962C8B-B14F-4D97-AF65-F5344CB8AC3E}">
        <p14:creationId xmlns:p14="http://schemas.microsoft.com/office/powerpoint/2010/main" val="7821937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00" fill="hold"/>
                                        <p:tgtEl>
                                          <p:spTgt spid="3"/>
                                        </p:tgtEl>
                                        <p:attrNameLst>
                                          <p:attrName>ppt_w</p:attrName>
                                        </p:attrNameLst>
                                      </p:cBhvr>
                                      <p:tavLst>
                                        <p:tav tm="0">
                                          <p:val>
                                            <p:strVal val="4/3*#ppt_w"/>
                                          </p:val>
                                        </p:tav>
                                        <p:tav tm="100000">
                                          <p:val>
                                            <p:strVal val="#ppt_w"/>
                                          </p:val>
                                        </p:tav>
                                      </p:tavLst>
                                    </p:anim>
                                    <p:anim calcmode="lin" valueType="num">
                                      <p:cBhvr>
                                        <p:cTn id="8" dur="16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58000"/>
          </a:xfrm>
          <a:prstGeom prst="rect">
            <a:avLst/>
          </a:prstGeom>
          <a:solidFill>
            <a:srgbClr val="C4A800"/>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prst="convex"/>
            </a:sp3d>
          </a:bodyPr>
          <a:lstStyle/>
          <a:p>
            <a:pPr algn="ctr"/>
            <a:endParaRPr lang="es-PE"/>
          </a:p>
        </p:txBody>
      </p:sp>
      <p:sp>
        <p:nvSpPr>
          <p:cNvPr id="2" name="CuadroTexto 1"/>
          <p:cNvSpPr txBox="1"/>
          <p:nvPr/>
        </p:nvSpPr>
        <p:spPr>
          <a:xfrm>
            <a:off x="392724" y="5699170"/>
            <a:ext cx="11460480" cy="830997"/>
          </a:xfrm>
          <a:prstGeom prst="rect">
            <a:avLst/>
          </a:prstGeom>
          <a:noFill/>
        </p:spPr>
        <p:txBody>
          <a:bodyPr wrap="square" rtlCol="0">
            <a:spAutoFit/>
            <a:scene3d>
              <a:camera prst="obliqueBottomLeft"/>
              <a:lightRig rig="threePt" dir="t"/>
            </a:scene3d>
            <a:sp3d extrusionH="177800">
              <a:extrusionClr>
                <a:srgbClr val="3E3500"/>
              </a:extrusionClr>
            </a:sp3d>
          </a:bodyPr>
          <a:lstStyle/>
          <a:p>
            <a:pPr algn="ctr"/>
            <a:r>
              <a:rPr lang="es-PE" sz="2400" dirty="0">
                <a:solidFill>
                  <a:srgbClr val="FFEE8B"/>
                </a:solidFill>
                <a:latin typeface="Arial Black" panose="020B0A04020102020204" pitchFamily="34" charset="0"/>
              </a:rPr>
              <a:t>Y</a:t>
            </a:r>
            <a:r>
              <a:rPr lang="es-PE" sz="2400" dirty="0" smtClean="0">
                <a:solidFill>
                  <a:srgbClr val="FFEE8B"/>
                </a:solidFill>
                <a:latin typeface="Arial Black" panose="020B0A04020102020204" pitchFamily="34" charset="0"/>
              </a:rPr>
              <a:t> no para el infierno, donde la Biblia dice que el gusano que tortura al hombre nunca muere y el fuego nunca se apaga.</a:t>
            </a:r>
          </a:p>
        </p:txBody>
      </p:sp>
      <p:pic>
        <p:nvPicPr>
          <p:cNvPr id="17410" name="Picture 2" descr="https://i1.wp.com/www.arrisalah.net/wp-content/uploads/2017/04/hell.jpg?ssl=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6181" y="212772"/>
            <a:ext cx="7234702" cy="542602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826805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1600" fill="hold"/>
                                        <p:tgtEl>
                                          <p:spTgt spid="17410"/>
                                        </p:tgtEl>
                                        <p:attrNameLst>
                                          <p:attrName>ppt_w</p:attrName>
                                        </p:attrNameLst>
                                      </p:cBhvr>
                                      <p:tavLst>
                                        <p:tav tm="0">
                                          <p:val>
                                            <p:strVal val="4/3*#ppt_w"/>
                                          </p:val>
                                        </p:tav>
                                        <p:tav tm="100000">
                                          <p:val>
                                            <p:strVal val="#ppt_w"/>
                                          </p:val>
                                        </p:tav>
                                      </p:tavLst>
                                    </p:anim>
                                    <p:anim calcmode="lin" valueType="num">
                                      <p:cBhvr>
                                        <p:cTn id="8" dur="1600" fill="hold"/>
                                        <p:tgtEl>
                                          <p:spTgt spid="17410"/>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54"/>
            <a:ext cx="12219472" cy="6873453"/>
          </a:xfrm>
          <a:prstGeom prst="rect">
            <a:avLst/>
          </a:prstGeom>
        </p:spPr>
      </p:pic>
      <p:sp>
        <p:nvSpPr>
          <p:cNvPr id="2" name="CuadroTexto 1"/>
          <p:cNvSpPr txBox="1"/>
          <p:nvPr/>
        </p:nvSpPr>
        <p:spPr>
          <a:xfrm>
            <a:off x="365761" y="3654083"/>
            <a:ext cx="11460480" cy="3046988"/>
          </a:xfrm>
          <a:prstGeom prst="rect">
            <a:avLst/>
          </a:prstGeom>
          <a:noFill/>
        </p:spPr>
        <p:txBody>
          <a:bodyPr wrap="square" rtlCol="0">
            <a:spAutoFit/>
            <a:scene3d>
              <a:camera prst="obliqueBottomLeft"/>
              <a:lightRig rig="threePt" dir="t"/>
            </a:scene3d>
            <a:sp3d extrusionH="177800">
              <a:extrusionClr>
                <a:srgbClr val="3B2C15"/>
              </a:extrusionClr>
            </a:sp3d>
          </a:bodyPr>
          <a:lstStyle/>
          <a:p>
            <a:pPr algn="ctr"/>
            <a:r>
              <a:rPr lang="es-PE" sz="2400" dirty="0" smtClean="0">
                <a:solidFill>
                  <a:srgbClr val="DBC29D"/>
                </a:solidFill>
                <a:latin typeface="Arial Black" panose="020B0A04020102020204" pitchFamily="34" charset="0"/>
              </a:rPr>
              <a:t>Mi Señor Jesucristo </a:t>
            </a:r>
          </a:p>
          <a:p>
            <a:pPr algn="ctr"/>
            <a:r>
              <a:rPr lang="es-PE" sz="2400" dirty="0" smtClean="0">
                <a:solidFill>
                  <a:srgbClr val="DBC29D"/>
                </a:solidFill>
                <a:latin typeface="Arial Black" panose="020B0A04020102020204" pitchFamily="34" charset="0"/>
              </a:rPr>
              <a:t>Tú sabes y escudriñas mi corazón. Quien más que tu mi Señor  para vencer todo obstáculo que se me presenta en el camino. Solo en ti esta la victoria. Dame fuerzas para seguir tu camino y no mirar para atrás. Dame sabiduría para hablar tu palabra con denuedo según sea tu voluntad. Dame fe y amor para llegar a la meta: mi salvación.</a:t>
            </a:r>
          </a:p>
          <a:p>
            <a:pPr algn="ctr"/>
            <a:r>
              <a:rPr lang="es-PE" sz="2400" dirty="0" smtClean="0">
                <a:solidFill>
                  <a:srgbClr val="DBC29D"/>
                </a:solidFill>
                <a:latin typeface="Arial Black" panose="020B0A04020102020204" pitchFamily="34" charset="0"/>
              </a:rPr>
              <a:t>Dios les bendiga.</a:t>
            </a:r>
          </a:p>
        </p:txBody>
      </p:sp>
      <p:pic>
        <p:nvPicPr>
          <p:cNvPr id="18434" name="Picture 2" descr="https://3.bp.blogspot.com/-pHy1n1eg76c/VtJyewMuJKI/AAAAAAAAFRc/LAHaSbGFvpM/s1600/Qu%25C3%25A9%2BEs%2BLa%2BBiblia%252C%2BCu%25C3%25A1les%2BSon%2BSus%2BLibros%2By%2BAutor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5014" y="121561"/>
            <a:ext cx="5254625" cy="353252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4584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1600" fill="hold"/>
                                        <p:tgtEl>
                                          <p:spTgt spid="18434"/>
                                        </p:tgtEl>
                                        <p:attrNameLst>
                                          <p:attrName>ppt_w</p:attrName>
                                        </p:attrNameLst>
                                      </p:cBhvr>
                                      <p:tavLst>
                                        <p:tav tm="0">
                                          <p:val>
                                            <p:strVal val="4/3*#ppt_w"/>
                                          </p:val>
                                        </p:tav>
                                        <p:tav tm="100000">
                                          <p:val>
                                            <p:strVal val="#ppt_w"/>
                                          </p:val>
                                        </p:tav>
                                      </p:tavLst>
                                    </p:anim>
                                    <p:anim calcmode="lin" valueType="num">
                                      <p:cBhvr>
                                        <p:cTn id="8" dur="1600" fill="hold"/>
                                        <p:tgtEl>
                                          <p:spTgt spid="1843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UNA VISITA INDESEADAAAAA"/>
          <p:cNvPicPr>
            <a:picLocks noGrp="1" noChangeAspect="1"/>
          </p:cNvPicPr>
          <p:nvPr isPhoto="1"/>
        </p:nvPicPr>
        <p:blipFill>
          <a:blip r:embed="rId3">
            <a:extLst>
              <a:ext uri="{28A0092B-C50C-407E-A947-70E740481C1C}">
                <a14:useLocalDpi xmlns:a14="http://schemas.microsoft.com/office/drawing/2010/main" val="0"/>
              </a:ext>
            </a:extLst>
          </a:blip>
          <a:srcRect t="732" b="732"/>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60763" t="14020" r="5711" b="24268"/>
          <a:stretch/>
        </p:blipFill>
        <p:spPr bwMode="auto">
          <a:xfrm>
            <a:off x="8496267" y="3140968"/>
            <a:ext cx="1454559"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4" name="Picture 6"/>
          <p:cNvPicPr>
            <a:picLocks noChangeAspect="1" noChangeArrowheads="1"/>
          </p:cNvPicPr>
          <p:nvPr/>
        </p:nvPicPr>
        <p:blipFill>
          <a:blip r:embed="rId5">
            <a:extLst>
              <a:ext uri="{28A0092B-C50C-407E-A947-70E740481C1C}">
                <a14:useLocalDpi xmlns:a14="http://schemas.microsoft.com/office/drawing/2010/main" val="0"/>
              </a:ext>
            </a:extLst>
          </a:blip>
          <a:srcRect t="6345" b="10110"/>
          <a:stretch>
            <a:fillRect/>
          </a:stretch>
        </p:blipFill>
        <p:spPr bwMode="auto">
          <a:xfrm>
            <a:off x="7440153" y="1412777"/>
            <a:ext cx="3405473" cy="1824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74379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294"/>
                                        </p:tgtEl>
                                        <p:attrNameLst>
                                          <p:attrName>style.visibility</p:attrName>
                                        </p:attrNameLst>
                                      </p:cBhvr>
                                      <p:to>
                                        <p:strVal val="visible"/>
                                      </p:to>
                                    </p:set>
                                    <p:anim calcmode="lin" valueType="num">
                                      <p:cBhvr>
                                        <p:cTn id="7" dur="1800" fill="hold"/>
                                        <p:tgtEl>
                                          <p:spTgt spid="12294"/>
                                        </p:tgtEl>
                                        <p:attrNameLst>
                                          <p:attrName>ppt_w</p:attrName>
                                        </p:attrNameLst>
                                      </p:cBhvr>
                                      <p:tavLst>
                                        <p:tav tm="0">
                                          <p:val>
                                            <p:fltVal val="0"/>
                                          </p:val>
                                        </p:tav>
                                        <p:tav tm="100000">
                                          <p:val>
                                            <p:strVal val="#ppt_w"/>
                                          </p:val>
                                        </p:tav>
                                      </p:tavLst>
                                    </p:anim>
                                    <p:anim calcmode="lin" valueType="num">
                                      <p:cBhvr>
                                        <p:cTn id="8" dur="1800" fill="hold"/>
                                        <p:tgtEl>
                                          <p:spTgt spid="12294"/>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 calcmode="lin" valueType="num">
                                      <p:cBhvr>
                                        <p:cTn id="11" dur="1800" fill="hold"/>
                                        <p:tgtEl>
                                          <p:spTgt spid="1028"/>
                                        </p:tgtEl>
                                        <p:attrNameLst>
                                          <p:attrName>ppt_w</p:attrName>
                                        </p:attrNameLst>
                                      </p:cBhvr>
                                      <p:tavLst>
                                        <p:tav tm="0">
                                          <p:val>
                                            <p:fltVal val="0"/>
                                          </p:val>
                                        </p:tav>
                                        <p:tav tm="100000">
                                          <p:val>
                                            <p:strVal val="#ppt_w"/>
                                          </p:val>
                                        </p:tav>
                                      </p:tavLst>
                                    </p:anim>
                                    <p:anim calcmode="lin" valueType="num">
                                      <p:cBhvr>
                                        <p:cTn id="12" dur="1800" fill="hold"/>
                                        <p:tgtEl>
                                          <p:spTgt spid="1028"/>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650" fill="hold"/>
                                        <p:tgtEl>
                                          <p:spTgt spid="8"/>
                                        </p:tgtEl>
                                        <p:attrNameLst>
                                          <p:attrName>ppt_w</p:attrName>
                                        </p:attrNameLst>
                                      </p:cBhvr>
                                      <p:tavLst>
                                        <p:tav tm="0">
                                          <p:val>
                                            <p:strVal val="4/3*#ppt_w"/>
                                          </p:val>
                                        </p:tav>
                                        <p:tav tm="100000">
                                          <p:val>
                                            <p:strVal val="#ppt_w"/>
                                          </p:val>
                                        </p:tav>
                                      </p:tavLst>
                                    </p:anim>
                                    <p:anim calcmode="lin" valueType="num">
                                      <p:cBhvr>
                                        <p:cTn id="16" dur="165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
            <a:ext cx="12188245" cy="6858005"/>
          </a:xfrm>
          <a:prstGeom prst="rect">
            <a:avLst/>
          </a:prstGeom>
          <a:noFill/>
          <a:ln>
            <a:noFill/>
          </a:ln>
        </p:spPr>
      </p:pic>
      <p:sp>
        <p:nvSpPr>
          <p:cNvPr id="13" name="4 CuadroTexto">
            <a:hlinkClick r:id="rId3"/>
          </p:cNvPr>
          <p:cNvSpPr txBox="1"/>
          <p:nvPr/>
        </p:nvSpPr>
        <p:spPr>
          <a:xfrm>
            <a:off x="431371" y="1796821"/>
            <a:ext cx="4960312"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Evidencias Científicas de la Biblia – I</a:t>
            </a:r>
            <a:endParaRPr lang="en-US" sz="2400" b="1" dirty="0">
              <a:solidFill>
                <a:srgbClr val="002060"/>
              </a:solidFill>
              <a:cs typeface="Arial" charset="0"/>
            </a:endParaRPr>
          </a:p>
        </p:txBody>
      </p:sp>
      <p:sp>
        <p:nvSpPr>
          <p:cNvPr id="14" name="5 CuadroTexto">
            <a:hlinkClick r:id="rId4"/>
          </p:cNvPr>
          <p:cNvSpPr txBox="1"/>
          <p:nvPr/>
        </p:nvSpPr>
        <p:spPr>
          <a:xfrm>
            <a:off x="431378" y="2468897"/>
            <a:ext cx="490485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Evidencias Científicas de la Biblia – II </a:t>
            </a:r>
            <a:endParaRPr lang="en-US" sz="2400" b="1" dirty="0">
              <a:solidFill>
                <a:srgbClr val="002060"/>
              </a:solidFill>
              <a:cs typeface="Arial" charset="0"/>
            </a:endParaRPr>
          </a:p>
        </p:txBody>
      </p:sp>
      <p:sp>
        <p:nvSpPr>
          <p:cNvPr id="16" name="7 CuadroTexto">
            <a:hlinkClick r:id="rId5"/>
          </p:cNvPr>
          <p:cNvSpPr txBox="1"/>
          <p:nvPr/>
        </p:nvSpPr>
        <p:spPr>
          <a:xfrm>
            <a:off x="431378" y="3813045"/>
            <a:ext cx="476103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Jesucristo no es Religión, Él es Vida  </a:t>
            </a:r>
            <a:endParaRPr lang="en-US" sz="2400" b="1" dirty="0">
              <a:solidFill>
                <a:srgbClr val="002060"/>
              </a:solidFill>
              <a:cs typeface="Arial" charset="0"/>
            </a:endParaRPr>
          </a:p>
        </p:txBody>
      </p:sp>
      <p:sp>
        <p:nvSpPr>
          <p:cNvPr id="17" name="8 CuadroTexto">
            <a:hlinkClick r:id="rId6"/>
          </p:cNvPr>
          <p:cNvSpPr txBox="1"/>
          <p:nvPr/>
        </p:nvSpPr>
        <p:spPr>
          <a:xfrm>
            <a:off x="6096001" y="2829397"/>
            <a:ext cx="552279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Cuando el Hombre Confronta a Dios </a:t>
            </a:r>
            <a:endParaRPr lang="en-US" sz="2400" b="1" dirty="0">
              <a:solidFill>
                <a:srgbClr val="002060"/>
              </a:solidFill>
              <a:cs typeface="Arial" charset="0"/>
            </a:endParaRPr>
          </a:p>
        </p:txBody>
      </p:sp>
      <p:sp>
        <p:nvSpPr>
          <p:cNvPr id="18" name="9 CuadroTexto">
            <a:hlinkClick r:id="rId7"/>
          </p:cNvPr>
          <p:cNvSpPr txBox="1"/>
          <p:nvPr/>
        </p:nvSpPr>
        <p:spPr>
          <a:xfrm>
            <a:off x="911425" y="5157197"/>
            <a:ext cx="352316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¿Celebras </a:t>
            </a:r>
            <a:r>
              <a:rPr lang="es-ES" sz="2400" b="1" dirty="0" err="1">
                <a:solidFill>
                  <a:srgbClr val="002060"/>
                </a:solidFill>
                <a:cs typeface="Arial" charset="0"/>
              </a:rPr>
              <a:t>Halloween</a:t>
            </a:r>
            <a:r>
              <a:rPr lang="es-ES" sz="2400" b="1" dirty="0">
                <a:solidFill>
                  <a:srgbClr val="002060"/>
                </a:solidFill>
                <a:cs typeface="Arial" charset="0"/>
              </a:rPr>
              <a:t>?  </a:t>
            </a:r>
            <a:endParaRPr lang="en-US" sz="2400" b="1" dirty="0">
              <a:solidFill>
                <a:srgbClr val="002060"/>
              </a:solidFill>
              <a:cs typeface="Arial" charset="0"/>
            </a:endParaRPr>
          </a:p>
        </p:txBody>
      </p:sp>
      <p:sp>
        <p:nvSpPr>
          <p:cNvPr id="19" name="10 CuadroTexto">
            <a:hlinkClick r:id="rId8"/>
          </p:cNvPr>
          <p:cNvSpPr txBox="1"/>
          <p:nvPr/>
        </p:nvSpPr>
        <p:spPr>
          <a:xfrm>
            <a:off x="815413" y="3140973"/>
            <a:ext cx="399926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Dios, el Taxi y el Instrumento</a:t>
            </a:r>
            <a:endParaRPr lang="en-US" sz="2400" b="1" dirty="0">
              <a:solidFill>
                <a:srgbClr val="002060"/>
              </a:solidFill>
              <a:cs typeface="Arial" charset="0"/>
            </a:endParaRPr>
          </a:p>
        </p:txBody>
      </p:sp>
      <p:sp>
        <p:nvSpPr>
          <p:cNvPr id="20" name="11 CuadroTexto">
            <a:hlinkClick r:id="rId9"/>
          </p:cNvPr>
          <p:cNvSpPr txBox="1"/>
          <p:nvPr/>
        </p:nvSpPr>
        <p:spPr>
          <a:xfrm>
            <a:off x="431373" y="4485121"/>
            <a:ext cx="464153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Un Mundo Invisible pero Real </a:t>
            </a:r>
            <a:endParaRPr lang="en-US" sz="2400" b="1" dirty="0">
              <a:solidFill>
                <a:srgbClr val="002060"/>
              </a:solidFill>
              <a:cs typeface="Arial" charset="0"/>
            </a:endParaRPr>
          </a:p>
        </p:txBody>
      </p:sp>
      <p:sp>
        <p:nvSpPr>
          <p:cNvPr id="21" name="12 CuadroTexto">
            <a:hlinkClick r:id="rId10"/>
          </p:cNvPr>
          <p:cNvSpPr txBox="1"/>
          <p:nvPr/>
        </p:nvSpPr>
        <p:spPr>
          <a:xfrm>
            <a:off x="6130493" y="3512189"/>
            <a:ext cx="552279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a:t>
            </a:r>
            <a:endParaRPr lang="en-US" sz="2400" b="1" dirty="0">
              <a:solidFill>
                <a:srgbClr val="002060"/>
              </a:solidFill>
              <a:cs typeface="Arial" charset="0"/>
            </a:endParaRPr>
          </a:p>
        </p:txBody>
      </p:sp>
      <p:sp>
        <p:nvSpPr>
          <p:cNvPr id="22" name="13 CuadroTexto">
            <a:hlinkClick r:id="rId11"/>
          </p:cNvPr>
          <p:cNvSpPr txBox="1"/>
          <p:nvPr/>
        </p:nvSpPr>
        <p:spPr>
          <a:xfrm>
            <a:off x="6118472" y="4107445"/>
            <a:ext cx="561801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II</a:t>
            </a:r>
            <a:endParaRPr lang="en-US" sz="2400" b="1" dirty="0">
              <a:solidFill>
                <a:srgbClr val="002060"/>
              </a:solidFill>
              <a:cs typeface="Arial" charset="0"/>
            </a:endParaRPr>
          </a:p>
        </p:txBody>
      </p:sp>
      <p:sp>
        <p:nvSpPr>
          <p:cNvPr id="23" name="14 CuadroTexto">
            <a:hlinkClick r:id="rId12"/>
          </p:cNvPr>
          <p:cNvSpPr txBox="1"/>
          <p:nvPr/>
        </p:nvSpPr>
        <p:spPr>
          <a:xfrm>
            <a:off x="5967161" y="4759389"/>
            <a:ext cx="5998899"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III</a:t>
            </a:r>
            <a:endParaRPr lang="en-US" sz="2400" b="1" dirty="0">
              <a:solidFill>
                <a:srgbClr val="002060"/>
              </a:solidFill>
              <a:cs typeface="Arial" charset="0"/>
            </a:endParaRPr>
          </a:p>
        </p:txBody>
      </p:sp>
      <p:sp>
        <p:nvSpPr>
          <p:cNvPr id="24" name="15 CuadroTexto">
            <a:hlinkClick r:id="rId13"/>
          </p:cNvPr>
          <p:cNvSpPr txBox="1"/>
          <p:nvPr/>
        </p:nvSpPr>
        <p:spPr>
          <a:xfrm>
            <a:off x="5990237" y="5491069"/>
            <a:ext cx="5998899"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IV</a:t>
            </a:r>
            <a:endParaRPr lang="en-US" sz="2400" b="1" dirty="0">
              <a:solidFill>
                <a:srgbClr val="002060"/>
              </a:solidFill>
              <a:cs typeface="Arial" charset="0"/>
            </a:endParaRPr>
          </a:p>
        </p:txBody>
      </p:sp>
      <p:sp>
        <p:nvSpPr>
          <p:cNvPr id="27" name="26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9" name="2 CuadroTexto"/>
          <p:cNvSpPr txBox="1"/>
          <p:nvPr/>
        </p:nvSpPr>
        <p:spPr>
          <a:xfrm>
            <a:off x="487355"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6677941" y="1859130"/>
            <a:ext cx="4345807"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Eventos Cósmicos por Acontecer</a:t>
            </a:r>
          </a:p>
          <a:p>
            <a:pPr algn="ctr">
              <a:defRPr/>
            </a:pPr>
            <a:r>
              <a:rPr lang="es-ES" sz="2400" b="1" dirty="0">
                <a:solidFill>
                  <a:srgbClr val="002060"/>
                </a:solidFill>
                <a:cs typeface="Arial" charset="0"/>
              </a:rPr>
              <a:t> en el 2015</a:t>
            </a:r>
            <a:endParaRPr lang="en-US" sz="2400" b="1" dirty="0">
              <a:solidFill>
                <a:srgbClr val="002060"/>
              </a:solidFill>
              <a:cs typeface="Arial" charset="0"/>
            </a:endParaRPr>
          </a:p>
        </p:txBody>
      </p:sp>
      <p:sp>
        <p:nvSpPr>
          <p:cNvPr id="26" name="13 CuadroTexto">
            <a:hlinkClick r:id="rId15"/>
          </p:cNvPr>
          <p:cNvSpPr txBox="1"/>
          <p:nvPr/>
        </p:nvSpPr>
        <p:spPr>
          <a:xfrm>
            <a:off x="719405" y="5829271"/>
            <a:ext cx="4133979"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Positivismo Bíblico vs. </a:t>
            </a:r>
          </a:p>
          <a:p>
            <a:pPr algn="ctr">
              <a:defRPr/>
            </a:pPr>
            <a:r>
              <a:rPr lang="es-ES" sz="2400" b="1" dirty="0">
                <a:solidFill>
                  <a:srgbClr val="002060"/>
                </a:solidFill>
                <a:cs typeface="Arial" charset="0"/>
              </a:rPr>
              <a:t>El Positivismo Humanista</a:t>
            </a:r>
            <a:endParaRPr lang="en-US" sz="2400" b="1" dirty="0">
              <a:solidFill>
                <a:srgbClr val="002060"/>
              </a:solidFill>
              <a:cs typeface="Arial" charset="0"/>
            </a:endParaRPr>
          </a:p>
        </p:txBody>
      </p:sp>
    </p:spTree>
    <p:extLst>
      <p:ext uri="{BB962C8B-B14F-4D97-AF65-F5344CB8AC3E}">
        <p14:creationId xmlns:p14="http://schemas.microsoft.com/office/powerpoint/2010/main" val="3472971531"/>
      </p:ext>
    </p:extLst>
  </p:cSld>
  <p:clrMapOvr>
    <a:masterClrMapping/>
  </p:clrMapOvr>
  <mc:AlternateContent xmlns:mc="http://schemas.openxmlformats.org/markup-compatibility/2006">
    <mc:Choice xmlns:p14="http://schemas.microsoft.com/office/powerpoint/2010/main" Requires="p14">
      <p:transition spd="slow">
        <p14:ripple/>
        <p:sndAc>
          <p:endSnd/>
        </p:sndAc>
      </p:transition>
    </mc:Choice>
    <mc:Fallback>
      <p:transition spd="slow">
        <p:fade/>
        <p:sndAc>
          <p:endSnd/>
        </p:sndAc>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7987" y="-1"/>
            <a:ext cx="12188239" cy="6858001"/>
          </a:xfrm>
          <a:prstGeom prst="rect">
            <a:avLst/>
          </a:prstGeom>
          <a:noFill/>
          <a:ln>
            <a:noFill/>
          </a:ln>
        </p:spPr>
      </p:pic>
      <p:sp>
        <p:nvSpPr>
          <p:cNvPr id="6" name="5 CuadroTexto">
            <a:hlinkClick r:id="rId3"/>
          </p:cNvPr>
          <p:cNvSpPr txBox="1"/>
          <p:nvPr/>
        </p:nvSpPr>
        <p:spPr>
          <a:xfrm>
            <a:off x="565390" y="2843525"/>
            <a:ext cx="4633201"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¿Sabes por qué murió Cristo </a:t>
            </a:r>
          </a:p>
          <a:p>
            <a:pPr algn="ctr">
              <a:defRPr/>
            </a:pPr>
            <a:r>
              <a:rPr lang="es-ES" sz="2400" b="1" dirty="0">
                <a:solidFill>
                  <a:srgbClr val="002060"/>
                </a:solidFill>
                <a:cs typeface="Arial" charset="0"/>
              </a:rPr>
              <a:t>por ti en la cruz? - 2</a:t>
            </a:r>
            <a:endParaRPr lang="en-US" sz="2400" b="1" dirty="0">
              <a:solidFill>
                <a:srgbClr val="002060"/>
              </a:solidFill>
              <a:cs typeface="Arial" charset="0"/>
            </a:endParaRPr>
          </a:p>
        </p:txBody>
      </p:sp>
      <p:sp>
        <p:nvSpPr>
          <p:cNvPr id="7" name="6 CuadroTexto">
            <a:hlinkClick r:id="rId4"/>
          </p:cNvPr>
          <p:cNvSpPr txBox="1"/>
          <p:nvPr/>
        </p:nvSpPr>
        <p:spPr>
          <a:xfrm>
            <a:off x="5752805" y="3073253"/>
            <a:ext cx="3427943"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Eclipses de Luna Roja</a:t>
            </a:r>
            <a:endParaRPr lang="en-US" sz="2400" b="1" dirty="0">
              <a:solidFill>
                <a:srgbClr val="002060"/>
              </a:solidFill>
              <a:cs typeface="Arial" charset="0"/>
            </a:endParaRPr>
          </a:p>
        </p:txBody>
      </p:sp>
      <p:sp>
        <p:nvSpPr>
          <p:cNvPr id="8" name="7 CuadroTexto">
            <a:hlinkClick r:id="rId5"/>
          </p:cNvPr>
          <p:cNvSpPr txBox="1"/>
          <p:nvPr/>
        </p:nvSpPr>
        <p:spPr>
          <a:xfrm>
            <a:off x="9316028" y="3087970"/>
            <a:ext cx="276139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Arrebatamiento</a:t>
            </a:r>
            <a:endParaRPr lang="en-US" sz="2400" b="1" dirty="0">
              <a:solidFill>
                <a:srgbClr val="002060"/>
              </a:solidFill>
              <a:cs typeface="Arial" charset="0"/>
            </a:endParaRPr>
          </a:p>
        </p:txBody>
      </p:sp>
      <p:sp>
        <p:nvSpPr>
          <p:cNvPr id="9" name="8 CuadroTexto">
            <a:hlinkClick r:id="rId6"/>
          </p:cNvPr>
          <p:cNvSpPr txBox="1"/>
          <p:nvPr/>
        </p:nvSpPr>
        <p:spPr>
          <a:xfrm>
            <a:off x="5993612" y="1829533"/>
            <a:ext cx="266617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Acto de Juzgar</a:t>
            </a:r>
            <a:endParaRPr lang="en-US" sz="2400" b="1" dirty="0">
              <a:solidFill>
                <a:srgbClr val="002060"/>
              </a:solidFill>
              <a:cs typeface="Arial" charset="0"/>
            </a:endParaRPr>
          </a:p>
        </p:txBody>
      </p:sp>
      <p:sp>
        <p:nvSpPr>
          <p:cNvPr id="10" name="9 CuadroTexto">
            <a:hlinkClick r:id="rId7"/>
          </p:cNvPr>
          <p:cNvSpPr txBox="1"/>
          <p:nvPr/>
        </p:nvSpPr>
        <p:spPr>
          <a:xfrm>
            <a:off x="9063383" y="1846985"/>
            <a:ext cx="2951840"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Salvación del Alma</a:t>
            </a:r>
            <a:endParaRPr lang="en-US" sz="2400" b="1" dirty="0">
              <a:solidFill>
                <a:srgbClr val="002060"/>
              </a:solidFill>
              <a:cs typeface="Arial" charset="0"/>
            </a:endParaRPr>
          </a:p>
        </p:txBody>
      </p:sp>
      <p:sp>
        <p:nvSpPr>
          <p:cNvPr id="11" name="10 CuadroTexto">
            <a:hlinkClick r:id="rId8"/>
          </p:cNvPr>
          <p:cNvSpPr txBox="1"/>
          <p:nvPr/>
        </p:nvSpPr>
        <p:spPr>
          <a:xfrm>
            <a:off x="577577" y="3899821"/>
            <a:ext cx="4665811"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Misterio de la Divina Trinidad</a:t>
            </a:r>
            <a:endParaRPr lang="en-US" sz="2400" b="1" dirty="0">
              <a:solidFill>
                <a:srgbClr val="002060"/>
              </a:solidFill>
              <a:cs typeface="Arial" charset="0"/>
            </a:endParaRPr>
          </a:p>
        </p:txBody>
      </p:sp>
      <p:sp>
        <p:nvSpPr>
          <p:cNvPr id="12" name="11 CuadroTexto">
            <a:hlinkClick r:id="rId9"/>
          </p:cNvPr>
          <p:cNvSpPr txBox="1"/>
          <p:nvPr/>
        </p:nvSpPr>
        <p:spPr>
          <a:xfrm>
            <a:off x="6717771" y="3703421"/>
            <a:ext cx="4761031"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Radiografía Bíblica del Anticristo</a:t>
            </a:r>
            <a:endParaRPr lang="en-US" sz="2400" b="1" dirty="0">
              <a:solidFill>
                <a:srgbClr val="002060"/>
              </a:solidFill>
              <a:cs typeface="Arial" charset="0"/>
            </a:endParaRPr>
          </a:p>
        </p:txBody>
      </p:sp>
      <p:sp>
        <p:nvSpPr>
          <p:cNvPr id="13" name="12 CuadroTexto">
            <a:hlinkClick r:id="rId10"/>
          </p:cNvPr>
          <p:cNvSpPr txBox="1"/>
          <p:nvPr/>
        </p:nvSpPr>
        <p:spPr>
          <a:xfrm>
            <a:off x="931661" y="4526209"/>
            <a:ext cx="399926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Misterio del Espíritu Santo</a:t>
            </a:r>
            <a:endParaRPr lang="en-US" sz="2400" b="1" dirty="0">
              <a:solidFill>
                <a:srgbClr val="002060"/>
              </a:solidFill>
              <a:cs typeface="Arial" charset="0"/>
            </a:endParaRPr>
          </a:p>
        </p:txBody>
      </p:sp>
      <p:sp>
        <p:nvSpPr>
          <p:cNvPr id="14" name="13 CuadroTexto">
            <a:hlinkClick r:id="rId11"/>
          </p:cNvPr>
          <p:cNvSpPr txBox="1"/>
          <p:nvPr/>
        </p:nvSpPr>
        <p:spPr>
          <a:xfrm>
            <a:off x="6209680" y="2440933"/>
            <a:ext cx="571323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¿Existen Varias Maneras de llegar a Dios?</a:t>
            </a:r>
            <a:endParaRPr lang="en-US" sz="2400" b="1" dirty="0">
              <a:solidFill>
                <a:srgbClr val="002060"/>
              </a:solidFill>
              <a:cs typeface="Arial" charset="0"/>
            </a:endParaRPr>
          </a:p>
        </p:txBody>
      </p:sp>
      <p:sp>
        <p:nvSpPr>
          <p:cNvPr id="15" name="14 CuadroTexto">
            <a:hlinkClick r:id="rId12"/>
          </p:cNvPr>
          <p:cNvSpPr txBox="1"/>
          <p:nvPr/>
        </p:nvSpPr>
        <p:spPr>
          <a:xfrm>
            <a:off x="1314757" y="5107005"/>
            <a:ext cx="3332723"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Más</a:t>
            </a:r>
            <a:r>
              <a:rPr lang="es-ES" sz="2400" b="1" dirty="0">
                <a:solidFill>
                  <a:srgbClr val="002060"/>
                </a:solidFill>
                <a:effectLst>
                  <a:outerShdw blurRad="38100" dist="38100" dir="2700000" algn="tl">
                    <a:srgbClr val="000000">
                      <a:alpha val="43137"/>
                    </a:srgbClr>
                  </a:outerShdw>
                </a:effectLst>
                <a:cs typeface="Arial" charset="0"/>
              </a:rPr>
              <a:t> </a:t>
            </a:r>
            <a:r>
              <a:rPr lang="es-ES" sz="2400" b="1" dirty="0">
                <a:solidFill>
                  <a:srgbClr val="002060"/>
                </a:solidFill>
                <a:cs typeface="Arial" charset="0"/>
              </a:rPr>
              <a:t>allá de la Muerte</a:t>
            </a:r>
            <a:endParaRPr lang="en-US" sz="2400" b="1" dirty="0">
              <a:solidFill>
                <a:srgbClr val="002060"/>
              </a:solidFill>
              <a:cs typeface="Arial" charset="0"/>
            </a:endParaRPr>
          </a:p>
        </p:txBody>
      </p:sp>
      <p:sp>
        <p:nvSpPr>
          <p:cNvPr id="16" name="13 CuadroTexto">
            <a:hlinkClick r:id="rId13"/>
          </p:cNvPr>
          <p:cNvSpPr txBox="1"/>
          <p:nvPr/>
        </p:nvSpPr>
        <p:spPr>
          <a:xfrm>
            <a:off x="6963440" y="4288609"/>
            <a:ext cx="4372645" cy="830970"/>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Cuando el Hombre le Cambia </a:t>
            </a:r>
          </a:p>
          <a:p>
            <a:pPr algn="ctr">
              <a:defRPr/>
            </a:pPr>
            <a:r>
              <a:rPr lang="es-ES" sz="2400" b="1" dirty="0">
                <a:solidFill>
                  <a:srgbClr val="002060"/>
                </a:solidFill>
                <a:cs typeface="Arial" charset="0"/>
              </a:rPr>
              <a:t>la Gloria a Dios</a:t>
            </a:r>
            <a:endParaRPr lang="en-US" sz="2400" b="1" dirty="0">
              <a:solidFill>
                <a:srgbClr val="002060"/>
              </a:solidFill>
              <a:cs typeface="Arial" charset="0"/>
            </a:endParaRPr>
          </a:p>
        </p:txBody>
      </p:sp>
      <p:sp>
        <p:nvSpPr>
          <p:cNvPr id="18" name="13 CuadroTexto">
            <a:hlinkClick r:id="rId14"/>
          </p:cNvPr>
          <p:cNvSpPr txBox="1"/>
          <p:nvPr/>
        </p:nvSpPr>
        <p:spPr>
          <a:xfrm>
            <a:off x="335360" y="5829273"/>
            <a:ext cx="5548232"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¿Se puede señalar Fechas Exactas para Eventos Apocalípticos?</a:t>
            </a:r>
            <a:endParaRPr lang="en-US" sz="2400" b="1" dirty="0">
              <a:solidFill>
                <a:srgbClr val="002060"/>
              </a:solidFill>
              <a:cs typeface="Arial" charset="0"/>
            </a:endParaRPr>
          </a:p>
        </p:txBody>
      </p:sp>
      <p:sp>
        <p:nvSpPr>
          <p:cNvPr id="23" name="16 CuadroTexto">
            <a:hlinkClick r:id="rId15"/>
          </p:cNvPr>
          <p:cNvSpPr txBox="1"/>
          <p:nvPr/>
        </p:nvSpPr>
        <p:spPr>
          <a:xfrm>
            <a:off x="632564" y="1797653"/>
            <a:ext cx="4515933"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¿Sabes por qué murió Cristo</a:t>
            </a:r>
          </a:p>
          <a:p>
            <a:pPr algn="ctr">
              <a:defRPr/>
            </a:pPr>
            <a:r>
              <a:rPr lang="es-ES" sz="2400" b="1" dirty="0">
                <a:solidFill>
                  <a:srgbClr val="002060"/>
                </a:solidFill>
                <a:cs typeface="Arial" charset="0"/>
              </a:rPr>
              <a:t> por ti en la cruz? - I</a:t>
            </a:r>
            <a:endParaRPr lang="en-US" sz="2400" b="1" dirty="0">
              <a:solidFill>
                <a:srgbClr val="002060"/>
              </a:solidFill>
              <a:cs typeface="Arial" charset="0"/>
            </a:endParaRPr>
          </a:p>
        </p:txBody>
      </p:sp>
      <p:sp>
        <p:nvSpPr>
          <p:cNvPr id="22" name="2 CuadroTexto"/>
          <p:cNvSpPr txBox="1"/>
          <p:nvPr/>
        </p:nvSpPr>
        <p:spPr>
          <a:xfrm>
            <a:off x="487355"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5" name="24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4" name="23 CuadroTexto">
            <a:hlinkClick r:id="rId16"/>
          </p:cNvPr>
          <p:cNvSpPr txBox="1"/>
          <p:nvPr/>
        </p:nvSpPr>
        <p:spPr>
          <a:xfrm>
            <a:off x="7152126" y="5349218"/>
            <a:ext cx="3966406"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91408" tIns="45707" rIns="91408" bIns="45707" rtlCol="0">
            <a:spAutoFit/>
            <a:sp3d extrusionH="114300">
              <a:bevelT w="82550" h="38100" prst="coolSlant"/>
              <a:extrusionClr>
                <a:schemeClr val="bg2">
                  <a:lumMod val="20000"/>
                  <a:lumOff val="80000"/>
                </a:schemeClr>
              </a:extrusionClr>
            </a:sp3d>
          </a:bodyPr>
          <a:lstStyle/>
          <a:p>
            <a:pPr algn="ctr"/>
            <a:r>
              <a:rPr lang="es-ES" sz="2400" b="1" dirty="0">
                <a:solidFill>
                  <a:srgbClr val="002060"/>
                </a:solidFill>
              </a:rPr>
              <a:t>Impactante Testimonio De Un</a:t>
            </a:r>
          </a:p>
          <a:p>
            <a:pPr algn="ctr"/>
            <a:r>
              <a:rPr lang="es-ES" sz="2400" b="1" dirty="0">
                <a:solidFill>
                  <a:srgbClr val="002060"/>
                </a:solidFill>
              </a:rPr>
              <a:t> Ex Terrorista Islámico</a:t>
            </a:r>
          </a:p>
        </p:txBody>
      </p:sp>
      <p:sp>
        <p:nvSpPr>
          <p:cNvPr id="26"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1627568981"/>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767" y="-1"/>
            <a:ext cx="12188239" cy="6858001"/>
          </a:xfrm>
          <a:prstGeom prst="rect">
            <a:avLst/>
          </a:prstGeom>
          <a:noFill/>
          <a:ln>
            <a:noFill/>
          </a:ln>
        </p:spPr>
      </p:pic>
      <p:sp>
        <p:nvSpPr>
          <p:cNvPr id="9" name="9 CuadroTexto">
            <a:hlinkClick r:id="rId3"/>
          </p:cNvPr>
          <p:cNvSpPr txBox="1"/>
          <p:nvPr/>
        </p:nvSpPr>
        <p:spPr>
          <a:xfrm>
            <a:off x="1391477" y="3024005"/>
            <a:ext cx="2951840"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Carta de Un Bebé</a:t>
            </a:r>
            <a:endParaRPr lang="en-US" sz="2400" b="1" dirty="0">
              <a:solidFill>
                <a:srgbClr val="002060"/>
              </a:solidFill>
              <a:cs typeface="Arial" charset="0"/>
            </a:endParaRPr>
          </a:p>
        </p:txBody>
      </p:sp>
      <p:sp>
        <p:nvSpPr>
          <p:cNvPr id="10" name="11 CuadroTexto">
            <a:hlinkClick r:id="rId4"/>
          </p:cNvPr>
          <p:cNvSpPr txBox="1"/>
          <p:nvPr/>
        </p:nvSpPr>
        <p:spPr>
          <a:xfrm>
            <a:off x="719405" y="3621025"/>
            <a:ext cx="425164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Peor De Los Sentimientos</a:t>
            </a:r>
            <a:endParaRPr lang="en-US" sz="2400" b="1" dirty="0">
              <a:solidFill>
                <a:srgbClr val="002060"/>
              </a:solidFill>
              <a:cs typeface="Arial" charset="0"/>
            </a:endParaRPr>
          </a:p>
        </p:txBody>
      </p:sp>
      <p:sp>
        <p:nvSpPr>
          <p:cNvPr id="11" name="13 CuadroTexto">
            <a:hlinkClick r:id="rId5"/>
          </p:cNvPr>
          <p:cNvSpPr txBox="1"/>
          <p:nvPr/>
        </p:nvSpPr>
        <p:spPr>
          <a:xfrm>
            <a:off x="6480044" y="1700813"/>
            <a:ext cx="530621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La Guerra Contra El Dinero En Efectivo</a:t>
            </a:r>
            <a:endParaRPr lang="en-US" sz="2400" b="1" dirty="0">
              <a:solidFill>
                <a:srgbClr val="002060"/>
              </a:solidFill>
              <a:cs typeface="Arial" charset="0"/>
            </a:endParaRPr>
          </a:p>
        </p:txBody>
      </p:sp>
      <p:sp>
        <p:nvSpPr>
          <p:cNvPr id="12" name="13 CuadroTexto">
            <a:hlinkClick r:id="rId6"/>
          </p:cNvPr>
          <p:cNvSpPr txBox="1"/>
          <p:nvPr/>
        </p:nvSpPr>
        <p:spPr>
          <a:xfrm>
            <a:off x="719404" y="1700813"/>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Testimonio Acerca De Halloween</a:t>
            </a:r>
            <a:endParaRPr lang="en-US" sz="2400"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6576056" y="3044958"/>
            <a:ext cx="507672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Testimonio De Un Ex Monje Budista                      Que Regresó De La Muerte</a:t>
            </a:r>
            <a:endParaRPr lang="en-US" sz="2400" b="1" dirty="0">
              <a:solidFill>
                <a:srgbClr val="002060"/>
              </a:solidFill>
              <a:cs typeface="Arial" charset="0"/>
            </a:endParaRPr>
          </a:p>
        </p:txBody>
      </p:sp>
      <p:sp>
        <p:nvSpPr>
          <p:cNvPr id="14" name="13 CuadroTexto">
            <a:hlinkClick r:id="rId8"/>
          </p:cNvPr>
          <p:cNvSpPr txBox="1"/>
          <p:nvPr/>
        </p:nvSpPr>
        <p:spPr>
          <a:xfrm>
            <a:off x="719410" y="4293102"/>
            <a:ext cx="4281665"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Envejecer Es Una Obligación, </a:t>
            </a:r>
          </a:p>
          <a:p>
            <a:pPr algn="ctr">
              <a:defRPr/>
            </a:pPr>
            <a:r>
              <a:rPr lang="es-ES" sz="2400" b="1" dirty="0">
                <a:solidFill>
                  <a:srgbClr val="002060"/>
                </a:solidFill>
                <a:cs typeface="Arial" charset="0"/>
              </a:rPr>
              <a:t>Madurar Es Una Opción</a:t>
            </a:r>
            <a:endParaRPr lang="en-US" sz="2400" b="1" dirty="0">
              <a:solidFill>
                <a:srgbClr val="002060"/>
              </a:solidFill>
              <a:cs typeface="Arial" charset="0"/>
            </a:endParaRPr>
          </a:p>
        </p:txBody>
      </p:sp>
      <p:sp>
        <p:nvSpPr>
          <p:cNvPr id="16" name="13 CuadroTexto">
            <a:hlinkClick r:id="rId9"/>
          </p:cNvPr>
          <p:cNvSpPr txBox="1"/>
          <p:nvPr/>
        </p:nvSpPr>
        <p:spPr>
          <a:xfrm>
            <a:off x="6480044" y="2372885"/>
            <a:ext cx="537696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De Prostituta A Una Vida Con Propósito</a:t>
            </a:r>
            <a:endParaRPr lang="en-US" sz="2400" b="1" dirty="0">
              <a:solidFill>
                <a:srgbClr val="002060"/>
              </a:solidFill>
              <a:cs typeface="Arial" charset="0"/>
            </a:endParaRPr>
          </a:p>
        </p:txBody>
      </p:sp>
      <p:sp>
        <p:nvSpPr>
          <p:cNvPr id="17" name="13 CuadroTexto">
            <a:hlinkClick r:id="rId10"/>
          </p:cNvPr>
          <p:cNvSpPr txBox="1"/>
          <p:nvPr/>
        </p:nvSpPr>
        <p:spPr>
          <a:xfrm>
            <a:off x="911425" y="2372885"/>
            <a:ext cx="385058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Jerusalén, La Ciudad Amada</a:t>
            </a:r>
            <a:endParaRPr lang="en-US" sz="2400" b="1" dirty="0">
              <a:solidFill>
                <a:srgbClr val="002060"/>
              </a:solidFill>
              <a:latin typeface="Arial Narrow" panose="020B0606020202030204" pitchFamily="34" charset="0"/>
              <a:cs typeface="Arial" charset="0"/>
            </a:endParaRPr>
          </a:p>
        </p:txBody>
      </p:sp>
      <p:sp>
        <p:nvSpPr>
          <p:cNvPr id="22" name="2 CuadroTexto"/>
          <p:cNvSpPr txBox="1"/>
          <p:nvPr/>
        </p:nvSpPr>
        <p:spPr>
          <a:xfrm>
            <a:off x="487355"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6864085" y="4005066"/>
            <a:ext cx="456971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91408" tIns="45707" rIns="91408" bIns="45707" rtlCol="0">
            <a:spAutoFit/>
            <a:sp3d extrusionH="114300">
              <a:bevelT w="82550" h="38100" prst="coolSlant"/>
              <a:extrusionClr>
                <a:schemeClr val="bg2">
                  <a:lumMod val="20000"/>
                  <a:lumOff val="80000"/>
                </a:schemeClr>
              </a:extrusionClr>
            </a:sp3d>
          </a:bodyPr>
          <a:lstStyle/>
          <a:p>
            <a:r>
              <a:rPr lang="es-ES" sz="2400" b="1" dirty="0">
                <a:solidFill>
                  <a:srgbClr val="002060"/>
                </a:solidFill>
              </a:rPr>
              <a:t>Reconoce Tus Errores Y Serás Libre</a:t>
            </a:r>
          </a:p>
        </p:txBody>
      </p:sp>
      <p:sp>
        <p:nvSpPr>
          <p:cNvPr id="25" name="16 CuadroTexto">
            <a:hlinkClick r:id="rId12"/>
          </p:cNvPr>
          <p:cNvSpPr txBox="1"/>
          <p:nvPr/>
        </p:nvSpPr>
        <p:spPr>
          <a:xfrm>
            <a:off x="6960096" y="4677141"/>
            <a:ext cx="4515933"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La Voluntad Perfecta de Dios y Su Voluntad Permisiva</a:t>
            </a:r>
            <a:endParaRPr lang="en-US" sz="2400" b="1" dirty="0">
              <a:solidFill>
                <a:srgbClr val="002060"/>
              </a:solidFill>
              <a:cs typeface="Arial" charset="0"/>
            </a:endParaRPr>
          </a:p>
        </p:txBody>
      </p:sp>
      <p:sp>
        <p:nvSpPr>
          <p:cNvPr id="23" name="11 CuadroTexto">
            <a:hlinkClick r:id="rId13"/>
          </p:cNvPr>
          <p:cNvSpPr txBox="1"/>
          <p:nvPr/>
        </p:nvSpPr>
        <p:spPr>
          <a:xfrm>
            <a:off x="431373" y="5349217"/>
            <a:ext cx="499255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Planeta </a:t>
            </a:r>
            <a:r>
              <a:rPr lang="es-ES" sz="2400" b="1" dirty="0" err="1">
                <a:solidFill>
                  <a:srgbClr val="002060"/>
                </a:solidFill>
                <a:cs typeface="Arial" charset="0"/>
              </a:rPr>
              <a:t>Nibiru</a:t>
            </a:r>
            <a:r>
              <a:rPr lang="es-ES" sz="2400" b="1" dirty="0">
                <a:solidFill>
                  <a:srgbClr val="002060"/>
                </a:solidFill>
                <a:cs typeface="Arial" charset="0"/>
              </a:rPr>
              <a:t> ¿Amenaza o Ficción?</a:t>
            </a:r>
            <a:endParaRPr lang="en-US" sz="2400" b="1" dirty="0">
              <a:solidFill>
                <a:srgbClr val="002060"/>
              </a:solidFill>
              <a:cs typeface="Arial" charset="0"/>
            </a:endParaRPr>
          </a:p>
        </p:txBody>
      </p:sp>
      <p:sp>
        <p:nvSpPr>
          <p:cNvPr id="19" name="11 CuadroTexto">
            <a:hlinkClick r:id="rId14"/>
          </p:cNvPr>
          <p:cNvSpPr txBox="1"/>
          <p:nvPr/>
        </p:nvSpPr>
        <p:spPr>
          <a:xfrm>
            <a:off x="431373" y="6021290"/>
            <a:ext cx="499255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Cómo Obtener Paz Interior</a:t>
            </a:r>
            <a:endParaRPr lang="en-US" sz="2400" b="1" dirty="0">
              <a:solidFill>
                <a:srgbClr val="002060"/>
              </a:solidFill>
              <a:cs typeface="Arial" charset="0"/>
            </a:endParaRPr>
          </a:p>
        </p:txBody>
      </p:sp>
      <p:sp>
        <p:nvSpPr>
          <p:cNvPr id="26" name="25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1" name="13 CuadroTexto">
            <a:hlinkClick r:id="rId15"/>
          </p:cNvPr>
          <p:cNvSpPr txBox="1"/>
          <p:nvPr/>
        </p:nvSpPr>
        <p:spPr>
          <a:xfrm>
            <a:off x="6960096" y="5733258"/>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De Científico a Siervo de Dios</a:t>
            </a:r>
            <a:endParaRPr lang="en-US" sz="2400" b="1" dirty="0">
              <a:solidFill>
                <a:srgbClr val="002060"/>
              </a:solidFill>
              <a:latin typeface="Arial Narrow" panose="020B0606020202030204" pitchFamily="34" charset="0"/>
              <a:cs typeface="Arial" charset="0"/>
            </a:endParaRPr>
          </a:p>
        </p:txBody>
      </p:sp>
      <p:sp>
        <p:nvSpPr>
          <p:cNvPr id="27"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1928422229"/>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9" y="-1"/>
            <a:ext cx="12188239" cy="6858001"/>
          </a:xfrm>
          <a:prstGeom prst="rect">
            <a:avLst/>
          </a:prstGeom>
          <a:noFill/>
          <a:ln>
            <a:noFill/>
          </a:ln>
        </p:spPr>
      </p:pic>
      <p:sp>
        <p:nvSpPr>
          <p:cNvPr id="12" name="13 CuadroTexto">
            <a:hlinkClick r:id="rId4"/>
          </p:cNvPr>
          <p:cNvSpPr txBox="1"/>
          <p:nvPr/>
        </p:nvSpPr>
        <p:spPr>
          <a:xfrm>
            <a:off x="672000" y="4896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Niño Regresa del Cielo con un Mensaje para el Mundo</a:t>
            </a:r>
            <a:endParaRPr lang="en-US" sz="2400" b="1" dirty="0">
              <a:solidFill>
                <a:srgbClr val="002060"/>
              </a:solidFill>
              <a:latin typeface="Arial Narrow" panose="020B0606020202030204" pitchFamily="34" charset="0"/>
              <a:cs typeface="Arial" charset="0"/>
            </a:endParaRPr>
          </a:p>
        </p:txBody>
      </p:sp>
      <p:sp>
        <p:nvSpPr>
          <p:cNvPr id="22" name="2 CuadroTexto"/>
          <p:cNvSpPr txBox="1"/>
          <p:nvPr/>
        </p:nvSpPr>
        <p:spPr>
          <a:xfrm>
            <a:off x="487357"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6" name="13 CuadroTexto">
            <a:hlinkClick r:id="rId5"/>
          </p:cNvPr>
          <p:cNvSpPr txBox="1"/>
          <p:nvPr/>
        </p:nvSpPr>
        <p:spPr>
          <a:xfrm>
            <a:off x="719404" y="1700810"/>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¿Es Halloween Un Inocente Juego de Niños?</a:t>
            </a:r>
            <a:endParaRPr lang="en-US" sz="2400"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719404" y="3648002"/>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La Cara Oculta de Halloween</a:t>
            </a:r>
            <a:endParaRPr lang="en-US" sz="2400"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719404" y="2660918"/>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Ex Satanista  Habla  Acerca de Halloween</a:t>
            </a:r>
            <a:endParaRPr lang="en-US" sz="2400" b="1" dirty="0">
              <a:solidFill>
                <a:srgbClr val="002060"/>
              </a:solidFill>
              <a:latin typeface="Arial Narrow" panose="020B0606020202030204" pitchFamily="34" charset="0"/>
              <a:cs typeface="Arial" charset="0"/>
            </a:endParaRPr>
          </a:p>
        </p:txBody>
      </p:sp>
      <p:sp>
        <p:nvSpPr>
          <p:cNvPr id="11" name="13 CuadroTexto">
            <a:hlinkClick r:id="rId8"/>
          </p:cNvPr>
          <p:cNvSpPr txBox="1"/>
          <p:nvPr/>
        </p:nvSpPr>
        <p:spPr>
          <a:xfrm>
            <a:off x="672000" y="5904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¡Reconoce Ud. los Tiempos que Estamos Viviendo?</a:t>
            </a:r>
            <a:endParaRPr lang="en-US" sz="2400" b="1" dirty="0">
              <a:solidFill>
                <a:srgbClr val="002060"/>
              </a:solidFill>
              <a:latin typeface="Arial Narrow" panose="020B0606020202030204" pitchFamily="34" charset="0"/>
              <a:cs typeface="Arial" charset="0"/>
            </a:endParaRPr>
          </a:p>
        </p:txBody>
      </p:sp>
      <p:sp>
        <p:nvSpPr>
          <p:cNvPr id="13" name="13 CuadroTexto">
            <a:hlinkClick r:id="rId9"/>
          </p:cNvPr>
          <p:cNvSpPr txBox="1"/>
          <p:nvPr/>
        </p:nvSpPr>
        <p:spPr>
          <a:xfrm>
            <a:off x="672000" y="4293098"/>
            <a:ext cx="451250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Un Vistazo a la Eternidad</a:t>
            </a:r>
            <a:endParaRPr lang="en-US" sz="2400" b="1" dirty="0">
              <a:solidFill>
                <a:srgbClr val="002060"/>
              </a:solidFill>
              <a:latin typeface="Arial Narrow" panose="020B0606020202030204" pitchFamily="34" charset="0"/>
              <a:cs typeface="Arial" charset="0"/>
            </a:endParaRPr>
          </a:p>
        </p:txBody>
      </p:sp>
      <p:sp>
        <p:nvSpPr>
          <p:cNvPr id="14" name="13 CuadroTexto">
            <a:hlinkClick r:id="rId10"/>
          </p:cNvPr>
          <p:cNvSpPr txBox="1"/>
          <p:nvPr/>
        </p:nvSpPr>
        <p:spPr>
          <a:xfrm>
            <a:off x="6576055" y="1776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Sacrificio de Jesucristo Según el </a:t>
            </a:r>
          </a:p>
          <a:p>
            <a:pPr algn="ctr">
              <a:defRPr/>
            </a:pPr>
            <a:r>
              <a:rPr lang="es-ES" sz="2400" b="1" dirty="0">
                <a:solidFill>
                  <a:srgbClr val="002060"/>
                </a:solidFill>
                <a:latin typeface="Arial Narrow" panose="020B0606020202030204" pitchFamily="34" charset="0"/>
                <a:cs typeface="Arial" charset="0"/>
              </a:rPr>
              <a:t>Antiguo Testamento</a:t>
            </a:r>
            <a:endParaRPr lang="en-US" sz="2400" b="1" dirty="0">
              <a:solidFill>
                <a:srgbClr val="002060"/>
              </a:solidFill>
              <a:latin typeface="Arial Narrow" panose="020B0606020202030204" pitchFamily="34" charset="0"/>
              <a:cs typeface="Arial" charset="0"/>
            </a:endParaRPr>
          </a:p>
        </p:txBody>
      </p:sp>
      <p:sp>
        <p:nvSpPr>
          <p:cNvPr id="15" name="14 CuadroTexto">
            <a:hlinkClick r:id="rId11"/>
          </p:cNvPr>
          <p:cNvSpPr txBox="1"/>
          <p:nvPr/>
        </p:nvSpPr>
        <p:spPr>
          <a:xfrm>
            <a:off x="6576055" y="2852938"/>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Cómo Reconocer a una Secta</a:t>
            </a:r>
          </a:p>
        </p:txBody>
      </p:sp>
      <p:sp>
        <p:nvSpPr>
          <p:cNvPr id="16" name="15 CuadroTexto">
            <a:hlinkClick r:id="rId12"/>
          </p:cNvPr>
          <p:cNvSpPr txBox="1"/>
          <p:nvPr/>
        </p:nvSpPr>
        <p:spPr>
          <a:xfrm>
            <a:off x="6576055" y="3600002"/>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Conoce lo que Dios Aborrece</a:t>
            </a:r>
          </a:p>
        </p:txBody>
      </p:sp>
      <p:sp>
        <p:nvSpPr>
          <p:cNvPr id="17" name="16 CuadroTexto">
            <a:hlinkClick r:id="rId13"/>
          </p:cNvPr>
          <p:cNvSpPr txBox="1"/>
          <p:nvPr/>
        </p:nvSpPr>
        <p:spPr>
          <a:xfrm>
            <a:off x="6576055" y="4320002"/>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Evangelio de la Prosperidad</a:t>
            </a:r>
          </a:p>
        </p:txBody>
      </p:sp>
      <p:sp>
        <p:nvSpPr>
          <p:cNvPr id="19" name="18 CuadroTexto">
            <a:hlinkClick r:id="rId14"/>
          </p:cNvPr>
          <p:cNvSpPr txBox="1"/>
          <p:nvPr/>
        </p:nvSpPr>
        <p:spPr>
          <a:xfrm>
            <a:off x="6576055" y="506118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Ecumenismo (Unión de Religiones)</a:t>
            </a:r>
          </a:p>
        </p:txBody>
      </p:sp>
      <p:sp>
        <p:nvSpPr>
          <p:cNvPr id="23" name="22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1636380689"/>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9" y="-1"/>
            <a:ext cx="12188239" cy="6858001"/>
          </a:xfrm>
          <a:prstGeom prst="rect">
            <a:avLst/>
          </a:prstGeom>
          <a:noFill/>
          <a:ln>
            <a:noFill/>
          </a:ln>
        </p:spPr>
      </p:pic>
      <p:sp>
        <p:nvSpPr>
          <p:cNvPr id="22" name="2 CuadroTexto"/>
          <p:cNvSpPr txBox="1"/>
          <p:nvPr/>
        </p:nvSpPr>
        <p:spPr>
          <a:xfrm>
            <a:off x="487357"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1" name="20 Pentágono"/>
          <p:cNvSpPr/>
          <p:nvPr/>
        </p:nvSpPr>
        <p:spPr>
          <a:xfrm>
            <a:off x="8976322" y="6432001"/>
            <a:ext cx="3041431" cy="305923"/>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76" tIns="34291" rIns="68576" bIns="34291" rtlCol="0" anchor="ctr">
            <a:sp3d extrusionH="57150">
              <a:bevelT w="82550" h="38100" prst="coolSlant"/>
              <a:extrusionClr>
                <a:srgbClr val="002060"/>
              </a:extrusionClr>
            </a:sp3d>
          </a:bodyPr>
          <a:lstStyle/>
          <a:p>
            <a:pPr algn="ctr"/>
            <a:r>
              <a:rPr lang="es-ES" sz="1600" b="1" dirty="0">
                <a:solidFill>
                  <a:srgbClr val="002060"/>
                </a:solidFill>
              </a:rPr>
              <a:t>Clic para la siguiente diapositiva</a:t>
            </a:r>
          </a:p>
        </p:txBody>
      </p:sp>
      <p:sp>
        <p:nvSpPr>
          <p:cNvPr id="20" name="19 CuadroTexto">
            <a:hlinkClick r:id="rId4"/>
          </p:cNvPr>
          <p:cNvSpPr txBox="1"/>
          <p:nvPr/>
        </p:nvSpPr>
        <p:spPr>
          <a:xfrm>
            <a:off x="527383" y="1841726"/>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ASOMBROSO JUICIO QUE VIENE A LAS NACIONES</a:t>
            </a:r>
          </a:p>
        </p:txBody>
      </p:sp>
      <p:sp>
        <p:nvSpPr>
          <p:cNvPr id="23" name="22 CuadroTexto">
            <a:hlinkClick r:id="rId5"/>
          </p:cNvPr>
          <p:cNvSpPr txBox="1"/>
          <p:nvPr/>
        </p:nvSpPr>
        <p:spPr>
          <a:xfrm>
            <a:off x="527383" y="2885694"/>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¿QUÉ ES LA APOSTASÍA Y CÓMO </a:t>
            </a:r>
          </a:p>
          <a:p>
            <a:pPr algn="ctr">
              <a:defRPr/>
            </a:pPr>
            <a:r>
              <a:rPr lang="es-ES" sz="2400" b="1" dirty="0">
                <a:solidFill>
                  <a:srgbClr val="002060"/>
                </a:solidFill>
                <a:latin typeface="Arial Narrow" panose="020B0606020202030204" pitchFamily="34" charset="0"/>
                <a:cs typeface="Arial" charset="0"/>
              </a:rPr>
              <a:t>RECONOCERLA?</a:t>
            </a:r>
          </a:p>
        </p:txBody>
      </p:sp>
      <p:sp>
        <p:nvSpPr>
          <p:cNvPr id="8" name="7 CuadroTexto">
            <a:hlinkClick r:id="rId6"/>
          </p:cNvPr>
          <p:cNvSpPr txBox="1"/>
          <p:nvPr/>
        </p:nvSpPr>
        <p:spPr>
          <a:xfrm>
            <a:off x="521836" y="3929663"/>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LA ÚLTIMA GENERACIÓN</a:t>
            </a:r>
          </a:p>
        </p:txBody>
      </p:sp>
      <p:sp>
        <p:nvSpPr>
          <p:cNvPr id="9" name="7 CuadroTexto">
            <a:hlinkClick r:id="rId7"/>
          </p:cNvPr>
          <p:cNvSpPr txBox="1"/>
          <p:nvPr/>
        </p:nvSpPr>
        <p:spPr>
          <a:xfrm>
            <a:off x="503262" y="4604301"/>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JESUCRISTO LA ROCA INAMOVIBLE</a:t>
            </a:r>
          </a:p>
        </p:txBody>
      </p:sp>
      <p:sp>
        <p:nvSpPr>
          <p:cNvPr id="1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11" name="10 CuadroTexto">
            <a:hlinkClick r:id="rId8"/>
          </p:cNvPr>
          <p:cNvSpPr txBox="1"/>
          <p:nvPr/>
        </p:nvSpPr>
        <p:spPr>
          <a:xfrm>
            <a:off x="6143997" y="4391302"/>
            <a:ext cx="537659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LÍDERES QUE APOYAN LA APARICIÓN DEL ANTICRISTO REVELACIÓN M. GÓMEZ</a:t>
            </a:r>
          </a:p>
        </p:txBody>
      </p:sp>
      <p:sp>
        <p:nvSpPr>
          <p:cNvPr id="12" name="11 CuadroTexto">
            <a:hlinkClick r:id="rId9"/>
          </p:cNvPr>
          <p:cNvSpPr txBox="1"/>
          <p:nvPr/>
        </p:nvSpPr>
        <p:spPr>
          <a:xfrm>
            <a:off x="6144000" y="1869175"/>
            <a:ext cx="5376597" cy="1200302"/>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PRIMER ECLIPSE DE SUPERLUNA AZUL DE SANGRE EN 150 AÑOS ESTE 31 DE ENERO DEL 2018 </a:t>
            </a:r>
          </a:p>
        </p:txBody>
      </p:sp>
      <p:sp>
        <p:nvSpPr>
          <p:cNvPr id="15" name="11 CuadroTexto">
            <a:hlinkClick r:id="rId10"/>
          </p:cNvPr>
          <p:cNvSpPr txBox="1"/>
          <p:nvPr/>
        </p:nvSpPr>
        <p:spPr>
          <a:xfrm>
            <a:off x="6143999" y="3301179"/>
            <a:ext cx="537659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¿SON MOISÉS Y ELÍAS LOS DOS TESTIGOS DE APOCALIPSIS 11?</a:t>
            </a:r>
          </a:p>
        </p:txBody>
      </p:sp>
      <p:sp>
        <p:nvSpPr>
          <p:cNvPr id="17" name="11 CuadroTexto">
            <a:hlinkClick r:id="rId11"/>
          </p:cNvPr>
          <p:cNvSpPr txBox="1"/>
          <p:nvPr/>
        </p:nvSpPr>
        <p:spPr>
          <a:xfrm>
            <a:off x="487357" y="5728769"/>
            <a:ext cx="492208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IMPACTANTE PALABRA PROFÉTICA PARA ARGENTINA</a:t>
            </a:r>
          </a:p>
        </p:txBody>
      </p:sp>
      <p:sp>
        <p:nvSpPr>
          <p:cNvPr id="19" name="10 CuadroTexto">
            <a:hlinkClick r:id="rId12"/>
          </p:cNvPr>
          <p:cNvSpPr txBox="1"/>
          <p:nvPr/>
        </p:nvSpPr>
        <p:spPr>
          <a:xfrm>
            <a:off x="6143997" y="5430296"/>
            <a:ext cx="537659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smtClean="0">
                <a:solidFill>
                  <a:srgbClr val="002060"/>
                </a:solidFill>
                <a:latin typeface="Arial Narrow" panose="020B0606020202030204" pitchFamily="34" charset="0"/>
                <a:cs typeface="Arial" charset="0"/>
              </a:rPr>
              <a:t>NI MOISÉS NI ELÍAS SERÁN LOS DOS TESTIGOS DE APOCALIPSIS 11</a:t>
            </a:r>
            <a:endParaRPr lang="es-ES" sz="2400"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598187517"/>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9" y="-1"/>
            <a:ext cx="12188239" cy="6858001"/>
          </a:xfrm>
          <a:prstGeom prst="rect">
            <a:avLst/>
          </a:prstGeom>
          <a:noFill/>
          <a:ln>
            <a:noFill/>
          </a:ln>
        </p:spPr>
      </p:pic>
      <p:sp>
        <p:nvSpPr>
          <p:cNvPr id="22" name="2 CuadroTexto"/>
          <p:cNvSpPr txBox="1"/>
          <p:nvPr/>
        </p:nvSpPr>
        <p:spPr>
          <a:xfrm>
            <a:off x="487357"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1" name="20 Pentágono"/>
          <p:cNvSpPr/>
          <p:nvPr/>
        </p:nvSpPr>
        <p:spPr>
          <a:xfrm>
            <a:off x="8976322" y="6432001"/>
            <a:ext cx="3041431" cy="305923"/>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76" tIns="34291" rIns="68576" bIns="34291" rtlCol="0" anchor="ctr">
            <a:sp3d extrusionH="57150">
              <a:bevelT w="82550" h="38100" prst="coolSlant"/>
              <a:extrusionClr>
                <a:srgbClr val="002060"/>
              </a:extrusionClr>
            </a:sp3d>
          </a:bodyPr>
          <a:lstStyle/>
          <a:p>
            <a:pPr algn="ctr"/>
            <a:r>
              <a:rPr lang="es-ES" sz="1600" b="1" dirty="0">
                <a:solidFill>
                  <a:srgbClr val="002060"/>
                </a:solidFill>
              </a:rPr>
              <a:t>Clic para la siguiente diapositiva</a:t>
            </a:r>
          </a:p>
        </p:txBody>
      </p:sp>
      <p:sp>
        <p:nvSpPr>
          <p:cNvPr id="20" name="19 CuadroTexto">
            <a:hlinkClick r:id="rId4"/>
          </p:cNvPr>
          <p:cNvSpPr txBox="1"/>
          <p:nvPr/>
        </p:nvSpPr>
        <p:spPr>
          <a:xfrm>
            <a:off x="487357" y="1830854"/>
            <a:ext cx="4944730"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PE" sz="2400" b="1">
                <a:solidFill>
                  <a:srgbClr val="002060"/>
                </a:solidFill>
                <a:latin typeface="Arial Narrow" panose="020B0606020202030204" pitchFamily="34" charset="0"/>
                <a:cs typeface="Arial" charset="0"/>
              </a:rPr>
              <a:t>ECLIPSE LUNAR TOTAL (LUNA DE SANGRE) MÁS LARGO DEL SIGLO XXI </a:t>
            </a:r>
            <a:endParaRPr lang="es-PE" sz="2400" b="1" dirty="0">
              <a:solidFill>
                <a:srgbClr val="002060"/>
              </a:solidFill>
              <a:latin typeface="Arial Narrow" panose="020B0606020202030204" pitchFamily="34" charset="0"/>
              <a:cs typeface="Arial" charset="0"/>
            </a:endParaRPr>
          </a:p>
        </p:txBody>
      </p:sp>
      <p:sp>
        <p:nvSpPr>
          <p:cNvPr id="1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1499744655"/>
      </p:ext>
    </p:extLst>
  </p:cSld>
  <p:clrMapOvr>
    <a:masterClrMapping/>
  </p:clrMapOvr>
  <mc:AlternateContent xmlns:mc="http://schemas.openxmlformats.org/markup-compatibility/2006">
    <mc:Choice xmlns:p14="http://schemas.microsoft.com/office/powerpoint/2010/main" Requires="p14">
      <p:transition spd="slow">
        <p14:ripple/>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892800" y="3276600"/>
            <a:ext cx="4064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1600" y="2"/>
            <a:ext cx="65024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12192000" cy="3129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8000" b="1">
                <a:solidFill>
                  <a:srgbClr val="000000"/>
                </a:solidFill>
                <a:latin typeface="Kristen ITC" pitchFamily="66" charset="0"/>
              </a:rPr>
              <a:t>¿Te ha gustado?</a:t>
            </a:r>
            <a:r>
              <a:rPr lang="es-ES" altLang="es-ES" sz="6400">
                <a:solidFill>
                  <a:srgbClr val="000000"/>
                </a:solidFill>
                <a:latin typeface="Kristen ITC" pitchFamily="66" charset="0"/>
              </a:rPr>
              <a:t> </a:t>
            </a:r>
            <a:br>
              <a:rPr lang="es-ES" altLang="es-ES" sz="6400">
                <a:solidFill>
                  <a:srgbClr val="000000"/>
                </a:solidFill>
                <a:latin typeface="Kristen ITC" pitchFamily="66" charset="0"/>
              </a:rPr>
            </a:br>
            <a:r>
              <a:rPr lang="es-ES" altLang="es-ES" sz="5867">
                <a:solidFill>
                  <a:srgbClr val="000000"/>
                </a:solidFill>
                <a:latin typeface="Kristen ITC" pitchFamily="66" charset="0"/>
              </a:rPr>
              <a:t>Puedes ver más entrando </a:t>
            </a:r>
            <a:br>
              <a:rPr lang="es-ES" altLang="es-ES" sz="5867">
                <a:solidFill>
                  <a:srgbClr val="000000"/>
                </a:solidFill>
                <a:latin typeface="Kristen ITC" pitchFamily="66" charset="0"/>
              </a:rPr>
            </a:br>
            <a:r>
              <a:rPr lang="es-ES" altLang="es-ES" sz="5867" b="1">
                <a:solidFill>
                  <a:srgbClr val="40F903"/>
                </a:solidFill>
                <a:latin typeface="Kristen ITC" pitchFamily="66" charset="0"/>
                <a:hlinkClick r:id="rId5"/>
              </a:rPr>
              <a:t>Aquí</a:t>
            </a:r>
            <a:endParaRPr lang="es-ES" altLang="es-ES" sz="5867" b="1">
              <a:solidFill>
                <a:srgbClr val="40F903"/>
              </a:solidFill>
              <a:latin typeface="Kristen ITC" pitchFamily="66" charset="0"/>
            </a:endParaRPr>
          </a:p>
        </p:txBody>
      </p:sp>
      <p:sp>
        <p:nvSpPr>
          <p:cNvPr id="4107" name="Text Box 11"/>
          <p:cNvSpPr txBox="1">
            <a:spLocks noChangeArrowheads="1"/>
          </p:cNvSpPr>
          <p:nvPr/>
        </p:nvSpPr>
        <p:spPr bwMode="auto">
          <a:xfrm>
            <a:off x="1524000" y="4724400"/>
            <a:ext cx="3556000" cy="212365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sz="2400" b="1">
                <a:solidFill>
                  <a:srgbClr val="000000"/>
                </a:solidFill>
                <a:latin typeface="Kristen ITC" pitchFamily="66" charset="0"/>
              </a:rPr>
              <a:t>Además puedes recibir powerpoints en tu correo electrónico suscribiéndote aquí:</a:t>
            </a:r>
            <a:r>
              <a:rPr lang="es-ES_tradnl" altLang="es-ES" sz="2400" b="1">
                <a:solidFill>
                  <a:srgbClr val="0066FF"/>
                </a:solidFill>
              </a:rPr>
              <a:t> </a:t>
            </a:r>
          </a:p>
          <a:p>
            <a:pPr fontAlgn="base">
              <a:spcBef>
                <a:spcPct val="50000"/>
              </a:spcBef>
              <a:spcAft>
                <a:spcPct val="0"/>
              </a:spcAft>
            </a:pPr>
            <a:endParaRPr lang="es-ES" altLang="es-ES" sz="2400"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2"/>
            <a:ext cx="12192000" cy="379656"/>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867">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486400" y="838200"/>
            <a:ext cx="6434667"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5739862"/>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2657</TotalTime>
  <Words>1714</Words>
  <Application>Microsoft Office PowerPoint</Application>
  <PresentationFormat>Panorámica</PresentationFormat>
  <Paragraphs>133</Paragraphs>
  <Slides>32</Slides>
  <Notes>4</Notes>
  <HiddenSlides>0</HiddenSlides>
  <MMClips>1</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32</vt:i4>
      </vt:variant>
    </vt:vector>
  </HeadingPairs>
  <TitlesOfParts>
    <vt:vector size="42" baseType="lpstr">
      <vt:lpstr>Arial</vt:lpstr>
      <vt:lpstr>Arial Black</vt:lpstr>
      <vt:lpstr>Arial Narrow</vt:lpstr>
      <vt:lpstr>Berlin Sans FB Demi</vt:lpstr>
      <vt:lpstr>Brush Script MT</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AMD</dc:creator>
  <cp:lastModifiedBy>AMD</cp:lastModifiedBy>
  <cp:revision>63</cp:revision>
  <dcterms:created xsi:type="dcterms:W3CDTF">2018-05-09T23:14:18Z</dcterms:created>
  <dcterms:modified xsi:type="dcterms:W3CDTF">2018-08-12T01:23:01Z</dcterms:modified>
</cp:coreProperties>
</file>