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3" r:id="rId3"/>
    <p:sldId id="304" r:id="rId4"/>
    <p:sldId id="263" r:id="rId5"/>
    <p:sldId id="282" r:id="rId6"/>
    <p:sldId id="265" r:id="rId7"/>
    <p:sldId id="305" r:id="rId8"/>
    <p:sldId id="281" r:id="rId9"/>
    <p:sldId id="260" r:id="rId10"/>
    <p:sldId id="271" r:id="rId11"/>
    <p:sldId id="306" r:id="rId12"/>
    <p:sldId id="261" r:id="rId13"/>
    <p:sldId id="259" r:id="rId14"/>
    <p:sldId id="302" r:id="rId15"/>
    <p:sldId id="307" r:id="rId16"/>
    <p:sldId id="258" r:id="rId17"/>
    <p:sldId id="257" r:id="rId18"/>
    <p:sldId id="283" r:id="rId19"/>
    <p:sldId id="308" r:id="rId20"/>
    <p:sldId id="262" r:id="rId21"/>
    <p:sldId id="264" r:id="rId22"/>
    <p:sldId id="277" r:id="rId23"/>
    <p:sldId id="309" r:id="rId24"/>
    <p:sldId id="269" r:id="rId25"/>
    <p:sldId id="267" r:id="rId26"/>
    <p:sldId id="284" r:id="rId27"/>
    <p:sldId id="310" r:id="rId28"/>
    <p:sldId id="266" r:id="rId29"/>
    <p:sldId id="285" r:id="rId30"/>
    <p:sldId id="270" r:id="rId31"/>
    <p:sldId id="311" r:id="rId32"/>
    <p:sldId id="272" r:id="rId33"/>
    <p:sldId id="268" r:id="rId34"/>
    <p:sldId id="289" r:id="rId35"/>
    <p:sldId id="312" r:id="rId36"/>
    <p:sldId id="274" r:id="rId37"/>
    <p:sldId id="275" r:id="rId38"/>
    <p:sldId id="295" r:id="rId39"/>
    <p:sldId id="313" r:id="rId40"/>
    <p:sldId id="278" r:id="rId41"/>
    <p:sldId id="298" r:id="rId42"/>
    <p:sldId id="293" r:id="rId43"/>
    <p:sldId id="314" r:id="rId44"/>
    <p:sldId id="300" r:id="rId45"/>
    <p:sldId id="315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D5XuaBeVVHo+OIOUAoMHA" hashData="zbyNhdYyAh0Xc0q+Kzhc+ym+M2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CCF0"/>
    <a:srgbClr val="9999FF"/>
    <a:srgbClr val="BBB287"/>
    <a:srgbClr val="FFD85D"/>
    <a:srgbClr val="FF6600"/>
    <a:srgbClr val="FF9900"/>
    <a:srgbClr val="8776F0"/>
    <a:srgbClr val="00682F"/>
    <a:srgbClr val="7E54E6"/>
    <a:srgbClr val="F4C2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7021" autoAdjust="0"/>
    <p:restoredTop sz="94660"/>
  </p:normalViewPr>
  <p:slideViewPr>
    <p:cSldViewPr>
      <p:cViewPr>
        <p:scale>
          <a:sx n="400" d="100"/>
          <a:sy n="400" d="100"/>
        </p:scale>
        <p:origin x="5676" y="42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8BFA4-15C3-45C0-855C-35422F344265}" type="datetimeFigureOut">
              <a:rPr lang="es-PE" smtClean="0"/>
              <a:pPr/>
              <a:t>25/03/2020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20199-3B1D-4F0B-9C43-90020D99D1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tock-photo-2430822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6931" y="0"/>
            <a:ext cx="9260931" cy="5143500"/>
          </a:xfrm>
          <a:prstGeom prst="rect">
            <a:avLst/>
          </a:prstGeom>
          <a:effectLst/>
        </p:spPr>
      </p:pic>
      <p:sp>
        <p:nvSpPr>
          <p:cNvPr id="7" name="6 Anillo"/>
          <p:cNvSpPr/>
          <p:nvPr/>
        </p:nvSpPr>
        <p:spPr>
          <a:xfrm rot="19902875">
            <a:off x="-332666" y="2249697"/>
            <a:ext cx="10065576" cy="756569"/>
          </a:xfrm>
          <a:prstGeom prst="donut">
            <a:avLst>
              <a:gd name="adj" fmla="val 13160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2421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8910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21188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21898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5" name="14 Imagen" descr="cooltext352900969640999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785786" y="1357304"/>
            <a:ext cx="4755669" cy="785818"/>
          </a:xfrm>
          <a:prstGeom prst="rect">
            <a:avLst/>
          </a:prstGeom>
        </p:spPr>
      </p:pic>
      <p:pic>
        <p:nvPicPr>
          <p:cNvPr id="16" name="15 Imagen" descr="cooltext35290203763273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4071948"/>
            <a:ext cx="1928826" cy="263022"/>
          </a:xfrm>
          <a:prstGeom prst="rect">
            <a:avLst/>
          </a:prstGeom>
        </p:spPr>
      </p:pic>
      <p:pic>
        <p:nvPicPr>
          <p:cNvPr id="17" name="16 Imagen" descr="stock-photo-2430822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6931" y="0"/>
            <a:ext cx="9260931" cy="5357832"/>
          </a:xfrm>
          <a:prstGeom prst="rect">
            <a:avLst/>
          </a:prstGeom>
          <a:effectLst/>
        </p:spPr>
      </p:pic>
    </p:spTree>
  </p:cSld>
  <p:clrMapOvr>
    <a:masterClrMapping/>
  </p:clrMapOvr>
  <p:transition advClick="0" advTm="18000">
    <p:sndAc>
      <p:stSnd loop="1">
        <p:snd r:embed="rId2" name="Horizon_Of_Hop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27782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la tormenta pase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amansen  los caminos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seamos sobrevivientes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naufragio colectivo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792_gory_chmury_lasy_jezioro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rcRect r="229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714412" y="-357208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gland_Sunrises_and_sunsets_Coast_Mudeford_578081_2560x16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00B05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798_kwiaty-hortens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11255" y="0"/>
            <a:ext cx="632713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00958" y="0"/>
            <a:ext cx="1071538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05995" y="0"/>
            <a:ext cx="994965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34491" y="0"/>
            <a:ext cx="994965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357422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862987" y="0"/>
            <a:ext cx="994965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928926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362921" y="0"/>
            <a:ext cx="994965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0"/>
            <a:ext cx="928662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862855" y="0"/>
            <a:ext cx="994965" cy="2643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56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00430" y="2643188"/>
            <a:ext cx="928662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143900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572396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000892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88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857884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357818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857752" y="2643188"/>
            <a:ext cx="1000100" cy="25003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0"/>
                            </p:stCondLst>
                            <p:childTnLst>
                              <p:par>
                                <p:cTn id="260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corazón lloroso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destino bendecido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sentiremos dichosos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solo por estar vivos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4C2ED"/>
            </a:gs>
            <a:gs pos="50000">
              <a:srgbClr val="772579">
                <a:shade val="67500"/>
                <a:satMod val="115000"/>
              </a:srgbClr>
            </a:gs>
            <a:gs pos="100000">
              <a:srgbClr val="77257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egantes-fondos-de-la-naturaleza-frente-al-lago-papel-pintado-1440x900-62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ec0f9a62fbde1ca0c5954cc2315b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Arco de bloque"/>
          <p:cNvSpPr/>
          <p:nvPr/>
        </p:nvSpPr>
        <p:spPr>
          <a:xfrm>
            <a:off x="278605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7200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100010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35795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8605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7200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100010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35795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8605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7200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100010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35795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8605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7200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100010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35795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8605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7200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100010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35795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8605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7200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100010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35795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8605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7200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100010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35795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8605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7200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100010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35795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8605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7200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100010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35795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9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6000"/>
                            </p:stCondLst>
                            <p:childTnLst>
                              <p:par>
                                <p:cTn id="476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B22EC8">
                <a:shade val="67500"/>
                <a:satMod val="115000"/>
              </a:srgbClr>
            </a:gs>
            <a:gs pos="100000">
              <a:srgbClr val="B22EC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feb3c558a518b3150a3b3f461c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le daremos un abrazo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primer desconocido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alabaremos la suerte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conservar un amigo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00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8b68279490f1b8c088e9066f9880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8600">
                <a:shade val="67500"/>
                <a:satMod val="115000"/>
              </a:srgbClr>
            </a:gs>
            <a:gs pos="100000">
              <a:srgbClr val="008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c7be19bbfe36ed8330564741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548314">
            <a:off x="4454983" y="47571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242166">
            <a:off x="3167933" y="47702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548314">
            <a:off x="4454981" y="111864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242166">
            <a:off x="3167931" y="111995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548314">
            <a:off x="4454984" y="169016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242166">
            <a:off x="3167934" y="169147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48314">
            <a:off x="4454982" y="233308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42166">
            <a:off x="3167932" y="233439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548314">
            <a:off x="4454984" y="283317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42166">
            <a:off x="3167934" y="283448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548314">
            <a:off x="4454982" y="347609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242166">
            <a:off x="3167932" y="347740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548314">
            <a:off x="4454984" y="404761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42166">
            <a:off x="3167934" y="404893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548314">
            <a:off x="4454982" y="469054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42166">
            <a:off x="3167932" y="469185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548314">
            <a:off x="1811776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242166">
            <a:off x="524726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548314">
            <a:off x="1811774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242166">
            <a:off x="524724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548314">
            <a:off x="1811777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242166">
            <a:off x="524727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548314">
            <a:off x="1811775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42166">
            <a:off x="524725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548314">
            <a:off x="1811777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42166">
            <a:off x="524727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548314">
            <a:off x="1811775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42166">
            <a:off x="524725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548314">
            <a:off x="1811777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42166">
            <a:off x="524727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548314">
            <a:off x="1811775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242166">
            <a:off x="524725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548314">
            <a:off x="7098188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42166">
            <a:off x="5811138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548314">
            <a:off x="7098186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8242166">
            <a:off x="5811136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548314">
            <a:off x="7098189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8242166">
            <a:off x="5811139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548314">
            <a:off x="7098187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8242166">
            <a:off x="5811137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548314">
            <a:off x="7098189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8242166">
            <a:off x="5811139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548314">
            <a:off x="7098187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8242166">
            <a:off x="5811137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548314">
            <a:off x="7098189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8242166">
            <a:off x="5811139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548314">
            <a:off x="7098187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8242166">
            <a:off x="5811137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E54E6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Uzd5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entonces recordaremos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aquello que perdimos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 una vez aprenderemos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lo que no aprendimos.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todos habrán sufrido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cadca60ea62d3b54bc06893110e1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Anillo"/>
          <p:cNvSpPr/>
          <p:nvPr/>
        </p:nvSpPr>
        <p:spPr>
          <a:xfrm>
            <a:off x="2714612" y="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071934" y="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14612" y="35717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35717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78580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071934" y="78580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12" y="121442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071934" y="121442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12" y="1643056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71934" y="1643056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14612" y="207170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071934" y="207170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714612" y="2428874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071934" y="2428874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14612" y="285750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071934" y="2857502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714612" y="328613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3286130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714612" y="371475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371475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14612" y="407194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071934" y="4071948"/>
            <a:ext cx="2286016" cy="78580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7C1FF">
                  <a:shade val="67500"/>
                  <a:satMod val="115000"/>
                </a:srgbClr>
              </a:gs>
              <a:gs pos="100000">
                <a:srgbClr val="97C1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FF00"/>
            </a:gs>
            <a:gs pos="50000">
              <a:srgbClr val="9D25E7">
                <a:shade val="67500"/>
                <a:satMod val="115000"/>
              </a:srgbClr>
            </a:gs>
            <a:gs pos="100000">
              <a:srgbClr val="9D25E7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b513b901ff418a7d91aa7ec024dae187008091a4028d8bf0770b453ff010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1857356" y="-36"/>
            <a:ext cx="5572164" cy="5143536"/>
          </a:xfrm>
          <a:prstGeom prst="su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557135">
            <a:off x="1813425" y="-79682"/>
            <a:ext cx="5635275" cy="5225951"/>
          </a:xfrm>
          <a:prstGeom prst="sun">
            <a:avLst>
              <a:gd name="adj" fmla="val 24423"/>
            </a:avLst>
          </a:prstGeom>
          <a:solidFill>
            <a:srgbClr val="A132A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691392">
            <a:off x="2288735" y="201540"/>
            <a:ext cx="4710144" cy="4673929"/>
          </a:xfrm>
          <a:prstGeom prst="sun">
            <a:avLst>
              <a:gd name="adj" fmla="val 1908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Yl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11255" y="0"/>
            <a:ext cx="632713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00958" y="0"/>
            <a:ext cx="1071538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05995" y="0"/>
            <a:ext cx="994965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34491" y="0"/>
            <a:ext cx="994965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357422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862987" y="0"/>
            <a:ext cx="994965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928926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362921" y="0"/>
            <a:ext cx="994965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0"/>
            <a:ext cx="928662" cy="2643188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862855" y="0"/>
            <a:ext cx="994965" cy="2643188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56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00430" y="2643188"/>
            <a:ext cx="928662" cy="2500312"/>
          </a:xfrm>
          <a:prstGeom prst="rect">
            <a:avLst/>
          </a:prstGeom>
          <a:gradFill flip="none" rotWithShape="1">
            <a:gsLst>
              <a:gs pos="32000">
                <a:srgbClr val="005828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143900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572396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000892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88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857884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357818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857752" y="2643188"/>
            <a:ext cx="1000100" cy="2500312"/>
          </a:xfrm>
          <a:prstGeom prst="rect">
            <a:avLst/>
          </a:prstGeom>
          <a:gradFill flip="none" rotWithShape="1">
            <a:gsLst>
              <a:gs pos="32000">
                <a:srgbClr val="00682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0"/>
                            </p:stCondLst>
                            <p:childTnLst>
                              <p:par>
                                <p:cTn id="260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1285866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tendremos desidia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Seremos más compasivos.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todos habrán sufrido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8600">
                <a:shade val="67500"/>
                <a:satMod val="115000"/>
              </a:srgbClr>
            </a:gs>
            <a:gs pos="100000">
              <a:srgbClr val="008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46a437516690599538516004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332908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5" y="2333829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772579">
                <a:shade val="67500"/>
                <a:satMod val="115000"/>
              </a:srgbClr>
            </a:gs>
            <a:gs pos="100000">
              <a:srgbClr val="77257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1060_wodospad_kwiaty_roslinno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7E54E6">
                <a:shade val="67500"/>
                <a:satMod val="115000"/>
              </a:srgbClr>
            </a:gs>
            <a:gs pos="100000">
              <a:srgbClr val="7E54E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po-de-flores-purpura-hermosa-papel-pintado-1440x900-11069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3500439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2137720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1209026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208894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-719800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500571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500703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500835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F4C2ED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7" grpId="7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8" grpId="7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9" grpId="7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1" grpId="7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128586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Valdrá más lo que es de todos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 jamás conseguido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Seremos más generosos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mucho más comprometidos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7f6893569d8b79e4031c674fda51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-142908" y="-357208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5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6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5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9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9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4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1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5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7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8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5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0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3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4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7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5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9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0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1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3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3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9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0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4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5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9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2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3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0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4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5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9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2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3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7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0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4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5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2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3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6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7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0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1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0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0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1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0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8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9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2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3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6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0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1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8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9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2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3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6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7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0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66F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513_gory-jezioro-morenowe-las-banff-k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3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15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de-colores-de-fondo-del-campo-papel-pintado-1440x900-12187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8605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7200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100010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357950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8605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7200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100010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357950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8605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7200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100010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357950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8605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7200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100010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357950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8605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7200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100010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357950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8605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7200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100010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357950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8605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7200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100010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357950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8605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7200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100010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357950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8605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7200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100010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357950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6000"/>
                            </p:stCondLst>
                            <p:childTnLst>
                              <p:par>
                                <p:cTn id="476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7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Entenderemos lo frágil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significa estar vivos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Sudaremos empatía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quien está y quien se ha ido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950934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5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7030A0"/>
            </a:gs>
            <a:gs pos="50000">
              <a:srgbClr val="F4C2ED">
                <a:shade val="67500"/>
                <a:satMod val="115000"/>
              </a:srgbClr>
            </a:gs>
            <a:gs pos="100000">
              <a:srgbClr val="F4C2E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de-la-primavera-paisaje-papel-pintado-1440x900-14687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66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ylph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194699" y="-36377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787434" y="-71531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408980" y="177919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539617" y="186020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23328" y="463689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837609" y="677985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358806" y="428535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110989" y="686086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051956" y="963756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266237" y="1178052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480585" y="1463822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694866" y="1678118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930179" y="1000039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82362" y="1257590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501551" y="1500105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253734" y="1757656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09209" y="1892449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23490" y="2106745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337838" y="2392515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552119" y="2606811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766466" y="2892582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980747" y="3106878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195095" y="3392648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409376" y="3606944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072922" y="2062364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25105" y="2319915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644294" y="2562430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96477" y="2819981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215667" y="3133934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67850" y="3391485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87039" y="3634000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679793">
            <a:off x="4539222" y="3891551"/>
            <a:ext cx="1145864" cy="1070180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9176958">
            <a:off x="3623690" y="3933949"/>
            <a:ext cx="1145864" cy="1022426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4000"/>
                            </p:stCondLst>
                            <p:childTnLst>
                              <p:par>
                                <p:cTn id="305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Extrañaremos al viejo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pedía un peso en el mercado,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supimos su nombre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siempre estuvo a tu lado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_32-wallpap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21000">
                <a:srgbClr val="FFC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E12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2451a93331b7ba568afd4ab9de7d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ok.com.ua-1317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quizás el viejo pobre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tu Dios disfrazado.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preguntaste el nombre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estabas apurado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wesome-Sunset-sun-rays-forested-mountains-beautiful-mountain-flowers-with-green-grass-Desktop-Wallpaper-HD-for-mobile-phones-and-laptops-915x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_colored_trees-wallpap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8776F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kaz_obrazek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00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todo será un milagro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todo será un legado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respetará la vida,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que hemos ganado 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FF00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atr-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mmer_sunset_flowers-wallpap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5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6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5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9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9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4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1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5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7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8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5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0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3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4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7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5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9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0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1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3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3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9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0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4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5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9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2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3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0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4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5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9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2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3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7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0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4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5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2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3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6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7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0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1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0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0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1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0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8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9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2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3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6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0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1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8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9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2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3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6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7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0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682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aya-zelandiya-gory-oblaka-1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>
            <a:gsLst>
              <a:gs pos="5000">
                <a:srgbClr val="0066F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3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7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7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7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8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8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8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8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0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0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0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1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1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1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3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3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3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7030A0"/>
            </a:gs>
            <a:gs pos="50000">
              <a:srgbClr val="E1CCF0">
                <a:shade val="67500"/>
                <a:satMod val="115000"/>
              </a:srgbClr>
            </a:gs>
            <a:gs pos="100000">
              <a:srgbClr val="E1C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440696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928676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la tormenta pase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pido Dios, apenado,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devuelvas mejores,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nos habías soñado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2786064"/>
            <a:ext cx="13564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Alexis Valdés</a:t>
            </a:r>
            <a:endParaRPr lang="es-PE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6412"/>
            </a:avLst>
          </a:prstGeom>
          <a:solidFill>
            <a:srgbClr val="FFD8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8933"/>
            </a:avLst>
          </a:prstGeom>
          <a:solidFill>
            <a:srgbClr val="FFD8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rgbClr val="FFD8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rgbClr val="FFD8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cooltext352903461206984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0424606">
            <a:off x="5929322" y="3714758"/>
            <a:ext cx="1422222" cy="82539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1007275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SPERANZ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--ESPERANZA--</Template>
  <TotalTime>0</TotalTime>
  <Words>127</Words>
  <Application>Microsoft Office PowerPoint</Application>
  <PresentationFormat>Presentación en pantalla (16:9)</PresentationFormat>
  <Paragraphs>49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--ESPERANZA--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2020-03-25T21:57:34Z</dcterms:created>
  <dcterms:modified xsi:type="dcterms:W3CDTF">2020-03-25T22:00:23Z</dcterms:modified>
</cp:coreProperties>
</file>