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3"/>
  </p:notesMasterIdLst>
  <p:sldIdLst>
    <p:sldId id="298" r:id="rId3"/>
    <p:sldId id="299" r:id="rId4"/>
    <p:sldId id="301" r:id="rId5"/>
    <p:sldId id="275" r:id="rId6"/>
    <p:sldId id="258" r:id="rId7"/>
    <p:sldId id="294" r:id="rId8"/>
    <p:sldId id="302" r:id="rId9"/>
    <p:sldId id="257" r:id="rId10"/>
    <p:sldId id="259" r:id="rId11"/>
    <p:sldId id="303" r:id="rId12"/>
    <p:sldId id="260" r:id="rId13"/>
    <p:sldId id="264" r:id="rId14"/>
    <p:sldId id="292" r:id="rId15"/>
    <p:sldId id="304" r:id="rId16"/>
    <p:sldId id="265" r:id="rId17"/>
    <p:sldId id="297" r:id="rId18"/>
    <p:sldId id="262" r:id="rId19"/>
    <p:sldId id="305" r:id="rId20"/>
    <p:sldId id="287" r:id="rId21"/>
    <p:sldId id="300" r:id="rId22"/>
    <p:sldId id="269" r:id="rId23"/>
    <p:sldId id="306" r:id="rId24"/>
    <p:sldId id="295" r:id="rId25"/>
    <p:sldId id="278" r:id="rId26"/>
    <p:sldId id="267" r:id="rId27"/>
    <p:sldId id="307" r:id="rId28"/>
    <p:sldId id="279" r:id="rId29"/>
    <p:sldId id="261" r:id="rId30"/>
    <p:sldId id="308" r:id="rId31"/>
    <p:sldId id="277" r:id="rId32"/>
    <p:sldId id="286" r:id="rId33"/>
    <p:sldId id="309" r:id="rId34"/>
    <p:sldId id="281" r:id="rId35"/>
    <p:sldId id="289" r:id="rId36"/>
    <p:sldId id="293" r:id="rId37"/>
    <p:sldId id="310" r:id="rId38"/>
    <p:sldId id="284" r:id="rId39"/>
    <p:sldId id="280" r:id="rId40"/>
    <p:sldId id="291" r:id="rId41"/>
    <p:sldId id="311" r:id="rId4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FR6adAAXfsmHeCQyji38w" hashData="NHOVRy1SXu3ht3NG+G0RzESOC0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A8C6EA"/>
    <a:srgbClr val="C5D8FF"/>
    <a:srgbClr val="3D3046"/>
    <a:srgbClr val="CBA9E5"/>
    <a:srgbClr val="A50021"/>
    <a:srgbClr val="EE0077"/>
    <a:srgbClr val="FF99CC"/>
    <a:srgbClr val="00823B"/>
    <a:srgbClr val="A86ED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584" autoAdjust="0"/>
    <p:restoredTop sz="94660"/>
  </p:normalViewPr>
  <p:slideViewPr>
    <p:cSldViewPr>
      <p:cViewPr>
        <p:scale>
          <a:sx n="400" d="100"/>
          <a:sy n="400" d="100"/>
        </p:scale>
        <p:origin x="495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F6BCCB-217D-454F-AC3A-288EA5EB21A6}" type="datetimeFigureOut">
              <a:rPr lang="es-PE" smtClean="0"/>
              <a:pPr/>
              <a:t>1/02/2021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BAB0AC-F546-44FE-B095-1BCB2484474E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BAB0AC-F546-44FE-B095-1BCB2484474E}" type="slidenum">
              <a:rPr lang="es-PE" smtClean="0"/>
              <a:pPr/>
              <a:t>11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AE1A1-59A8-4C4B-BB5B-A547892EADF3}" type="datetimeFigureOut">
              <a:rPr lang="es-PE" smtClean="0"/>
              <a:pPr/>
              <a:t>1/02/2021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A32FD-5906-4524-8B0E-CF34AE1B51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AE1A1-59A8-4C4B-BB5B-A547892EADF3}" type="datetimeFigureOut">
              <a:rPr lang="es-PE" smtClean="0"/>
              <a:pPr/>
              <a:t>1/02/2021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A32FD-5906-4524-8B0E-CF34AE1B51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AE1A1-59A8-4C4B-BB5B-A547892EADF3}" type="datetimeFigureOut">
              <a:rPr lang="es-PE" smtClean="0"/>
              <a:pPr/>
              <a:t>1/02/2021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A32FD-5906-4524-8B0E-CF34AE1B51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AE1A1-59A8-4C4B-BB5B-A547892EADF3}" type="datetimeFigureOut">
              <a:rPr lang="es-PE" smtClean="0"/>
              <a:pPr/>
              <a:t>1/02/2021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A32FD-5906-4524-8B0E-CF34AE1B51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AE1A1-59A8-4C4B-BB5B-A547892EADF3}" type="datetimeFigureOut">
              <a:rPr lang="es-PE" smtClean="0"/>
              <a:pPr/>
              <a:t>1/02/2021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A32FD-5906-4524-8B0E-CF34AE1B51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AE1A1-59A8-4C4B-BB5B-A547892EADF3}" type="datetimeFigureOut">
              <a:rPr lang="es-PE" smtClean="0"/>
              <a:pPr/>
              <a:t>1/02/2021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A32FD-5906-4524-8B0E-CF34AE1B51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AE1A1-59A8-4C4B-BB5B-A547892EADF3}" type="datetimeFigureOut">
              <a:rPr lang="es-PE" smtClean="0"/>
              <a:pPr/>
              <a:t>1/02/2021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A32FD-5906-4524-8B0E-CF34AE1B51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AE1A1-59A8-4C4B-BB5B-A547892EADF3}" type="datetimeFigureOut">
              <a:rPr lang="es-PE" smtClean="0"/>
              <a:pPr/>
              <a:t>1/02/2021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A32FD-5906-4524-8B0E-CF34AE1B51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AE1A1-59A8-4C4B-BB5B-A547892EADF3}" type="datetimeFigureOut">
              <a:rPr lang="es-PE" smtClean="0"/>
              <a:pPr/>
              <a:t>1/02/2021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A32FD-5906-4524-8B0E-CF34AE1B51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AE1A1-59A8-4C4B-BB5B-A547892EADF3}" type="datetimeFigureOut">
              <a:rPr lang="es-PE" smtClean="0"/>
              <a:pPr/>
              <a:t>1/02/2021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A32FD-5906-4524-8B0E-CF34AE1B51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AE1A1-59A8-4C4B-BB5B-A547892EADF3}" type="datetimeFigureOut">
              <a:rPr lang="es-PE" smtClean="0"/>
              <a:pPr/>
              <a:t>1/02/2021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A32FD-5906-4524-8B0E-CF34AE1B51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AE1A1-59A8-4C4B-BB5B-A547892EADF3}" type="datetimeFigureOut">
              <a:rPr lang="es-PE" smtClean="0"/>
              <a:pPr/>
              <a:t>1/02/2021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DA32FD-5906-4524-8B0E-CF34AE1B51E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55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38483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20" y="0"/>
            <a:ext cx="9129880" cy="5143500"/>
          </a:xfrm>
          <a:prstGeom prst="rect">
            <a:avLst/>
          </a:prstGeom>
          <a:effectLst/>
        </p:spPr>
      </p:pic>
      <p:pic>
        <p:nvPicPr>
          <p:cNvPr id="3" name="2 Imagen" descr="clipart-arco-iris-14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7816429">
            <a:off x="3569472" y="760237"/>
            <a:ext cx="1782452" cy="1693328"/>
          </a:xfrm>
          <a:prstGeom prst="rect">
            <a:avLst/>
          </a:prstGeom>
        </p:spPr>
      </p:pic>
      <p:pic>
        <p:nvPicPr>
          <p:cNvPr id="4" name="3 Imagen" descr="clipart-arco-iris-14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4728891">
            <a:off x="4945737" y="1445559"/>
            <a:ext cx="1719336" cy="2057212"/>
          </a:xfrm>
          <a:prstGeom prst="rect">
            <a:avLst/>
          </a:prstGeom>
        </p:spPr>
      </p:pic>
      <p:pic>
        <p:nvPicPr>
          <p:cNvPr id="5" name="4 Imagen" descr="clipart-arco-iris-14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9638361">
            <a:off x="3939344" y="2399709"/>
            <a:ext cx="1676544" cy="1947423"/>
          </a:xfrm>
          <a:prstGeom prst="rect">
            <a:avLst/>
          </a:prstGeom>
        </p:spPr>
      </p:pic>
      <p:pic>
        <p:nvPicPr>
          <p:cNvPr id="6" name="5 Imagen" descr="clipart-arco-iris-14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 rot="13852876" flipH="1" flipV="1">
            <a:off x="2875226" y="1653310"/>
            <a:ext cx="1699226" cy="2083725"/>
          </a:xfrm>
          <a:prstGeom prst="rect">
            <a:avLst/>
          </a:prstGeom>
        </p:spPr>
      </p:pic>
      <p:pic>
        <p:nvPicPr>
          <p:cNvPr id="7" name="6 Imagen" descr="clipart-arco-iris-14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1098615">
            <a:off x="4307139" y="691797"/>
            <a:ext cx="1884632" cy="1832852"/>
          </a:xfrm>
          <a:prstGeom prst="rect">
            <a:avLst/>
          </a:prstGeom>
        </p:spPr>
      </p:pic>
      <p:pic>
        <p:nvPicPr>
          <p:cNvPr id="8" name="7 Imagen" descr="clipart-arco-iris-14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7645679">
            <a:off x="4865066" y="2074579"/>
            <a:ext cx="1428760" cy="2194296"/>
          </a:xfrm>
          <a:prstGeom prst="rect">
            <a:avLst/>
          </a:prstGeom>
        </p:spPr>
      </p:pic>
      <p:pic>
        <p:nvPicPr>
          <p:cNvPr id="9" name="8 Imagen" descr="clipart-arco-iris-14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347428">
            <a:off x="3252255" y="2141783"/>
            <a:ext cx="1676544" cy="2279023"/>
          </a:xfrm>
          <a:prstGeom prst="rect">
            <a:avLst/>
          </a:prstGeom>
        </p:spPr>
      </p:pic>
      <p:pic>
        <p:nvPicPr>
          <p:cNvPr id="10" name="9 Imagen" descr="clipart-arco-iris-14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4715213">
            <a:off x="3051477" y="1228625"/>
            <a:ext cx="1735072" cy="1648317"/>
          </a:xfrm>
          <a:prstGeom prst="rect">
            <a:avLst/>
          </a:prstGeom>
        </p:spPr>
      </p:pic>
      <p:pic>
        <p:nvPicPr>
          <p:cNvPr id="13" name="12 Imagen" descr="cooltext375541141480720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14282" y="1741468"/>
            <a:ext cx="3429024" cy="803175"/>
          </a:xfrm>
          <a:prstGeom prst="rect">
            <a:avLst/>
          </a:prstGeom>
        </p:spPr>
      </p:pic>
      <p:pic>
        <p:nvPicPr>
          <p:cNvPr id="14" name="13 Imagen" descr="cooltext375541376356663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928662" y="4071948"/>
            <a:ext cx="1643074" cy="292681"/>
          </a:xfrm>
          <a:prstGeom prst="rect">
            <a:avLst/>
          </a:prstGeom>
        </p:spPr>
      </p:pic>
      <p:pic>
        <p:nvPicPr>
          <p:cNvPr id="15" name="14 Imagen" descr="stock-photo-738483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9880" cy="5143500"/>
          </a:xfrm>
          <a:prstGeom prst="rect">
            <a:avLst/>
          </a:prstGeom>
          <a:effectLst/>
        </p:spPr>
      </p:pic>
    </p:spTree>
  </p:cSld>
  <p:clrMapOvr>
    <a:masterClrMapping/>
  </p:clrMapOvr>
  <p:transition advClick="0" advTm="22000">
    <p:sndAc>
      <p:stSnd loop="1">
        <p:snd r:embed="rId2" name="Ennio Morricone - Le vent, le cr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95000"/>
              </a:schemeClr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7102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7" y="0"/>
            <a:ext cx="9286908" cy="5143500"/>
          </a:xfrm>
          <a:prstGeom prst="rect">
            <a:avLst/>
          </a:prstGeom>
        </p:spPr>
      </p:pic>
      <p:pic>
        <p:nvPicPr>
          <p:cNvPr id="4" name="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8429652" y="0"/>
            <a:ext cx="714348" cy="71434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7858148" y="500048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7286644" y="100011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6786578" y="150018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8429638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7215206" y="2714626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7643834" y="328613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8001024" y="385763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6715140" y="221456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6715140" y="0"/>
            <a:ext cx="714348" cy="71434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6143636" y="500048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5572132" y="100011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5072066" y="150018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6715126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5500694" y="2714626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5929322" y="328613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6286512" y="385763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5000628" y="221456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4429124" y="0"/>
            <a:ext cx="714348" cy="71434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3857620" y="500048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3286116" y="100011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2786050" y="150018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4429110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3214678" y="2714626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3643306" y="328613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4000496" y="385763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2714612" y="221456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2143108" y="0"/>
            <a:ext cx="714348" cy="71434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1571604" y="500048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1000100" y="100011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500034" y="150018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2143094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928662" y="2714626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1357290" y="328613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1714480" y="385763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bright="20000" contrast="40000"/>
          </a:blip>
          <a:srcRect l="17578" t="20508" r="20898" b="17968"/>
          <a:stretch>
            <a:fillRect/>
          </a:stretch>
        </p:blipFill>
        <p:spPr>
          <a:xfrm>
            <a:off x="428596" y="221456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40" name="39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75000"/>
                <a:lumOff val="25000"/>
              </a:schemeClr>
            </a:gs>
            <a:gs pos="50000">
              <a:schemeClr val="accent2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2">
                <a:lumMod val="20000"/>
                <a:lumOff val="8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8464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4786314" y="1714494"/>
            <a:ext cx="36433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/>
              <a:t>Cuando la tormenta pase y se amansen los caminos y seamos sobrevivientes de un naufragio </a:t>
            </a:r>
            <a:r>
              <a:rPr lang="es-PE" sz="2400" b="1" dirty="0" smtClean="0"/>
              <a:t>colectivo…</a:t>
            </a:r>
            <a:endParaRPr lang="es-PE" sz="2400" b="1" dirty="0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139D3">
                <a:shade val="67500"/>
                <a:satMod val="115000"/>
              </a:srgbClr>
            </a:gs>
            <a:gs pos="100000">
              <a:srgbClr val="9139D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02743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0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H="1">
            <a:off x="3071802" y="0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4429124" y="642924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071802" y="642924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1214428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H="1">
            <a:off x="3071802" y="1214428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4429124" y="1785951"/>
            <a:ext cx="1571636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071802" y="1785951"/>
            <a:ext cx="1581160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2428875"/>
            <a:ext cx="1571636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H="1">
            <a:off x="3071802" y="2428875"/>
            <a:ext cx="1581160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4429124" y="3000379"/>
            <a:ext cx="1571636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071802" y="3000379"/>
            <a:ext cx="1581160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3571900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H="1">
            <a:off x="3071802" y="3571900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4429124" y="4214824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071802" y="4214824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43340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1571618"/>
            <a:ext cx="947861" cy="1030284"/>
          </a:xfrm>
          <a:prstGeom prst="rect">
            <a:avLst/>
          </a:prstGeom>
          <a:effectLst/>
        </p:spPr>
      </p:pic>
      <p:pic>
        <p:nvPicPr>
          <p:cNvPr id="5" name="4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0" y="2571750"/>
            <a:ext cx="947861" cy="1000132"/>
          </a:xfrm>
          <a:prstGeom prst="rect">
            <a:avLst/>
          </a:prstGeom>
          <a:effectLst/>
        </p:spPr>
      </p:pic>
      <p:pic>
        <p:nvPicPr>
          <p:cNvPr id="6" name="5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643306" y="0"/>
            <a:ext cx="947861" cy="1030284"/>
          </a:xfrm>
          <a:prstGeom prst="rect">
            <a:avLst/>
          </a:prstGeom>
          <a:effectLst/>
        </p:spPr>
      </p:pic>
      <p:pic>
        <p:nvPicPr>
          <p:cNvPr id="7" name="6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71868" y="4113216"/>
            <a:ext cx="947861" cy="1030284"/>
          </a:xfrm>
          <a:prstGeom prst="rect">
            <a:avLst/>
          </a:prstGeom>
          <a:effectLst/>
        </p:spPr>
      </p:pic>
      <p:pic>
        <p:nvPicPr>
          <p:cNvPr id="8" name="7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4643438" y="0"/>
            <a:ext cx="947861" cy="1000132"/>
          </a:xfrm>
          <a:prstGeom prst="rect">
            <a:avLst/>
          </a:prstGeom>
          <a:effectLst/>
        </p:spPr>
      </p:pic>
      <p:pic>
        <p:nvPicPr>
          <p:cNvPr id="9" name="8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4572000" y="4143368"/>
            <a:ext cx="947861" cy="1000132"/>
          </a:xfrm>
          <a:prstGeom prst="rect">
            <a:avLst/>
          </a:prstGeom>
          <a:effectLst/>
        </p:spPr>
      </p:pic>
      <p:pic>
        <p:nvPicPr>
          <p:cNvPr id="10" name="9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196139" y="1643056"/>
            <a:ext cx="947861" cy="1030284"/>
          </a:xfrm>
          <a:prstGeom prst="rect">
            <a:avLst/>
          </a:prstGeom>
          <a:effectLst/>
        </p:spPr>
      </p:pic>
      <p:pic>
        <p:nvPicPr>
          <p:cNvPr id="11" name="10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8196139" y="2714626"/>
            <a:ext cx="947861" cy="1000132"/>
          </a:xfrm>
          <a:prstGeom prst="rect">
            <a:avLst/>
          </a:prstGeom>
          <a:effectLst/>
        </p:spPr>
      </p:pic>
      <p:pic>
        <p:nvPicPr>
          <p:cNvPr id="12" name="11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000100" y="1643056"/>
            <a:ext cx="947861" cy="1030284"/>
          </a:xfrm>
          <a:prstGeom prst="rect">
            <a:avLst/>
          </a:prstGeom>
          <a:effectLst/>
        </p:spPr>
      </p:pic>
      <p:pic>
        <p:nvPicPr>
          <p:cNvPr id="13" name="12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000232" y="1357304"/>
            <a:ext cx="947861" cy="1030284"/>
          </a:xfrm>
          <a:prstGeom prst="rect">
            <a:avLst/>
          </a:prstGeom>
          <a:effectLst/>
        </p:spPr>
      </p:pic>
      <p:pic>
        <p:nvPicPr>
          <p:cNvPr id="14" name="13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000364" y="857238"/>
            <a:ext cx="947861" cy="1030284"/>
          </a:xfrm>
          <a:prstGeom prst="rect">
            <a:avLst/>
          </a:prstGeom>
          <a:effectLst/>
        </p:spPr>
      </p:pic>
      <p:pic>
        <p:nvPicPr>
          <p:cNvPr id="15" name="14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5072066" y="857238"/>
            <a:ext cx="947861" cy="1000132"/>
          </a:xfrm>
          <a:prstGeom prst="rect">
            <a:avLst/>
          </a:prstGeom>
          <a:effectLst/>
        </p:spPr>
      </p:pic>
      <p:pic>
        <p:nvPicPr>
          <p:cNvPr id="16" name="15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V="1">
            <a:off x="6072198" y="1285866"/>
            <a:ext cx="947861" cy="1000132"/>
          </a:xfrm>
          <a:prstGeom prst="rect">
            <a:avLst/>
          </a:prstGeom>
          <a:effectLst/>
        </p:spPr>
      </p:pic>
      <p:pic>
        <p:nvPicPr>
          <p:cNvPr id="17" name="16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7072330" y="1571618"/>
            <a:ext cx="947861" cy="1000132"/>
          </a:xfrm>
          <a:prstGeom prst="rect">
            <a:avLst/>
          </a:prstGeom>
          <a:effectLst/>
        </p:spPr>
      </p:pic>
      <p:pic>
        <p:nvPicPr>
          <p:cNvPr id="18" name="17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1071538" y="2786064"/>
            <a:ext cx="947861" cy="1000132"/>
          </a:xfrm>
          <a:prstGeom prst="rect">
            <a:avLst/>
          </a:prstGeom>
          <a:effectLst/>
        </p:spPr>
      </p:pic>
      <p:pic>
        <p:nvPicPr>
          <p:cNvPr id="19" name="18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V="1">
            <a:off x="2000232" y="3000378"/>
            <a:ext cx="947861" cy="1000132"/>
          </a:xfrm>
          <a:prstGeom prst="rect">
            <a:avLst/>
          </a:prstGeom>
          <a:effectLst/>
        </p:spPr>
      </p:pic>
      <p:pic>
        <p:nvPicPr>
          <p:cNvPr id="20" name="19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2857488" y="3429006"/>
            <a:ext cx="947861" cy="1000132"/>
          </a:xfrm>
          <a:prstGeom prst="rect">
            <a:avLst/>
          </a:prstGeom>
          <a:effectLst/>
        </p:spPr>
      </p:pic>
      <p:pic>
        <p:nvPicPr>
          <p:cNvPr id="21" name="20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5357818" y="3500444"/>
            <a:ext cx="947861" cy="1000132"/>
          </a:xfrm>
          <a:prstGeom prst="rect">
            <a:avLst/>
          </a:prstGeom>
          <a:effectLst/>
        </p:spPr>
      </p:pic>
      <p:pic>
        <p:nvPicPr>
          <p:cNvPr id="22" name="21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V="1">
            <a:off x="6215074" y="3071816"/>
            <a:ext cx="947861" cy="1000132"/>
          </a:xfrm>
          <a:prstGeom prst="rect">
            <a:avLst/>
          </a:prstGeom>
          <a:effectLst/>
        </p:spPr>
      </p:pic>
      <p:pic>
        <p:nvPicPr>
          <p:cNvPr id="23" name="22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7143768" y="2928940"/>
            <a:ext cx="947861" cy="1000132"/>
          </a:xfrm>
          <a:prstGeom prst="rect">
            <a:avLst/>
          </a:prstGeom>
          <a:effectLst/>
        </p:spPr>
      </p:pic>
      <p:sp>
        <p:nvSpPr>
          <p:cNvPr id="24" name="23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F0B71"/>
            </a:gs>
            <a:gs pos="50000">
              <a:srgbClr val="FFCC66">
                <a:shade val="67500"/>
                <a:satMod val="115000"/>
              </a:srgbClr>
            </a:gs>
            <a:gs pos="100000">
              <a:srgbClr val="FFCC66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730676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00364" y="2080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643438" y="2079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00364" y="359252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643438" y="359251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642942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642941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1000114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1000113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1285885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1285884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1643057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1643056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1998166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1998165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2355338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2355337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2783983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2783982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3141155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3141154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3426926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3426925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3784098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3784097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4214824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4214824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1" name="30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8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5DCFF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4357686" y="23574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PE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928662" y="2000246"/>
            <a:ext cx="38576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/>
              <a:t>Con el corazón lloroso y el destino bendecido nos sentiremos dichosos tan sólo por estar vivos</a:t>
            </a:r>
            <a:endParaRPr lang="es-PE" sz="2400" b="1" dirty="0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4184D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33560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2080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079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359252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359251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642942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642941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000114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000113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285885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285884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643057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643056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998166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998165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355338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2355337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783983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2783982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141155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141154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426926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426925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784098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784097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4214824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4214824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0" name="29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6000"/>
                            </p:stCondLst>
                            <p:childTnLst>
                              <p:par>
                                <p:cTn id="16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50606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86696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8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7" name="16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8" name="17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9" name="18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0" name="19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4" name="23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2643188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5" name="24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2643188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6" name="25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2643188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9" name="28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2643188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1" name="30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3929072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2" name="31 Imagen" descr="Dust-and-Aerosols-SWIRL-graphic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3929072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6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CFF"/>
            </a:gs>
            <a:gs pos="50000">
              <a:srgbClr val="FEEDDA">
                <a:shade val="67500"/>
                <a:satMod val="115000"/>
              </a:srgbClr>
            </a:gs>
            <a:gs pos="100000">
              <a:srgbClr val="FEEDDA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2 CuadroTexto"/>
          <p:cNvSpPr txBox="1"/>
          <p:nvPr/>
        </p:nvSpPr>
        <p:spPr>
          <a:xfrm>
            <a:off x="3643306" y="2143122"/>
            <a:ext cx="45005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/>
              <a:t>Y le daremos un abrazo al primer desconocido y alabaremos la suerte de conservar un amigo</a:t>
            </a:r>
            <a:endParaRPr lang="es-PE" sz="2400" b="1" dirty="0"/>
          </a:p>
        </p:txBody>
      </p:sp>
      <p:sp>
        <p:nvSpPr>
          <p:cNvPr id="4" name="3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EA4D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517864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d6ixd0n-6b8728e9-2cc2-4718-9ec9-7bfde31d7595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 flipV="1">
            <a:off x="4357686" y="0"/>
            <a:ext cx="1643074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d6ixd0n-6b8728e9-2cc2-4718-9ec9-7bfde31d7595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 flipH="1" flipV="1">
            <a:off x="3071802" y="0"/>
            <a:ext cx="1652598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d6ixd0n-6b8728e9-2cc2-4718-9ec9-7bfde31d7595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 flipV="1">
            <a:off x="4357686" y="1142990"/>
            <a:ext cx="1643074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d6ixd0n-6b8728e9-2cc2-4718-9ec9-7bfde31d7595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 flipH="1" flipV="1">
            <a:off x="3071802" y="1142990"/>
            <a:ext cx="1652598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6ixd0n-6b8728e9-2cc2-4718-9ec9-7bfde31d7595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 flipV="1">
            <a:off x="4357686" y="2357454"/>
            <a:ext cx="1643074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6ixd0n-6b8728e9-2cc2-4718-9ec9-7bfde31d7595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 flipH="1" flipV="1">
            <a:off x="3071802" y="2357454"/>
            <a:ext cx="1652598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6ixd0n-6b8728e9-2cc2-4718-9ec9-7bfde31d7595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 flipV="1">
            <a:off x="4357686" y="3500444"/>
            <a:ext cx="1643074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6ixd0n-6b8728e9-2cc2-4718-9ec9-7bfde31d7595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 flipH="1" flipV="1">
            <a:off x="3071802" y="3500444"/>
            <a:ext cx="1652598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accent3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5604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3" name="2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57190" y="-285752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71420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28794" y="1000114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4612" y="1500180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14744" y="2000246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2428874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2857502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9586" y="4000510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3214692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3571882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571486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006C31">
                <a:shade val="67500"/>
                <a:satMod val="115000"/>
              </a:srgbClr>
            </a:gs>
            <a:gs pos="100000">
              <a:srgbClr val="006C31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495657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0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71802" y="0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642924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071802" y="642924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1214428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71802" y="1214428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1785951"/>
            <a:ext cx="1571636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071802" y="1785951"/>
            <a:ext cx="1581160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2428875"/>
            <a:ext cx="1571636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71802" y="2428875"/>
            <a:ext cx="1581160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3000379"/>
            <a:ext cx="1571636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071802" y="3000379"/>
            <a:ext cx="1581160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3571900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71802" y="3571900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214824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071802" y="4214824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4E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3786182" y="428610"/>
            <a:ext cx="49292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/>
              <a:t>Y entonces recordaremos todo aquello que perdimos y de una vez aprenderemos todo lo que no aprendimos pues todos habrán sufrido</a:t>
            </a:r>
            <a:endParaRPr lang="es-PE" sz="2400" b="1" dirty="0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AC047C">
                <a:shade val="67500"/>
                <a:satMod val="115000"/>
              </a:srgbClr>
            </a:gs>
            <a:gs pos="100000">
              <a:srgbClr val="AC047C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74314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b="7499"/>
          <a:stretch>
            <a:fillRect/>
          </a:stretch>
        </p:blipFill>
        <p:spPr>
          <a:xfrm>
            <a:off x="8156617" y="0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b="7499"/>
          <a:stretch>
            <a:fillRect/>
          </a:stretch>
        </p:blipFill>
        <p:spPr>
          <a:xfrm>
            <a:off x="142844" y="0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b="7499"/>
          <a:stretch>
            <a:fillRect/>
          </a:stretch>
        </p:blipFill>
        <p:spPr>
          <a:xfrm>
            <a:off x="3571868" y="4143386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b="7499"/>
          <a:stretch>
            <a:fillRect/>
          </a:stretch>
        </p:blipFill>
        <p:spPr>
          <a:xfrm>
            <a:off x="4572000" y="4143386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b="7499"/>
          <a:stretch>
            <a:fillRect/>
          </a:stretch>
        </p:blipFill>
        <p:spPr>
          <a:xfrm>
            <a:off x="357158" y="928676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b="7499"/>
          <a:stretch>
            <a:fillRect/>
          </a:stretch>
        </p:blipFill>
        <p:spPr>
          <a:xfrm>
            <a:off x="7929586" y="1000114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b="7499"/>
          <a:stretch>
            <a:fillRect/>
          </a:stretch>
        </p:blipFill>
        <p:spPr>
          <a:xfrm>
            <a:off x="785786" y="1785932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b="7499"/>
          <a:stretch>
            <a:fillRect/>
          </a:stretch>
        </p:blipFill>
        <p:spPr>
          <a:xfrm>
            <a:off x="7286644" y="1785932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b="7499"/>
          <a:stretch>
            <a:fillRect/>
          </a:stretch>
        </p:blipFill>
        <p:spPr>
          <a:xfrm>
            <a:off x="1500166" y="2500312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b="7499"/>
          <a:stretch>
            <a:fillRect/>
          </a:stretch>
        </p:blipFill>
        <p:spPr>
          <a:xfrm>
            <a:off x="6643702" y="2428874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b="7499"/>
          <a:stretch>
            <a:fillRect/>
          </a:stretch>
        </p:blipFill>
        <p:spPr>
          <a:xfrm>
            <a:off x="2214546" y="3143254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b="7499"/>
          <a:stretch>
            <a:fillRect/>
          </a:stretch>
        </p:blipFill>
        <p:spPr>
          <a:xfrm>
            <a:off x="6072198" y="3143254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b="7499"/>
          <a:stretch>
            <a:fillRect/>
          </a:stretch>
        </p:blipFill>
        <p:spPr>
          <a:xfrm>
            <a:off x="2857488" y="3786196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lum bright="30000" contrast="40000"/>
          </a:blip>
          <a:srcRect b="7499"/>
          <a:stretch>
            <a:fillRect/>
          </a:stretch>
        </p:blipFill>
        <p:spPr>
          <a:xfrm>
            <a:off x="5357818" y="3714758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3000">
              <a:srgbClr val="FFCCFF"/>
            </a:gs>
            <a:gs pos="50000">
              <a:srgbClr val="A124A4">
                <a:shade val="67500"/>
                <a:satMod val="115000"/>
              </a:srgbClr>
            </a:gs>
            <a:gs pos="100000">
              <a:srgbClr val="A124A4">
                <a:shade val="100000"/>
                <a:satMod val="115000"/>
              </a:srgbClr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60785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8" y="0"/>
            <a:ext cx="928690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357190" y="-285752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28596" y="71420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928794" y="1000114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1500180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714744" y="2000246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428874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86380" y="2857502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929586" y="4000510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43636" y="3214692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000892" y="3571882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571486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95000"/>
              </a:schemeClr>
            </a:gs>
            <a:gs pos="50000">
              <a:srgbClr val="E44481">
                <a:shade val="67500"/>
                <a:satMod val="115000"/>
              </a:srgbClr>
            </a:gs>
            <a:gs pos="100000">
              <a:srgbClr val="E4448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46872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8429652" y="0"/>
            <a:ext cx="714348" cy="71434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7858148" y="500048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7286644" y="100011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6786578" y="150018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8429638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7215206" y="2714626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7643834" y="328613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8001024" y="385763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6715140" y="221456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6715140" y="0"/>
            <a:ext cx="714348" cy="71434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6143636" y="500048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5572132" y="100011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5072066" y="150018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6715126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5500694" y="2714626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5929322" y="328613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6286512" y="385763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5000628" y="221456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4429124" y="0"/>
            <a:ext cx="714348" cy="71434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3857620" y="500048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3286116" y="100011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2786050" y="150018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4429110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3214678" y="2714626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3643306" y="328613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4000496" y="385763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2714612" y="221456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2143108" y="0"/>
            <a:ext cx="714348" cy="71434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1571604" y="500048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1000100" y="100011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500034" y="150018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2143094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928662" y="2714626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1357290" y="328613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1714480" y="385763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44481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428596" y="221456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41" name="40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A4E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65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714348" y="1500180"/>
            <a:ext cx="37147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/>
              <a:t>Ya no tendremos desidia seremos más compasivos, pues todos habrán </a:t>
            </a:r>
            <a:r>
              <a:rPr lang="es-PE" sz="2400" b="1" dirty="0" smtClean="0"/>
              <a:t>sufrido</a:t>
            </a:r>
            <a:endParaRPr lang="es-PE" sz="2400" b="1" dirty="0" smtClean="0"/>
          </a:p>
          <a:p>
            <a:pPr algn="ctr"/>
            <a:endParaRPr lang="es-PE" sz="2400" b="1" dirty="0"/>
          </a:p>
        </p:txBody>
      </p:sp>
      <p:sp>
        <p:nvSpPr>
          <p:cNvPr id="6" name="5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FFCB97">
                <a:shade val="67500"/>
                <a:satMod val="115000"/>
              </a:srgbClr>
            </a:gs>
            <a:gs pos="100000">
              <a:srgbClr val="FFCB97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43611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3571868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3571868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3571868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3571868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3571868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3571868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00562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4500562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00562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00562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4500562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4500562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2643174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2643174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2643174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2643174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2643174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2643174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5429256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5429256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5429256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5429256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5429256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5429256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1785918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1785918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1785918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1785918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1785918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1785918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6357950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6357950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6357950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6357950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6357950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>
            <a:off x="6357950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0" name="49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82292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pic>
        <p:nvPicPr>
          <p:cNvPr id="4" name="3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30000" contrast="40000"/>
          </a:blip>
          <a:srcRect b="7499"/>
          <a:stretch>
            <a:fillRect/>
          </a:stretch>
        </p:blipFill>
        <p:spPr>
          <a:xfrm>
            <a:off x="8156617" y="0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30000" contrast="40000"/>
          </a:blip>
          <a:srcRect b="7499"/>
          <a:stretch>
            <a:fillRect/>
          </a:stretch>
        </p:blipFill>
        <p:spPr>
          <a:xfrm>
            <a:off x="142844" y="0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30000" contrast="40000"/>
          </a:blip>
          <a:srcRect b="7499"/>
          <a:stretch>
            <a:fillRect/>
          </a:stretch>
        </p:blipFill>
        <p:spPr>
          <a:xfrm>
            <a:off x="3571868" y="4143386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30000" contrast="40000"/>
          </a:blip>
          <a:srcRect b="7499"/>
          <a:stretch>
            <a:fillRect/>
          </a:stretch>
        </p:blipFill>
        <p:spPr>
          <a:xfrm>
            <a:off x="4572000" y="4143386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30000" contrast="40000"/>
          </a:blip>
          <a:srcRect b="7499"/>
          <a:stretch>
            <a:fillRect/>
          </a:stretch>
        </p:blipFill>
        <p:spPr>
          <a:xfrm>
            <a:off x="357158" y="928676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30000" contrast="40000"/>
          </a:blip>
          <a:srcRect b="7499"/>
          <a:stretch>
            <a:fillRect/>
          </a:stretch>
        </p:blipFill>
        <p:spPr>
          <a:xfrm>
            <a:off x="7929586" y="1000114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30000" contrast="40000"/>
          </a:blip>
          <a:srcRect b="7499"/>
          <a:stretch>
            <a:fillRect/>
          </a:stretch>
        </p:blipFill>
        <p:spPr>
          <a:xfrm>
            <a:off x="785786" y="1785932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30000" contrast="40000"/>
          </a:blip>
          <a:srcRect b="7499"/>
          <a:stretch>
            <a:fillRect/>
          </a:stretch>
        </p:blipFill>
        <p:spPr>
          <a:xfrm>
            <a:off x="7286644" y="1785932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30000" contrast="40000"/>
          </a:blip>
          <a:srcRect b="7499"/>
          <a:stretch>
            <a:fillRect/>
          </a:stretch>
        </p:blipFill>
        <p:spPr>
          <a:xfrm>
            <a:off x="1500166" y="2500312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30000" contrast="40000"/>
          </a:blip>
          <a:srcRect b="7499"/>
          <a:stretch>
            <a:fillRect/>
          </a:stretch>
        </p:blipFill>
        <p:spPr>
          <a:xfrm>
            <a:off x="6643702" y="2428874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30000" contrast="40000"/>
          </a:blip>
          <a:srcRect b="7499"/>
          <a:stretch>
            <a:fillRect/>
          </a:stretch>
        </p:blipFill>
        <p:spPr>
          <a:xfrm>
            <a:off x="2214546" y="3143254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30000" contrast="40000"/>
          </a:blip>
          <a:srcRect b="7499"/>
          <a:stretch>
            <a:fillRect/>
          </a:stretch>
        </p:blipFill>
        <p:spPr>
          <a:xfrm>
            <a:off x="6072198" y="3143254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30000" contrast="40000"/>
          </a:blip>
          <a:srcRect b="7499"/>
          <a:stretch>
            <a:fillRect/>
          </a:stretch>
        </p:blipFill>
        <p:spPr>
          <a:xfrm>
            <a:off x="2857488" y="3786196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66FF">
                <a:tint val="45000"/>
                <a:satMod val="400000"/>
              </a:srgbClr>
            </a:duotone>
            <a:lum bright="30000" contrast="40000"/>
          </a:blip>
          <a:srcRect b="7499"/>
          <a:stretch>
            <a:fillRect/>
          </a:stretch>
        </p:blipFill>
        <p:spPr>
          <a:xfrm>
            <a:off x="5357818" y="3714758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83869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4429124" y="2071684"/>
            <a:ext cx="2286016" cy="1143008"/>
          </a:xfrm>
          <a:prstGeom prst="rect">
            <a:avLst/>
          </a:prstGeom>
        </p:spPr>
      </p:pic>
      <p:pic>
        <p:nvPicPr>
          <p:cNvPr id="5" name="4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9797521" flipH="1" flipV="1">
            <a:off x="2446300" y="2567406"/>
            <a:ext cx="2287127" cy="1143008"/>
          </a:xfrm>
          <a:prstGeom prst="rect">
            <a:avLst/>
          </a:prstGeom>
        </p:spPr>
      </p:pic>
      <p:pic>
        <p:nvPicPr>
          <p:cNvPr id="6" name="5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6200000">
            <a:off x="3500430" y="1000114"/>
            <a:ext cx="2286016" cy="1143008"/>
          </a:xfrm>
          <a:prstGeom prst="rect">
            <a:avLst/>
          </a:prstGeom>
        </p:spPr>
      </p:pic>
      <p:pic>
        <p:nvPicPr>
          <p:cNvPr id="7" name="6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5400000">
            <a:off x="3286116" y="3000378"/>
            <a:ext cx="2286016" cy="1143008"/>
          </a:xfrm>
          <a:prstGeom prst="rect">
            <a:avLst/>
          </a:prstGeom>
        </p:spPr>
      </p:pic>
      <p:pic>
        <p:nvPicPr>
          <p:cNvPr id="8" name="7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8333229">
            <a:off x="4201382" y="1190772"/>
            <a:ext cx="2286016" cy="1143008"/>
          </a:xfrm>
          <a:prstGeom prst="rect">
            <a:avLst/>
          </a:prstGeom>
        </p:spPr>
      </p:pic>
      <p:pic>
        <p:nvPicPr>
          <p:cNvPr id="9" name="8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2638363">
            <a:off x="4148320" y="2776521"/>
            <a:ext cx="2286016" cy="1143008"/>
          </a:xfrm>
          <a:prstGeom prst="rect">
            <a:avLst/>
          </a:prstGeom>
        </p:spPr>
      </p:pic>
      <p:pic>
        <p:nvPicPr>
          <p:cNvPr id="10" name="9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 rot="10800000">
            <a:off x="2285984" y="1857370"/>
            <a:ext cx="2286016" cy="1143008"/>
          </a:xfrm>
          <a:prstGeom prst="rect">
            <a:avLst/>
          </a:prstGeom>
        </p:spPr>
      </p:pic>
      <p:pic>
        <p:nvPicPr>
          <p:cNvPr id="11" name="10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794477">
            <a:off x="2673490" y="1099578"/>
            <a:ext cx="2286016" cy="1143008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50000">
              <a:srgbClr val="00823B">
                <a:shade val="67500"/>
                <a:satMod val="115000"/>
              </a:srgbClr>
            </a:gs>
            <a:gs pos="100000">
              <a:srgbClr val="00823B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CuadroTexto"/>
          <p:cNvSpPr txBox="1"/>
          <p:nvPr/>
        </p:nvSpPr>
        <p:spPr>
          <a:xfrm>
            <a:off x="4572001" y="1357304"/>
            <a:ext cx="40005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chemeClr val="bg1"/>
                </a:solidFill>
              </a:rPr>
              <a:t>Valdrá más lo que es de todos que lo jamás conseguido seremos más generosos Y mucho más comprometidos</a:t>
            </a:r>
          </a:p>
          <a:p>
            <a:pPr algn="ctr"/>
            <a:r>
              <a:rPr lang="es-PE" sz="2400" b="1" dirty="0" smtClean="0">
                <a:solidFill>
                  <a:schemeClr val="bg1"/>
                </a:solidFill>
              </a:rPr>
              <a:t> </a:t>
            </a:r>
          </a:p>
          <a:p>
            <a:pPr algn="ctr"/>
            <a:endParaRPr lang="es-PE" sz="2400" b="1" dirty="0">
              <a:solidFill>
                <a:schemeClr val="bg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D2FD6"/>
            </a:gs>
            <a:gs pos="50000">
              <a:srgbClr val="6D0961">
                <a:shade val="67500"/>
                <a:satMod val="115000"/>
              </a:srgbClr>
            </a:gs>
            <a:gs pos="100000">
              <a:srgbClr val="6D096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78164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36940" cy="5143500"/>
          </a:xfrm>
          <a:prstGeom prst="rect">
            <a:avLst/>
          </a:prstGeom>
        </p:spPr>
      </p:pic>
      <p:pic>
        <p:nvPicPr>
          <p:cNvPr id="3" name="2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696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1438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71514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1448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643306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643570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15140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14480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7" name="16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2643188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8" name="1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2643188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9" name="1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643570" y="2643188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0" name="19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2643188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1" name="20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3929072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2" name="21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3929072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tock-photo-897357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77" y="0"/>
            <a:ext cx="9118023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0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71802" y="0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642924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071802" y="642924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1214428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71802" y="1214428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1785951"/>
            <a:ext cx="1571636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071802" y="1785951"/>
            <a:ext cx="1581160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2428875"/>
            <a:ext cx="1571636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71802" y="2428875"/>
            <a:ext cx="1581160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3000379"/>
            <a:ext cx="1571636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071802" y="3000379"/>
            <a:ext cx="1581160" cy="9286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429124" y="3571900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071802" y="3571900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214824"/>
            <a:ext cx="1571636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071802" y="4214824"/>
            <a:ext cx="1581160" cy="100026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75000"/>
              </a:schemeClr>
            </a:gs>
            <a:gs pos="50000">
              <a:schemeClr val="bg1">
                <a:lumMod val="50000"/>
                <a:shade val="67500"/>
                <a:satMod val="115000"/>
              </a:schemeClr>
            </a:gs>
            <a:gs pos="100000">
              <a:schemeClr val="bg1">
                <a:lumMod val="5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60699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571618"/>
            <a:ext cx="947861" cy="1030284"/>
          </a:xfrm>
          <a:prstGeom prst="rect">
            <a:avLst/>
          </a:prstGeom>
          <a:effectLst/>
        </p:spPr>
      </p:pic>
      <p:pic>
        <p:nvPicPr>
          <p:cNvPr id="6" name="5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0" y="2571750"/>
            <a:ext cx="947861" cy="1000132"/>
          </a:xfrm>
          <a:prstGeom prst="rect">
            <a:avLst/>
          </a:prstGeom>
          <a:effectLst/>
        </p:spPr>
      </p:pic>
      <p:pic>
        <p:nvPicPr>
          <p:cNvPr id="7" name="6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0"/>
            <a:ext cx="947861" cy="1030284"/>
          </a:xfrm>
          <a:prstGeom prst="rect">
            <a:avLst/>
          </a:prstGeom>
          <a:effectLst/>
        </p:spPr>
      </p:pic>
      <p:pic>
        <p:nvPicPr>
          <p:cNvPr id="8" name="7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4113216"/>
            <a:ext cx="947861" cy="1030284"/>
          </a:xfrm>
          <a:prstGeom prst="rect">
            <a:avLst/>
          </a:prstGeom>
          <a:effectLst/>
        </p:spPr>
      </p:pic>
      <p:pic>
        <p:nvPicPr>
          <p:cNvPr id="9" name="8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4643438" y="0"/>
            <a:ext cx="947861" cy="1000132"/>
          </a:xfrm>
          <a:prstGeom prst="rect">
            <a:avLst/>
          </a:prstGeom>
          <a:effectLst/>
        </p:spPr>
      </p:pic>
      <p:pic>
        <p:nvPicPr>
          <p:cNvPr id="10" name="9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4572000" y="4143368"/>
            <a:ext cx="947861" cy="1000132"/>
          </a:xfrm>
          <a:prstGeom prst="rect">
            <a:avLst/>
          </a:prstGeom>
          <a:effectLst/>
        </p:spPr>
      </p:pic>
      <p:pic>
        <p:nvPicPr>
          <p:cNvPr id="11" name="10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96139" y="1643056"/>
            <a:ext cx="947861" cy="1030284"/>
          </a:xfrm>
          <a:prstGeom prst="rect">
            <a:avLst/>
          </a:prstGeom>
          <a:effectLst/>
        </p:spPr>
      </p:pic>
      <p:pic>
        <p:nvPicPr>
          <p:cNvPr id="12" name="11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8196139" y="2714626"/>
            <a:ext cx="947861" cy="1000132"/>
          </a:xfrm>
          <a:prstGeom prst="rect">
            <a:avLst/>
          </a:prstGeom>
          <a:effectLst/>
        </p:spPr>
      </p:pic>
      <p:pic>
        <p:nvPicPr>
          <p:cNvPr id="13" name="12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1643056"/>
            <a:ext cx="947861" cy="1030284"/>
          </a:xfrm>
          <a:prstGeom prst="rect">
            <a:avLst/>
          </a:prstGeom>
          <a:effectLst/>
        </p:spPr>
      </p:pic>
      <p:pic>
        <p:nvPicPr>
          <p:cNvPr id="14" name="13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1357304"/>
            <a:ext cx="947861" cy="1030284"/>
          </a:xfrm>
          <a:prstGeom prst="rect">
            <a:avLst/>
          </a:prstGeom>
          <a:effectLst/>
        </p:spPr>
      </p:pic>
      <p:pic>
        <p:nvPicPr>
          <p:cNvPr id="15" name="14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857238"/>
            <a:ext cx="947861" cy="1030284"/>
          </a:xfrm>
          <a:prstGeom prst="rect">
            <a:avLst/>
          </a:prstGeom>
          <a:effectLst/>
        </p:spPr>
      </p:pic>
      <p:pic>
        <p:nvPicPr>
          <p:cNvPr id="16" name="15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5072066" y="857238"/>
            <a:ext cx="947861" cy="1000132"/>
          </a:xfrm>
          <a:prstGeom prst="rect">
            <a:avLst/>
          </a:prstGeom>
          <a:effectLst/>
        </p:spPr>
      </p:pic>
      <p:pic>
        <p:nvPicPr>
          <p:cNvPr id="17" name="16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072198" y="1285866"/>
            <a:ext cx="947861" cy="1000132"/>
          </a:xfrm>
          <a:prstGeom prst="rect">
            <a:avLst/>
          </a:prstGeom>
          <a:effectLst/>
        </p:spPr>
      </p:pic>
      <p:pic>
        <p:nvPicPr>
          <p:cNvPr id="18" name="17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7072330" y="1571618"/>
            <a:ext cx="947861" cy="1000132"/>
          </a:xfrm>
          <a:prstGeom prst="rect">
            <a:avLst/>
          </a:prstGeom>
          <a:effectLst/>
        </p:spPr>
      </p:pic>
      <p:pic>
        <p:nvPicPr>
          <p:cNvPr id="19" name="18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1071538" y="2786064"/>
            <a:ext cx="947861" cy="1000132"/>
          </a:xfrm>
          <a:prstGeom prst="rect">
            <a:avLst/>
          </a:prstGeom>
          <a:effectLst/>
        </p:spPr>
      </p:pic>
      <p:pic>
        <p:nvPicPr>
          <p:cNvPr id="20" name="19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000232" y="3000378"/>
            <a:ext cx="947861" cy="1000132"/>
          </a:xfrm>
          <a:prstGeom prst="rect">
            <a:avLst/>
          </a:prstGeom>
          <a:effectLst/>
        </p:spPr>
      </p:pic>
      <p:pic>
        <p:nvPicPr>
          <p:cNvPr id="21" name="20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857488" y="3429006"/>
            <a:ext cx="947861" cy="1000132"/>
          </a:xfrm>
          <a:prstGeom prst="rect">
            <a:avLst/>
          </a:prstGeom>
          <a:effectLst/>
        </p:spPr>
      </p:pic>
      <p:pic>
        <p:nvPicPr>
          <p:cNvPr id="22" name="21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5357818" y="3500444"/>
            <a:ext cx="947861" cy="1000132"/>
          </a:xfrm>
          <a:prstGeom prst="rect">
            <a:avLst/>
          </a:prstGeom>
          <a:effectLst/>
        </p:spPr>
      </p:pic>
      <p:pic>
        <p:nvPicPr>
          <p:cNvPr id="23" name="22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6215074" y="3071816"/>
            <a:ext cx="947861" cy="1000132"/>
          </a:xfrm>
          <a:prstGeom prst="rect">
            <a:avLst/>
          </a:prstGeom>
          <a:effectLst/>
        </p:spPr>
      </p:pic>
      <p:pic>
        <p:nvPicPr>
          <p:cNvPr id="24" name="23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EA4D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7143768" y="2928940"/>
            <a:ext cx="947861" cy="1000132"/>
          </a:xfrm>
          <a:prstGeom prst="rect">
            <a:avLst/>
          </a:prstGeom>
          <a:effectLst/>
        </p:spPr>
      </p:pic>
      <p:sp>
        <p:nvSpPr>
          <p:cNvPr id="25" name="24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EE0077">
                <a:shade val="67500"/>
                <a:satMod val="115000"/>
              </a:srgbClr>
            </a:gs>
            <a:gs pos="100000">
              <a:srgbClr val="EE0077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46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3571868" y="1571618"/>
            <a:ext cx="42148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Entenderemos lo frágil que significa estar vivos sudaremos empatía </a:t>
            </a:r>
          </a:p>
          <a:p>
            <a:pPr algn="ctr"/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quien está y quien se ha ido</a:t>
            </a:r>
            <a:endParaRPr lang="es-PE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7000">
              <a:schemeClr val="accent1">
                <a:lumMod val="40000"/>
                <a:lumOff val="60000"/>
              </a:schemeClr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64974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357190" y="-285752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596" y="71420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1000114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1500180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2000246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428874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86380" y="2857502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86" y="4000510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143636" y="3214692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00892" y="3571882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blue-flower-design-m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571486"/>
            <a:ext cx="928662" cy="9286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CC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0365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17" name="16 Imagen" descr="d6ixd0n-6b8728e9-2cc2-4718-9ec9-7bfde31d7595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V="1">
            <a:off x="4357686" y="0"/>
            <a:ext cx="1643074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d6ixd0n-6b8728e9-2cc2-4718-9ec9-7bfde31d7595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H="1" flipV="1">
            <a:off x="3071802" y="0"/>
            <a:ext cx="1652598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d6ixd0n-6b8728e9-2cc2-4718-9ec9-7bfde31d7595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V="1">
            <a:off x="4357686" y="1142990"/>
            <a:ext cx="1643074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d6ixd0n-6b8728e9-2cc2-4718-9ec9-7bfde31d7595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H="1" flipV="1">
            <a:off x="3071802" y="1142990"/>
            <a:ext cx="1652598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d6ixd0n-6b8728e9-2cc2-4718-9ec9-7bfde31d7595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V="1">
            <a:off x="4357686" y="2357454"/>
            <a:ext cx="1643074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d6ixd0n-6b8728e9-2cc2-4718-9ec9-7bfde31d7595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H="1" flipV="1">
            <a:off x="3071802" y="2357454"/>
            <a:ext cx="1652598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d6ixd0n-6b8728e9-2cc2-4718-9ec9-7bfde31d7595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V="1">
            <a:off x="4357686" y="3500444"/>
            <a:ext cx="1643074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d6ixd0n-6b8728e9-2cc2-4718-9ec9-7bfde31d7595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 flipH="1" flipV="1">
            <a:off x="3071802" y="3500444"/>
            <a:ext cx="1652598" cy="142877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50021"/>
            </a:gs>
            <a:gs pos="50000">
              <a:schemeClr val="bg1">
                <a:lumMod val="85000"/>
                <a:shade val="67500"/>
                <a:satMod val="115000"/>
              </a:schemeClr>
            </a:gs>
            <a:gs pos="100000">
              <a:schemeClr val="bg1">
                <a:lumMod val="8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46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428596" y="500048"/>
            <a:ext cx="378621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/>
              <a:t>Extrañaremos al viejo que pedía un peso en el mercado, que no supimos su nombre y siempre estuvo a tu lado y quizás el viejo pobre era tu Dios disfrazado. Nunca preguntaste el nombre porque estabas apurado</a:t>
            </a:r>
            <a:endParaRPr lang="es-PE" sz="2400" b="1" dirty="0"/>
          </a:p>
        </p:txBody>
      </p:sp>
      <p:sp>
        <p:nvSpPr>
          <p:cNvPr id="7" name="6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1000">
              <a:srgbClr val="002060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487861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36940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2080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079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00364" y="359252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643438" y="359251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642942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642941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1000114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1000113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285885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285884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1643057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1643056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998166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998165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2355338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2355337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783983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2783982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3141155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714876" y="3141154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426926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426925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3784098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714876" y="3784097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4214824"/>
            <a:ext cx="1666686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5A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4214824"/>
            <a:ext cx="1538500" cy="71018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1" name="30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810241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5" name="4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b="7499"/>
          <a:stretch>
            <a:fillRect/>
          </a:stretch>
        </p:blipFill>
        <p:spPr>
          <a:xfrm>
            <a:off x="8156617" y="0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b="7499"/>
          <a:stretch>
            <a:fillRect/>
          </a:stretch>
        </p:blipFill>
        <p:spPr>
          <a:xfrm>
            <a:off x="142844" y="0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b="7499"/>
          <a:stretch>
            <a:fillRect/>
          </a:stretch>
        </p:blipFill>
        <p:spPr>
          <a:xfrm>
            <a:off x="3571868" y="4143386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b="7499"/>
          <a:stretch>
            <a:fillRect/>
          </a:stretch>
        </p:blipFill>
        <p:spPr>
          <a:xfrm>
            <a:off x="4572000" y="4143386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b="7499"/>
          <a:stretch>
            <a:fillRect/>
          </a:stretch>
        </p:blipFill>
        <p:spPr>
          <a:xfrm>
            <a:off x="357158" y="928676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b="7499"/>
          <a:stretch>
            <a:fillRect/>
          </a:stretch>
        </p:blipFill>
        <p:spPr>
          <a:xfrm>
            <a:off x="7929586" y="1000114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b="7499"/>
          <a:stretch>
            <a:fillRect/>
          </a:stretch>
        </p:blipFill>
        <p:spPr>
          <a:xfrm>
            <a:off x="785786" y="1785932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b="7499"/>
          <a:stretch>
            <a:fillRect/>
          </a:stretch>
        </p:blipFill>
        <p:spPr>
          <a:xfrm>
            <a:off x="7286644" y="1785932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b="7499"/>
          <a:stretch>
            <a:fillRect/>
          </a:stretch>
        </p:blipFill>
        <p:spPr>
          <a:xfrm>
            <a:off x="1500166" y="2500312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b="7499"/>
          <a:stretch>
            <a:fillRect/>
          </a:stretch>
        </p:blipFill>
        <p:spPr>
          <a:xfrm>
            <a:off x="6643702" y="2428874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b="7499"/>
          <a:stretch>
            <a:fillRect/>
          </a:stretch>
        </p:blipFill>
        <p:spPr>
          <a:xfrm>
            <a:off x="2214546" y="3143254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b="7499"/>
          <a:stretch>
            <a:fillRect/>
          </a:stretch>
        </p:blipFill>
        <p:spPr>
          <a:xfrm>
            <a:off x="6072198" y="3143254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b="7499"/>
          <a:stretch>
            <a:fillRect/>
          </a:stretch>
        </p:blipFill>
        <p:spPr>
          <a:xfrm>
            <a:off x="2857488" y="3786196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irculo_png_by_genesisdebieber-d4udhni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b="7499"/>
          <a:stretch>
            <a:fillRect/>
          </a:stretch>
        </p:blipFill>
        <p:spPr>
          <a:xfrm>
            <a:off x="5357818" y="3714758"/>
            <a:ext cx="987383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D3046"/>
            </a:gs>
            <a:gs pos="50000">
              <a:srgbClr val="CBA9E5">
                <a:shade val="67500"/>
                <a:satMod val="115000"/>
              </a:srgbClr>
            </a:gs>
            <a:gs pos="100000">
              <a:srgbClr val="CBA9E5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4714876" y="2071684"/>
            <a:ext cx="40005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todo será un milagro y todo será un legado Y se respetará la vida, la vida que hemos ganado</a:t>
            </a:r>
            <a:endParaRPr lang="es-PE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7000">
              <a:schemeClr val="accent6">
                <a:lumMod val="50000"/>
              </a:schemeClr>
            </a:gs>
            <a:gs pos="50000">
              <a:srgbClr val="FFCB97">
                <a:shade val="67500"/>
                <a:satMod val="115000"/>
              </a:srgbClr>
            </a:gs>
            <a:gs pos="100000">
              <a:srgbClr val="FFCB9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743973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8429652" y="0"/>
            <a:ext cx="714348" cy="71434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7858148" y="500048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7286644" y="100011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6786578" y="150018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8429638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7215206" y="2714626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7643834" y="328613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8001024" y="385763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6715140" y="221456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6715140" y="0"/>
            <a:ext cx="714348" cy="71434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6143636" y="500048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5572132" y="100011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5072066" y="150018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6715126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5500694" y="2714626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5929322" y="328613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6286512" y="385763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5000628" y="221456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4429124" y="0"/>
            <a:ext cx="714348" cy="71434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3857620" y="500048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3286116" y="100011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2786050" y="150018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4429110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3214678" y="2714626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3643306" y="328613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4000496" y="385763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2714612" y="221456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2143108" y="0"/>
            <a:ext cx="714348" cy="71434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1571604" y="500048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1000100" y="100011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500034" y="150018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2143094" y="4429138"/>
            <a:ext cx="71436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928662" y="2714626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1357290" y="328613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20110219001327958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17578" t="20508" r="20898" b="17968"/>
          <a:stretch>
            <a:fillRect/>
          </a:stretch>
        </p:blipFill>
        <p:spPr>
          <a:xfrm>
            <a:off x="1714480" y="3857634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20110219001327958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ED2FD6">
                <a:tint val="45000"/>
                <a:satMod val="400000"/>
              </a:srgbClr>
            </a:duotone>
            <a:lum contrast="40000"/>
          </a:blip>
          <a:srcRect l="17578" t="20508" r="20898" b="17968"/>
          <a:stretch>
            <a:fillRect/>
          </a:stretch>
        </p:blipFill>
        <p:spPr>
          <a:xfrm>
            <a:off x="428596" y="2214560"/>
            <a:ext cx="714380" cy="71438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41" name="40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1870886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3571868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3571868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3571868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3571868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3571868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3571868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00562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4500562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00562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4500562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4500562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4500562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2643174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2643174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2643174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2643174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2643174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2643174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5429256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5429256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5429256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5429256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5429256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5429256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1785918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1785918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1785918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1785918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1785918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1785918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6357950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6357950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6357950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6357950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6357950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20000"/>
          </a:blip>
          <a:stretch>
            <a:fillRect/>
          </a:stretch>
        </p:blipFill>
        <p:spPr>
          <a:xfrm>
            <a:off x="6357950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40" name="39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4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61668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>
            <a:off x="0" y="1571618"/>
            <a:ext cx="947861" cy="1030284"/>
          </a:xfrm>
          <a:prstGeom prst="rect">
            <a:avLst/>
          </a:prstGeom>
          <a:effectLst/>
        </p:spPr>
      </p:pic>
      <p:pic>
        <p:nvPicPr>
          <p:cNvPr id="6" name="5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V="1">
            <a:off x="0" y="2571750"/>
            <a:ext cx="947861" cy="1000132"/>
          </a:xfrm>
          <a:prstGeom prst="rect">
            <a:avLst/>
          </a:prstGeom>
          <a:effectLst/>
        </p:spPr>
      </p:pic>
      <p:pic>
        <p:nvPicPr>
          <p:cNvPr id="7" name="6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>
            <a:off x="3643306" y="0"/>
            <a:ext cx="947861" cy="1030284"/>
          </a:xfrm>
          <a:prstGeom prst="rect">
            <a:avLst/>
          </a:prstGeom>
          <a:effectLst/>
        </p:spPr>
      </p:pic>
      <p:pic>
        <p:nvPicPr>
          <p:cNvPr id="8" name="7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>
            <a:off x="3571868" y="4113216"/>
            <a:ext cx="947861" cy="1030284"/>
          </a:xfrm>
          <a:prstGeom prst="rect">
            <a:avLst/>
          </a:prstGeom>
          <a:effectLst/>
        </p:spPr>
      </p:pic>
      <p:pic>
        <p:nvPicPr>
          <p:cNvPr id="9" name="8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V="1">
            <a:off x="4643438" y="0"/>
            <a:ext cx="947861" cy="1000132"/>
          </a:xfrm>
          <a:prstGeom prst="rect">
            <a:avLst/>
          </a:prstGeom>
          <a:effectLst/>
        </p:spPr>
      </p:pic>
      <p:pic>
        <p:nvPicPr>
          <p:cNvPr id="10" name="9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V="1">
            <a:off x="4572000" y="4143368"/>
            <a:ext cx="947861" cy="1000132"/>
          </a:xfrm>
          <a:prstGeom prst="rect">
            <a:avLst/>
          </a:prstGeom>
          <a:effectLst/>
        </p:spPr>
      </p:pic>
      <p:pic>
        <p:nvPicPr>
          <p:cNvPr id="11" name="10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>
            <a:off x="8196139" y="1643056"/>
            <a:ext cx="947861" cy="1030284"/>
          </a:xfrm>
          <a:prstGeom prst="rect">
            <a:avLst/>
          </a:prstGeom>
          <a:effectLst/>
        </p:spPr>
      </p:pic>
      <p:pic>
        <p:nvPicPr>
          <p:cNvPr id="12" name="11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V="1">
            <a:off x="8196139" y="2714626"/>
            <a:ext cx="947861" cy="1000132"/>
          </a:xfrm>
          <a:prstGeom prst="rect">
            <a:avLst/>
          </a:prstGeom>
          <a:effectLst/>
        </p:spPr>
      </p:pic>
      <p:pic>
        <p:nvPicPr>
          <p:cNvPr id="13" name="12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>
            <a:off x="1000100" y="1643056"/>
            <a:ext cx="947861" cy="1030284"/>
          </a:xfrm>
          <a:prstGeom prst="rect">
            <a:avLst/>
          </a:prstGeom>
          <a:effectLst/>
        </p:spPr>
      </p:pic>
      <p:pic>
        <p:nvPicPr>
          <p:cNvPr id="14" name="13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>
            <a:off x="2000232" y="1357304"/>
            <a:ext cx="947861" cy="1030284"/>
          </a:xfrm>
          <a:prstGeom prst="rect">
            <a:avLst/>
          </a:prstGeom>
          <a:effectLst/>
        </p:spPr>
      </p:pic>
      <p:pic>
        <p:nvPicPr>
          <p:cNvPr id="15" name="14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>
            <a:off x="3000364" y="857238"/>
            <a:ext cx="947861" cy="1030284"/>
          </a:xfrm>
          <a:prstGeom prst="rect">
            <a:avLst/>
          </a:prstGeom>
          <a:effectLst/>
        </p:spPr>
      </p:pic>
      <p:pic>
        <p:nvPicPr>
          <p:cNvPr id="16" name="15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V="1">
            <a:off x="5072066" y="857238"/>
            <a:ext cx="947861" cy="1000132"/>
          </a:xfrm>
          <a:prstGeom prst="rect">
            <a:avLst/>
          </a:prstGeom>
          <a:effectLst/>
        </p:spPr>
      </p:pic>
      <p:pic>
        <p:nvPicPr>
          <p:cNvPr id="17" name="16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V="1">
            <a:off x="6072198" y="1285866"/>
            <a:ext cx="947861" cy="1000132"/>
          </a:xfrm>
          <a:prstGeom prst="rect">
            <a:avLst/>
          </a:prstGeom>
          <a:effectLst/>
        </p:spPr>
      </p:pic>
      <p:pic>
        <p:nvPicPr>
          <p:cNvPr id="18" name="17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V="1">
            <a:off x="7072330" y="1571618"/>
            <a:ext cx="947861" cy="1000132"/>
          </a:xfrm>
          <a:prstGeom prst="rect">
            <a:avLst/>
          </a:prstGeom>
          <a:effectLst/>
        </p:spPr>
      </p:pic>
      <p:pic>
        <p:nvPicPr>
          <p:cNvPr id="19" name="18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V="1">
            <a:off x="1071538" y="2786064"/>
            <a:ext cx="947861" cy="1000132"/>
          </a:xfrm>
          <a:prstGeom prst="rect">
            <a:avLst/>
          </a:prstGeom>
          <a:effectLst/>
        </p:spPr>
      </p:pic>
      <p:pic>
        <p:nvPicPr>
          <p:cNvPr id="20" name="19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V="1">
            <a:off x="2000232" y="3000378"/>
            <a:ext cx="947861" cy="1000132"/>
          </a:xfrm>
          <a:prstGeom prst="rect">
            <a:avLst/>
          </a:prstGeom>
          <a:effectLst/>
        </p:spPr>
      </p:pic>
      <p:pic>
        <p:nvPicPr>
          <p:cNvPr id="21" name="20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V="1">
            <a:off x="2857488" y="3429006"/>
            <a:ext cx="947861" cy="1000132"/>
          </a:xfrm>
          <a:prstGeom prst="rect">
            <a:avLst/>
          </a:prstGeom>
          <a:effectLst/>
        </p:spPr>
      </p:pic>
      <p:pic>
        <p:nvPicPr>
          <p:cNvPr id="22" name="21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V="1">
            <a:off x="5357818" y="3500444"/>
            <a:ext cx="947861" cy="1000132"/>
          </a:xfrm>
          <a:prstGeom prst="rect">
            <a:avLst/>
          </a:prstGeom>
          <a:effectLst/>
        </p:spPr>
      </p:pic>
      <p:pic>
        <p:nvPicPr>
          <p:cNvPr id="23" name="22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V="1">
            <a:off x="6215074" y="3071816"/>
            <a:ext cx="947861" cy="1000132"/>
          </a:xfrm>
          <a:prstGeom prst="rect">
            <a:avLst/>
          </a:prstGeom>
          <a:effectLst/>
        </p:spPr>
      </p:pic>
      <p:pic>
        <p:nvPicPr>
          <p:cNvPr id="24" name="23 Imagen" descr="Colors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30000"/>
          </a:blip>
          <a:stretch>
            <a:fillRect/>
          </a:stretch>
        </p:blipFill>
        <p:spPr>
          <a:xfrm flipV="1">
            <a:off x="7143768" y="2928940"/>
            <a:ext cx="947861" cy="1000132"/>
          </a:xfrm>
          <a:prstGeom prst="rect">
            <a:avLst/>
          </a:prstGeom>
          <a:effectLst/>
        </p:spPr>
      </p:pic>
      <p:sp>
        <p:nvSpPr>
          <p:cNvPr id="25" name="24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chemeClr val="accent1">
                <a:lumMod val="50000"/>
              </a:schemeClr>
            </a:gs>
            <a:gs pos="50000">
              <a:srgbClr val="A8C6EA">
                <a:shade val="67500"/>
                <a:satMod val="115000"/>
              </a:srgbClr>
            </a:gs>
            <a:gs pos="100000">
              <a:srgbClr val="A8C6EA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846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714348" y="1643056"/>
            <a:ext cx="364333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la tormenta pase te pido Dios, apenado, que nos devuelvas mejores, como nos habías soñado</a:t>
            </a:r>
            <a:endParaRPr lang="es-PE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34" y="4429138"/>
            <a:ext cx="10983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00" b="1" dirty="0" smtClean="0">
                <a:latin typeface="Agency FB" pitchFamily="34" charset="0"/>
              </a:rPr>
              <a:t>Poema: Alexis </a:t>
            </a:r>
            <a:r>
              <a:rPr lang="es-PE" sz="1000" b="1" dirty="0" smtClean="0">
                <a:latin typeface="Agency FB" pitchFamily="34" charset="0"/>
              </a:rPr>
              <a:t>Valdés</a:t>
            </a:r>
            <a:endParaRPr lang="es-PE" sz="1000" dirty="0" smtClean="0">
              <a:latin typeface="Agency FB" pitchFamily="34" charset="0"/>
            </a:endParaRPr>
          </a:p>
          <a:p>
            <a:endParaRPr lang="es-PE" sz="1000" dirty="0">
              <a:latin typeface="Agency FB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DA5800">
                <a:shade val="67500"/>
                <a:satMod val="115000"/>
              </a:srgbClr>
            </a:gs>
            <a:gs pos="100000">
              <a:srgbClr val="DA58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39387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39 Imagen" descr="cosas-para-photoshop-png-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2071684"/>
            <a:ext cx="2286016" cy="1143008"/>
          </a:xfrm>
          <a:prstGeom prst="rect">
            <a:avLst/>
          </a:prstGeom>
        </p:spPr>
      </p:pic>
      <p:pic>
        <p:nvPicPr>
          <p:cNvPr id="41" name="40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797521" flipH="1" flipV="1">
            <a:off x="2632785" y="2424530"/>
            <a:ext cx="2287127" cy="1143008"/>
          </a:xfrm>
          <a:prstGeom prst="rect">
            <a:avLst/>
          </a:prstGeom>
        </p:spPr>
      </p:pic>
      <p:pic>
        <p:nvPicPr>
          <p:cNvPr id="42" name="41 Imagen" descr="cosas-para-photoshop-png-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500430" y="1000114"/>
            <a:ext cx="2286016" cy="1143008"/>
          </a:xfrm>
          <a:prstGeom prst="rect">
            <a:avLst/>
          </a:prstGeom>
        </p:spPr>
      </p:pic>
      <p:pic>
        <p:nvPicPr>
          <p:cNvPr id="43" name="42 Imagen" descr="cosas-para-photoshop-png-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3286116" y="3000378"/>
            <a:ext cx="2286016" cy="1143008"/>
          </a:xfrm>
          <a:prstGeom prst="rect">
            <a:avLst/>
          </a:prstGeom>
        </p:spPr>
      </p:pic>
      <p:pic>
        <p:nvPicPr>
          <p:cNvPr id="44" name="43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8333229">
            <a:off x="4058506" y="1262209"/>
            <a:ext cx="2286016" cy="1143008"/>
          </a:xfrm>
          <a:prstGeom prst="rect">
            <a:avLst/>
          </a:prstGeom>
        </p:spPr>
      </p:pic>
      <p:pic>
        <p:nvPicPr>
          <p:cNvPr id="45" name="44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638363">
            <a:off x="4005444" y="2705084"/>
            <a:ext cx="2286016" cy="1143008"/>
          </a:xfrm>
          <a:prstGeom prst="rect">
            <a:avLst/>
          </a:prstGeom>
        </p:spPr>
      </p:pic>
      <p:pic>
        <p:nvPicPr>
          <p:cNvPr id="46" name="45 Imagen" descr="cosas-para-photoshop-png-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285984" y="1857370"/>
            <a:ext cx="2286016" cy="1143008"/>
          </a:xfrm>
          <a:prstGeom prst="rect">
            <a:avLst/>
          </a:prstGeom>
        </p:spPr>
      </p:pic>
      <p:pic>
        <p:nvPicPr>
          <p:cNvPr id="47" name="46 Imagen" descr="cosas-para-photoshop-png-8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794477">
            <a:off x="2887803" y="1242454"/>
            <a:ext cx="2286016" cy="1143008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009ED6">
                <a:shade val="67500"/>
                <a:satMod val="115000"/>
              </a:srgbClr>
            </a:gs>
            <a:gs pos="100000">
              <a:srgbClr val="009ED6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864624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786696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1438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643306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64357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71514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714480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643174" y="0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572000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643570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715140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7" name="16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714480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8" name="1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643174" y="1357304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19" name="1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643306" y="2643188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0" name="19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72000" y="2643188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1" name="20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643570" y="2643188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2" name="21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643174" y="2643188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3" name="22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786182" y="3929072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4" name="23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714876" y="3929072"/>
            <a:ext cx="928676" cy="92867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rgbClr val="00206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699735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1868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1868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71868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00562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00562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00562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429256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429256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429256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785918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785918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785918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57950" y="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357950" y="857238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57950" y="1714494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357950" y="342900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357950" y="2571750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357950" y="4248676"/>
            <a:ext cx="928883" cy="89482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cooltext37554262308835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lumMod val="75000"/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rot="20664447">
            <a:off x="771110" y="3673427"/>
            <a:ext cx="1364401" cy="564580"/>
          </a:xfrm>
          <a:prstGeom prst="rect">
            <a:avLst/>
          </a:prstGeom>
        </p:spPr>
      </p:pic>
      <p:sp>
        <p:nvSpPr>
          <p:cNvPr id="41" name="40 Rectángulo"/>
          <p:cNvSpPr/>
          <p:nvPr/>
        </p:nvSpPr>
        <p:spPr>
          <a:xfrm>
            <a:off x="-428660" y="-214332"/>
            <a:ext cx="9715568" cy="5643602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9" fill="hold">
                            <p:stCondLst>
                              <p:cond delay="8000"/>
                            </p:stCondLst>
                            <p:childTnLst>
                              <p:par>
                                <p:cTn id="45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</Words>
  <Application>Microsoft Office PowerPoint</Application>
  <PresentationFormat>Presentación en pantalla (16:9)</PresentationFormat>
  <Paragraphs>17</Paragraphs>
  <Slides>40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466</cp:revision>
  <dcterms:created xsi:type="dcterms:W3CDTF">2021-01-27T23:55:39Z</dcterms:created>
  <dcterms:modified xsi:type="dcterms:W3CDTF">2021-02-01T20:54:37Z</dcterms:modified>
</cp:coreProperties>
</file>