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8" r:id="rId3"/>
    <p:sldId id="295" r:id="rId4"/>
    <p:sldId id="257" r:id="rId5"/>
    <p:sldId id="303" r:id="rId6"/>
    <p:sldId id="258" r:id="rId7"/>
    <p:sldId id="261" r:id="rId8"/>
    <p:sldId id="263" r:id="rId9"/>
    <p:sldId id="304" r:id="rId10"/>
    <p:sldId id="269" r:id="rId11"/>
    <p:sldId id="260" r:id="rId12"/>
    <p:sldId id="270" r:id="rId13"/>
    <p:sldId id="305" r:id="rId14"/>
    <p:sldId id="280" r:id="rId15"/>
    <p:sldId id="262" r:id="rId16"/>
    <p:sldId id="264" r:id="rId17"/>
    <p:sldId id="306" r:id="rId18"/>
    <p:sldId id="281" r:id="rId19"/>
    <p:sldId id="265" r:id="rId20"/>
    <p:sldId id="271" r:id="rId21"/>
    <p:sldId id="307" r:id="rId22"/>
    <p:sldId id="267" r:id="rId23"/>
    <p:sldId id="273" r:id="rId24"/>
    <p:sldId id="272" r:id="rId25"/>
    <p:sldId id="308" r:id="rId26"/>
    <p:sldId id="275" r:id="rId27"/>
    <p:sldId id="276" r:id="rId28"/>
    <p:sldId id="274" r:id="rId29"/>
    <p:sldId id="309" r:id="rId30"/>
    <p:sldId id="279" r:id="rId31"/>
    <p:sldId id="277" r:id="rId32"/>
    <p:sldId id="282" r:id="rId33"/>
    <p:sldId id="310" r:id="rId34"/>
    <p:sldId id="283" r:id="rId35"/>
    <p:sldId id="285" r:id="rId36"/>
    <p:sldId id="284" r:id="rId37"/>
    <p:sldId id="311" r:id="rId38"/>
    <p:sldId id="286" r:id="rId39"/>
    <p:sldId id="287" r:id="rId40"/>
    <p:sldId id="288" r:id="rId41"/>
    <p:sldId id="312" r:id="rId42"/>
    <p:sldId id="289" r:id="rId43"/>
    <p:sldId id="291" r:id="rId44"/>
    <p:sldId id="293" r:id="rId45"/>
    <p:sldId id="313" r:id="rId46"/>
    <p:sldId id="292" r:id="rId47"/>
    <p:sldId id="297" r:id="rId48"/>
    <p:sldId id="294" r:id="rId49"/>
    <p:sldId id="314" r:id="rId50"/>
    <p:sldId id="298" r:id="rId51"/>
    <p:sldId id="296" r:id="rId52"/>
    <p:sldId id="300" r:id="rId53"/>
    <p:sldId id="315" r:id="rId54"/>
    <p:sldId id="299" r:id="rId55"/>
    <p:sldId id="301" r:id="rId56"/>
    <p:sldId id="302" r:id="rId57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2xK0aIOQKAzS3WWRA9IK9A" hashData="GHxEUYa2K0rULm4KRi2JPVJqk2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685"/>
    <a:srgbClr val="FF9B57"/>
    <a:srgbClr val="FFCCFF"/>
    <a:srgbClr val="FF6600"/>
    <a:srgbClr val="FF7DD7"/>
    <a:srgbClr val="E6908E"/>
    <a:srgbClr val="CC66FF"/>
    <a:srgbClr val="0033CC"/>
    <a:srgbClr val="008080"/>
    <a:srgbClr val="003E3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239" autoAdjust="0"/>
    <p:restoredTop sz="94660"/>
  </p:normalViewPr>
  <p:slideViewPr>
    <p:cSldViewPr>
      <p:cViewPr>
        <p:scale>
          <a:sx n="400" d="100"/>
          <a:sy n="400" d="100"/>
        </p:scale>
        <p:origin x="6492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C1BC2-D5B9-49CA-8ABA-239446627B84}" type="datetimeFigureOut">
              <a:rPr lang="es-PE" smtClean="0"/>
              <a:pPr/>
              <a:t>21/10/2019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6258-1BBE-4D2E-AE94-BA694E37B76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C1BC2-D5B9-49CA-8ABA-239446627B84}" type="datetimeFigureOut">
              <a:rPr lang="es-PE" smtClean="0"/>
              <a:pPr/>
              <a:t>21/10/2019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6258-1BBE-4D2E-AE94-BA694E37B76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C1BC2-D5B9-49CA-8ABA-239446627B84}" type="datetimeFigureOut">
              <a:rPr lang="es-PE" smtClean="0"/>
              <a:pPr/>
              <a:t>21/10/2019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6258-1BBE-4D2E-AE94-BA694E37B76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C1BC2-D5B9-49CA-8ABA-239446627B84}" type="datetimeFigureOut">
              <a:rPr lang="es-PE" smtClean="0"/>
              <a:pPr/>
              <a:t>21/10/2019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6258-1BBE-4D2E-AE94-BA694E37B76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C1BC2-D5B9-49CA-8ABA-239446627B84}" type="datetimeFigureOut">
              <a:rPr lang="es-PE" smtClean="0"/>
              <a:pPr/>
              <a:t>21/10/2019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6258-1BBE-4D2E-AE94-BA694E37B76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C1BC2-D5B9-49CA-8ABA-239446627B84}" type="datetimeFigureOut">
              <a:rPr lang="es-PE" smtClean="0"/>
              <a:pPr/>
              <a:t>21/10/2019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6258-1BBE-4D2E-AE94-BA694E37B76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C1BC2-D5B9-49CA-8ABA-239446627B84}" type="datetimeFigureOut">
              <a:rPr lang="es-PE" smtClean="0"/>
              <a:pPr/>
              <a:t>21/10/2019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6258-1BBE-4D2E-AE94-BA694E37B76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C1BC2-D5B9-49CA-8ABA-239446627B84}" type="datetimeFigureOut">
              <a:rPr lang="es-PE" smtClean="0"/>
              <a:pPr/>
              <a:t>21/10/2019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6258-1BBE-4D2E-AE94-BA694E37B76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C1BC2-D5B9-49CA-8ABA-239446627B84}" type="datetimeFigureOut">
              <a:rPr lang="es-PE" smtClean="0"/>
              <a:pPr/>
              <a:t>21/10/2019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6258-1BBE-4D2E-AE94-BA694E37B76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C1BC2-D5B9-49CA-8ABA-239446627B84}" type="datetimeFigureOut">
              <a:rPr lang="es-PE" smtClean="0"/>
              <a:pPr/>
              <a:t>21/10/2019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6258-1BBE-4D2E-AE94-BA694E37B76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C1BC2-D5B9-49CA-8ABA-239446627B84}" type="datetimeFigureOut">
              <a:rPr lang="es-PE" smtClean="0"/>
              <a:pPr/>
              <a:t>21/10/2019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6258-1BBE-4D2E-AE94-BA694E37B76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C1BC2-D5B9-49CA-8ABA-239446627B84}" type="datetimeFigureOut">
              <a:rPr lang="es-PE" smtClean="0"/>
              <a:pPr/>
              <a:t>21/10/2019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56258-1BBE-4D2E-AE94-BA694E37B76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9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71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7.png"/><Relationship Id="rId18" Type="http://schemas.openxmlformats.org/officeDocument/2006/relationships/image" Target="../media/image8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3.png"/><Relationship Id="rId11" Type="http://schemas.openxmlformats.org/officeDocument/2006/relationships/image" Target="../media/image7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2.png"/><Relationship Id="rId9" Type="http://schemas.openxmlformats.org/officeDocument/2006/relationships/image" Target="../media/image7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7402B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539967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-1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565771" cy="571486"/>
          </a:xfrm>
          <a:prstGeom prst="rect">
            <a:avLst/>
          </a:prstGeom>
        </p:spPr>
      </p:pic>
      <p:pic>
        <p:nvPicPr>
          <p:cNvPr id="4" name="3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572014"/>
            <a:ext cx="565771" cy="571486"/>
          </a:xfrm>
          <a:prstGeom prst="rect">
            <a:avLst/>
          </a:prstGeom>
        </p:spPr>
      </p:pic>
      <p:pic>
        <p:nvPicPr>
          <p:cNvPr id="5" name="4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57554" y="1928808"/>
            <a:ext cx="565771" cy="571486"/>
          </a:xfrm>
          <a:prstGeom prst="rect">
            <a:avLst/>
          </a:prstGeom>
        </p:spPr>
      </p:pic>
      <p:pic>
        <p:nvPicPr>
          <p:cNvPr id="6" name="5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57554" y="2571750"/>
            <a:ext cx="565771" cy="571486"/>
          </a:xfrm>
          <a:prstGeom prst="rect">
            <a:avLst/>
          </a:prstGeom>
        </p:spPr>
      </p:pic>
      <p:pic>
        <p:nvPicPr>
          <p:cNvPr id="7" name="6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428610"/>
            <a:ext cx="565771" cy="571486"/>
          </a:xfrm>
          <a:prstGeom prst="rect">
            <a:avLst/>
          </a:prstGeom>
        </p:spPr>
      </p:pic>
      <p:pic>
        <p:nvPicPr>
          <p:cNvPr id="8" name="7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58" y="4000510"/>
            <a:ext cx="565771" cy="571486"/>
          </a:xfrm>
          <a:prstGeom prst="rect">
            <a:avLst/>
          </a:prstGeom>
        </p:spPr>
      </p:pic>
      <p:pic>
        <p:nvPicPr>
          <p:cNvPr id="9" name="8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4348" y="857238"/>
            <a:ext cx="565771" cy="571486"/>
          </a:xfrm>
          <a:prstGeom prst="rect">
            <a:avLst/>
          </a:prstGeom>
        </p:spPr>
      </p:pic>
      <p:pic>
        <p:nvPicPr>
          <p:cNvPr id="10" name="9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4348" y="3429006"/>
            <a:ext cx="565771" cy="571486"/>
          </a:xfrm>
          <a:prstGeom prst="rect">
            <a:avLst/>
          </a:prstGeom>
        </p:spPr>
      </p:pic>
      <p:pic>
        <p:nvPicPr>
          <p:cNvPr id="11" name="10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42976" y="1357304"/>
            <a:ext cx="565771" cy="571486"/>
          </a:xfrm>
          <a:prstGeom prst="rect">
            <a:avLst/>
          </a:prstGeom>
        </p:spPr>
      </p:pic>
      <p:pic>
        <p:nvPicPr>
          <p:cNvPr id="12" name="11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14414" y="3000378"/>
            <a:ext cx="565771" cy="571486"/>
          </a:xfrm>
          <a:prstGeom prst="rect">
            <a:avLst/>
          </a:prstGeom>
        </p:spPr>
      </p:pic>
      <p:pic>
        <p:nvPicPr>
          <p:cNvPr id="13" name="12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43042" y="1714494"/>
            <a:ext cx="565771" cy="571486"/>
          </a:xfrm>
          <a:prstGeom prst="rect">
            <a:avLst/>
          </a:prstGeom>
        </p:spPr>
      </p:pic>
      <p:pic>
        <p:nvPicPr>
          <p:cNvPr id="14" name="13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14480" y="2643188"/>
            <a:ext cx="565771" cy="571486"/>
          </a:xfrm>
          <a:prstGeom prst="rect">
            <a:avLst/>
          </a:prstGeom>
        </p:spPr>
      </p:pic>
      <p:pic>
        <p:nvPicPr>
          <p:cNvPr id="15" name="14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5984" y="1857370"/>
            <a:ext cx="565771" cy="571486"/>
          </a:xfrm>
          <a:prstGeom prst="rect">
            <a:avLst/>
          </a:prstGeom>
        </p:spPr>
      </p:pic>
      <p:pic>
        <p:nvPicPr>
          <p:cNvPr id="16" name="15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5984" y="2500312"/>
            <a:ext cx="565771" cy="571486"/>
          </a:xfrm>
          <a:prstGeom prst="rect">
            <a:avLst/>
          </a:prstGeom>
        </p:spPr>
      </p:pic>
      <p:pic>
        <p:nvPicPr>
          <p:cNvPr id="17" name="16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86050" y="1928808"/>
            <a:ext cx="565771" cy="571486"/>
          </a:xfrm>
          <a:prstGeom prst="rect">
            <a:avLst/>
          </a:prstGeom>
        </p:spPr>
      </p:pic>
      <p:pic>
        <p:nvPicPr>
          <p:cNvPr id="18" name="17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86050" y="2571750"/>
            <a:ext cx="565771" cy="571486"/>
          </a:xfrm>
          <a:prstGeom prst="rect">
            <a:avLst/>
          </a:prstGeom>
        </p:spPr>
      </p:pic>
      <p:pic>
        <p:nvPicPr>
          <p:cNvPr id="35" name="34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8229" y="0"/>
            <a:ext cx="565771" cy="571486"/>
          </a:xfrm>
          <a:prstGeom prst="rect">
            <a:avLst/>
          </a:prstGeom>
        </p:spPr>
      </p:pic>
      <p:pic>
        <p:nvPicPr>
          <p:cNvPr id="36" name="35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8229" y="4572014"/>
            <a:ext cx="565771" cy="571486"/>
          </a:xfrm>
          <a:prstGeom prst="rect">
            <a:avLst/>
          </a:prstGeom>
        </p:spPr>
      </p:pic>
      <p:pic>
        <p:nvPicPr>
          <p:cNvPr id="37" name="36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57620" y="1928808"/>
            <a:ext cx="565771" cy="571486"/>
          </a:xfrm>
          <a:prstGeom prst="rect">
            <a:avLst/>
          </a:prstGeom>
        </p:spPr>
      </p:pic>
      <p:pic>
        <p:nvPicPr>
          <p:cNvPr id="38" name="37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57620" y="2500312"/>
            <a:ext cx="565771" cy="571486"/>
          </a:xfrm>
          <a:prstGeom prst="rect">
            <a:avLst/>
          </a:prstGeom>
        </p:spPr>
      </p:pic>
      <p:pic>
        <p:nvPicPr>
          <p:cNvPr id="39" name="38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58214" y="500048"/>
            <a:ext cx="565771" cy="571486"/>
          </a:xfrm>
          <a:prstGeom prst="rect">
            <a:avLst/>
          </a:prstGeom>
        </p:spPr>
      </p:pic>
      <p:pic>
        <p:nvPicPr>
          <p:cNvPr id="40" name="39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29586" y="928676"/>
            <a:ext cx="565771" cy="571486"/>
          </a:xfrm>
          <a:prstGeom prst="rect">
            <a:avLst/>
          </a:prstGeom>
        </p:spPr>
      </p:pic>
      <p:pic>
        <p:nvPicPr>
          <p:cNvPr id="41" name="40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00958" y="1285866"/>
            <a:ext cx="565771" cy="571486"/>
          </a:xfrm>
          <a:prstGeom prst="rect">
            <a:avLst/>
          </a:prstGeom>
        </p:spPr>
      </p:pic>
      <p:pic>
        <p:nvPicPr>
          <p:cNvPr id="42" name="41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72330" y="1643056"/>
            <a:ext cx="565771" cy="571486"/>
          </a:xfrm>
          <a:prstGeom prst="rect">
            <a:avLst/>
          </a:prstGeom>
        </p:spPr>
      </p:pic>
      <p:pic>
        <p:nvPicPr>
          <p:cNvPr id="43" name="42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00826" y="1857370"/>
            <a:ext cx="565771" cy="571486"/>
          </a:xfrm>
          <a:prstGeom prst="rect">
            <a:avLst/>
          </a:prstGeom>
        </p:spPr>
      </p:pic>
      <p:pic>
        <p:nvPicPr>
          <p:cNvPr id="44" name="43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57884" y="2000246"/>
            <a:ext cx="565771" cy="571486"/>
          </a:xfrm>
          <a:prstGeom prst="rect">
            <a:avLst/>
          </a:prstGeom>
        </p:spPr>
      </p:pic>
      <p:pic>
        <p:nvPicPr>
          <p:cNvPr id="45" name="44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86380" y="2000246"/>
            <a:ext cx="565771" cy="571486"/>
          </a:xfrm>
          <a:prstGeom prst="rect">
            <a:avLst/>
          </a:prstGeom>
        </p:spPr>
      </p:pic>
      <p:pic>
        <p:nvPicPr>
          <p:cNvPr id="46" name="45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2000246"/>
            <a:ext cx="565771" cy="571486"/>
          </a:xfrm>
          <a:prstGeom prst="rect">
            <a:avLst/>
          </a:prstGeom>
        </p:spPr>
      </p:pic>
      <p:pic>
        <p:nvPicPr>
          <p:cNvPr id="47" name="46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2571750"/>
            <a:ext cx="565771" cy="571486"/>
          </a:xfrm>
          <a:prstGeom prst="rect">
            <a:avLst/>
          </a:prstGeom>
        </p:spPr>
      </p:pic>
      <p:pic>
        <p:nvPicPr>
          <p:cNvPr id="48" name="47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86380" y="2571750"/>
            <a:ext cx="565771" cy="571486"/>
          </a:xfrm>
          <a:prstGeom prst="rect">
            <a:avLst/>
          </a:prstGeom>
        </p:spPr>
      </p:pic>
      <p:pic>
        <p:nvPicPr>
          <p:cNvPr id="49" name="48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29322" y="2643188"/>
            <a:ext cx="565771" cy="571486"/>
          </a:xfrm>
          <a:prstGeom prst="rect">
            <a:avLst/>
          </a:prstGeom>
        </p:spPr>
      </p:pic>
      <p:pic>
        <p:nvPicPr>
          <p:cNvPr id="50" name="49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00826" y="2786064"/>
            <a:ext cx="565771" cy="571486"/>
          </a:xfrm>
          <a:prstGeom prst="rect">
            <a:avLst/>
          </a:prstGeom>
        </p:spPr>
      </p:pic>
      <p:pic>
        <p:nvPicPr>
          <p:cNvPr id="51" name="50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00892" y="3000378"/>
            <a:ext cx="565771" cy="571486"/>
          </a:xfrm>
          <a:prstGeom prst="rect">
            <a:avLst/>
          </a:prstGeom>
        </p:spPr>
      </p:pic>
      <p:pic>
        <p:nvPicPr>
          <p:cNvPr id="52" name="51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00958" y="3214692"/>
            <a:ext cx="565771" cy="571486"/>
          </a:xfrm>
          <a:prstGeom prst="rect">
            <a:avLst/>
          </a:prstGeom>
        </p:spPr>
      </p:pic>
      <p:pic>
        <p:nvPicPr>
          <p:cNvPr id="53" name="52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29586" y="3571882"/>
            <a:ext cx="565771" cy="571486"/>
          </a:xfrm>
          <a:prstGeom prst="rect">
            <a:avLst/>
          </a:prstGeom>
        </p:spPr>
      </p:pic>
      <p:pic>
        <p:nvPicPr>
          <p:cNvPr id="54" name="53 Imagen" descr="ADORNOS DORADO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58214" y="4000510"/>
            <a:ext cx="565771" cy="571486"/>
          </a:xfrm>
          <a:prstGeom prst="rect">
            <a:avLst/>
          </a:prstGeom>
        </p:spPr>
      </p:pic>
      <p:pic>
        <p:nvPicPr>
          <p:cNvPr id="55" name="54 Imagen" descr="cooltext338910443481737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571486"/>
            <a:ext cx="2504287" cy="792053"/>
          </a:xfrm>
          <a:prstGeom prst="rect">
            <a:avLst/>
          </a:prstGeom>
        </p:spPr>
      </p:pic>
      <p:pic>
        <p:nvPicPr>
          <p:cNvPr id="56" name="55 Imagen" descr="cooltext338910462972101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142858"/>
            <a:ext cx="1000132" cy="611191"/>
          </a:xfrm>
          <a:prstGeom prst="rect">
            <a:avLst/>
          </a:prstGeom>
        </p:spPr>
      </p:pic>
      <p:pic>
        <p:nvPicPr>
          <p:cNvPr id="57" name="56 Imagen" descr="cooltext338910477386764.png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5008" y="714362"/>
            <a:ext cx="1857388" cy="742954"/>
          </a:xfrm>
          <a:prstGeom prst="rect">
            <a:avLst/>
          </a:prstGeom>
        </p:spPr>
      </p:pic>
      <p:pic>
        <p:nvPicPr>
          <p:cNvPr id="58" name="57 Imagen" descr="cooltext338911006681115.png"/>
          <p:cNvPicPr>
            <a:picLocks noChangeAspect="1"/>
          </p:cNvPicPr>
          <p:nvPr/>
        </p:nvPicPr>
        <p:blipFill>
          <a:blip r:embed="rId8">
            <a:lum bright="40000" contrast="40000"/>
          </a:blip>
          <a:stretch>
            <a:fillRect/>
          </a:stretch>
        </p:blipFill>
        <p:spPr>
          <a:xfrm rot="20957024">
            <a:off x="5588518" y="3808788"/>
            <a:ext cx="1812227" cy="346217"/>
          </a:xfrm>
          <a:prstGeom prst="rect">
            <a:avLst/>
          </a:prstGeom>
        </p:spPr>
      </p:pic>
      <p:pic>
        <p:nvPicPr>
          <p:cNvPr id="59" name="58 Imagen" descr="stock-photo-23539967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0">
    <p:sndAc>
      <p:stSnd loop="1">
        <p:snd r:embed="rId2" name="John Lennon Wo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7" fill="hold">
                            <p:stCondLst>
                              <p:cond delay="8000"/>
                            </p:stCondLst>
                            <p:childTnLst>
                              <p:par>
                                <p:cTn id="44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6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6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chemeClr val="accent5">
                <a:lumMod val="50000"/>
              </a:schemeClr>
            </a:gs>
            <a:gs pos="50000">
              <a:srgbClr val="A00C56">
                <a:shade val="67500"/>
                <a:satMod val="115000"/>
              </a:srgbClr>
            </a:gs>
            <a:gs pos="100000">
              <a:srgbClr val="A00C56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83304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lum bright="-20000" contrast="20000"/>
          </a:blip>
          <a:srcRect t="16254" b="16255"/>
          <a:stretch>
            <a:fillRect/>
          </a:stretch>
        </p:blipFill>
        <p:spPr>
          <a:xfrm flipV="1">
            <a:off x="3428992" y="0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lum bright="-20000" contrast="20000"/>
          </a:blip>
          <a:srcRect t="16254" b="16255"/>
          <a:stretch>
            <a:fillRect/>
          </a:stretch>
        </p:blipFill>
        <p:spPr>
          <a:xfrm flipH="1" flipV="1">
            <a:off x="4500562" y="0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00C56">
                <a:tint val="45000"/>
                <a:satMod val="400000"/>
              </a:srgbClr>
            </a:duotone>
            <a:lum contrast="20000"/>
          </a:blip>
          <a:srcRect t="16254" b="16255"/>
          <a:stretch>
            <a:fillRect/>
          </a:stretch>
        </p:blipFill>
        <p:spPr>
          <a:xfrm flipV="1">
            <a:off x="3428992" y="642924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00C56">
                <a:tint val="45000"/>
                <a:satMod val="400000"/>
              </a:srgbClr>
            </a:duotone>
            <a:lum contrast="20000"/>
          </a:blip>
          <a:srcRect t="16254" b="16255"/>
          <a:stretch>
            <a:fillRect/>
          </a:stretch>
        </p:blipFill>
        <p:spPr>
          <a:xfrm flipH="1" flipV="1">
            <a:off x="4500562" y="642924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lum bright="-20000" contrast="20000"/>
          </a:blip>
          <a:srcRect t="16254" b="16255"/>
          <a:stretch>
            <a:fillRect/>
          </a:stretch>
        </p:blipFill>
        <p:spPr>
          <a:xfrm flipV="1">
            <a:off x="3500430" y="1285884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lum bright="-20000" contrast="20000"/>
          </a:blip>
          <a:srcRect t="16254" b="16255"/>
          <a:stretch>
            <a:fillRect/>
          </a:stretch>
        </p:blipFill>
        <p:spPr>
          <a:xfrm flipH="1" flipV="1">
            <a:off x="4572000" y="1285884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00C56">
                <a:tint val="45000"/>
                <a:satMod val="400000"/>
              </a:srgbClr>
            </a:duotone>
            <a:lum contrast="20000"/>
          </a:blip>
          <a:srcRect t="16254" b="16255"/>
          <a:stretch>
            <a:fillRect/>
          </a:stretch>
        </p:blipFill>
        <p:spPr>
          <a:xfrm flipV="1">
            <a:off x="3500430" y="1928808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00C56">
                <a:tint val="45000"/>
                <a:satMod val="400000"/>
              </a:srgbClr>
            </a:duotone>
            <a:lum contrast="20000"/>
          </a:blip>
          <a:srcRect t="16254" b="16255"/>
          <a:stretch>
            <a:fillRect/>
          </a:stretch>
        </p:blipFill>
        <p:spPr>
          <a:xfrm flipH="1" flipV="1">
            <a:off x="4572000" y="1928808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lum bright="-20000" contrast="20000"/>
          </a:blip>
          <a:srcRect t="16254" b="16255"/>
          <a:stretch>
            <a:fillRect/>
          </a:stretch>
        </p:blipFill>
        <p:spPr>
          <a:xfrm flipV="1">
            <a:off x="3500430" y="2571768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lum bright="-20000" contrast="20000"/>
          </a:blip>
          <a:srcRect t="16254" b="16255"/>
          <a:stretch>
            <a:fillRect/>
          </a:stretch>
        </p:blipFill>
        <p:spPr>
          <a:xfrm flipH="1" flipV="1">
            <a:off x="4572000" y="2571768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00C56">
                <a:tint val="45000"/>
                <a:satMod val="400000"/>
              </a:srgbClr>
            </a:duotone>
            <a:lum contrast="20000"/>
          </a:blip>
          <a:srcRect t="16254" b="16255"/>
          <a:stretch>
            <a:fillRect/>
          </a:stretch>
        </p:blipFill>
        <p:spPr>
          <a:xfrm flipV="1">
            <a:off x="3500430" y="3214692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00C56">
                <a:tint val="45000"/>
                <a:satMod val="400000"/>
              </a:srgbClr>
            </a:duotone>
            <a:lum contrast="20000"/>
          </a:blip>
          <a:srcRect t="16254" b="16255"/>
          <a:stretch>
            <a:fillRect/>
          </a:stretch>
        </p:blipFill>
        <p:spPr>
          <a:xfrm flipH="1" flipV="1">
            <a:off x="4572000" y="3214692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lum bright="-20000" contrast="20000"/>
          </a:blip>
          <a:srcRect t="16254" b="16255"/>
          <a:stretch>
            <a:fillRect/>
          </a:stretch>
        </p:blipFill>
        <p:spPr>
          <a:xfrm flipV="1">
            <a:off x="3500430" y="3786178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lum bright="-20000" contrast="20000"/>
          </a:blip>
          <a:srcRect t="16254" b="16255"/>
          <a:stretch>
            <a:fillRect/>
          </a:stretch>
        </p:blipFill>
        <p:spPr>
          <a:xfrm flipH="1" flipV="1">
            <a:off x="4572000" y="3786178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00C56">
                <a:tint val="45000"/>
                <a:satMod val="400000"/>
              </a:srgbClr>
            </a:duotone>
            <a:lum contrast="20000"/>
          </a:blip>
          <a:srcRect t="16254" b="16255"/>
          <a:stretch>
            <a:fillRect/>
          </a:stretch>
        </p:blipFill>
        <p:spPr>
          <a:xfrm flipV="1">
            <a:off x="3500430" y="4429102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00C56">
                <a:tint val="45000"/>
                <a:satMod val="400000"/>
              </a:srgbClr>
            </a:duotone>
            <a:lum contrast="20000"/>
          </a:blip>
          <a:srcRect t="16254" b="16255"/>
          <a:stretch>
            <a:fillRect/>
          </a:stretch>
        </p:blipFill>
        <p:spPr>
          <a:xfrm flipH="1" flipV="1">
            <a:off x="4572000" y="4429102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4" name="23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07013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929058" y="4571868"/>
            <a:ext cx="643084" cy="571631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857356" y="0"/>
            <a:ext cx="643084" cy="571631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429388" y="0"/>
            <a:ext cx="643084" cy="571631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4571869"/>
            <a:ext cx="643084" cy="571631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214546" y="571486"/>
            <a:ext cx="643084" cy="571631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143636" y="571486"/>
            <a:ext cx="643084" cy="571631"/>
          </a:xfrm>
          <a:prstGeom prst="rect">
            <a:avLst/>
          </a:prstGeom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571736" y="1142990"/>
            <a:ext cx="643084" cy="571631"/>
          </a:xfrm>
          <a:prstGeom prst="rect">
            <a:avLst/>
          </a:prstGeom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786446" y="1142990"/>
            <a:ext cx="643084" cy="571631"/>
          </a:xfrm>
          <a:prstGeom prst="rect">
            <a:avLst/>
          </a:prstGeom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928926" y="1643056"/>
            <a:ext cx="643084" cy="571631"/>
          </a:xfrm>
          <a:prstGeom prst="rect">
            <a:avLst/>
          </a:prstGeom>
        </p:spPr>
      </p:pic>
      <p:pic>
        <p:nvPicPr>
          <p:cNvPr id="17" name="16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357818" y="1714494"/>
            <a:ext cx="643084" cy="571631"/>
          </a:xfrm>
          <a:prstGeom prst="rect">
            <a:avLst/>
          </a:prstGeom>
        </p:spPr>
      </p:pic>
      <p:pic>
        <p:nvPicPr>
          <p:cNvPr id="18" name="17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286116" y="2214560"/>
            <a:ext cx="643084" cy="571631"/>
          </a:xfrm>
          <a:prstGeom prst="rect">
            <a:avLst/>
          </a:prstGeom>
        </p:spPr>
      </p:pic>
      <p:pic>
        <p:nvPicPr>
          <p:cNvPr id="19" name="18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000628" y="2285998"/>
            <a:ext cx="643084" cy="571631"/>
          </a:xfrm>
          <a:prstGeom prst="rect">
            <a:avLst/>
          </a:prstGeom>
        </p:spPr>
      </p:pic>
      <p:pic>
        <p:nvPicPr>
          <p:cNvPr id="20" name="19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571868" y="2786064"/>
            <a:ext cx="643084" cy="571631"/>
          </a:xfrm>
          <a:prstGeom prst="rect">
            <a:avLst/>
          </a:prstGeom>
        </p:spPr>
      </p:pic>
      <p:pic>
        <p:nvPicPr>
          <p:cNvPr id="21" name="20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714876" y="2857502"/>
            <a:ext cx="643084" cy="571631"/>
          </a:xfrm>
          <a:prstGeom prst="rect">
            <a:avLst/>
          </a:prstGeom>
        </p:spPr>
      </p:pic>
      <p:pic>
        <p:nvPicPr>
          <p:cNvPr id="22" name="21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786182" y="3357568"/>
            <a:ext cx="643084" cy="571631"/>
          </a:xfrm>
          <a:prstGeom prst="rect">
            <a:avLst/>
          </a:prstGeom>
        </p:spPr>
      </p:pic>
      <p:pic>
        <p:nvPicPr>
          <p:cNvPr id="23" name="22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3357568"/>
            <a:ext cx="643084" cy="571631"/>
          </a:xfrm>
          <a:prstGeom prst="rect">
            <a:avLst/>
          </a:prstGeom>
        </p:spPr>
      </p:pic>
      <p:pic>
        <p:nvPicPr>
          <p:cNvPr id="24" name="23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20897108">
            <a:off x="3908954" y="3916967"/>
            <a:ext cx="643084" cy="571631"/>
          </a:xfrm>
          <a:prstGeom prst="rect">
            <a:avLst/>
          </a:prstGeom>
        </p:spPr>
      </p:pic>
      <p:pic>
        <p:nvPicPr>
          <p:cNvPr id="25" name="24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3929072"/>
            <a:ext cx="643084" cy="571631"/>
          </a:xfrm>
          <a:prstGeom prst="rect">
            <a:avLst/>
          </a:prstGeom>
        </p:spPr>
      </p:pic>
      <p:pic>
        <p:nvPicPr>
          <p:cNvPr id="26" name="25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071802" y="4571869"/>
            <a:ext cx="643084" cy="571631"/>
          </a:xfrm>
          <a:prstGeom prst="rect">
            <a:avLst/>
          </a:prstGeom>
        </p:spPr>
      </p:pic>
      <p:pic>
        <p:nvPicPr>
          <p:cNvPr id="27" name="26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000100" y="1"/>
            <a:ext cx="643084" cy="571631"/>
          </a:xfrm>
          <a:prstGeom prst="rect">
            <a:avLst/>
          </a:prstGeom>
        </p:spPr>
      </p:pic>
      <p:pic>
        <p:nvPicPr>
          <p:cNvPr id="28" name="27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357290" y="571487"/>
            <a:ext cx="643084" cy="571631"/>
          </a:xfrm>
          <a:prstGeom prst="rect">
            <a:avLst/>
          </a:prstGeom>
        </p:spPr>
      </p:pic>
      <p:pic>
        <p:nvPicPr>
          <p:cNvPr id="29" name="28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714480" y="1142991"/>
            <a:ext cx="643084" cy="571631"/>
          </a:xfrm>
          <a:prstGeom prst="rect">
            <a:avLst/>
          </a:prstGeom>
        </p:spPr>
      </p:pic>
      <p:pic>
        <p:nvPicPr>
          <p:cNvPr id="30" name="29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071670" y="1643057"/>
            <a:ext cx="643084" cy="571631"/>
          </a:xfrm>
          <a:prstGeom prst="rect">
            <a:avLst/>
          </a:prstGeom>
        </p:spPr>
      </p:pic>
      <p:pic>
        <p:nvPicPr>
          <p:cNvPr id="31" name="30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428860" y="2214561"/>
            <a:ext cx="643084" cy="571631"/>
          </a:xfrm>
          <a:prstGeom prst="rect">
            <a:avLst/>
          </a:prstGeom>
        </p:spPr>
      </p:pic>
      <p:pic>
        <p:nvPicPr>
          <p:cNvPr id="32" name="31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714612" y="2786065"/>
            <a:ext cx="643084" cy="571631"/>
          </a:xfrm>
          <a:prstGeom prst="rect">
            <a:avLst/>
          </a:prstGeom>
        </p:spPr>
      </p:pic>
      <p:pic>
        <p:nvPicPr>
          <p:cNvPr id="33" name="32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928926" y="3357569"/>
            <a:ext cx="643084" cy="571631"/>
          </a:xfrm>
          <a:prstGeom prst="rect">
            <a:avLst/>
          </a:prstGeom>
        </p:spPr>
      </p:pic>
      <p:pic>
        <p:nvPicPr>
          <p:cNvPr id="34" name="33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20897108">
            <a:off x="3051698" y="3916968"/>
            <a:ext cx="643084" cy="571631"/>
          </a:xfrm>
          <a:prstGeom prst="rect">
            <a:avLst/>
          </a:prstGeom>
        </p:spPr>
      </p:pic>
      <p:pic>
        <p:nvPicPr>
          <p:cNvPr id="35" name="34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215206" y="0"/>
            <a:ext cx="643084" cy="571631"/>
          </a:xfrm>
          <a:prstGeom prst="rect">
            <a:avLst/>
          </a:prstGeom>
        </p:spPr>
      </p:pic>
      <p:pic>
        <p:nvPicPr>
          <p:cNvPr id="36" name="35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357818" y="4571869"/>
            <a:ext cx="643084" cy="571631"/>
          </a:xfrm>
          <a:prstGeom prst="rect">
            <a:avLst/>
          </a:prstGeom>
        </p:spPr>
      </p:pic>
      <p:pic>
        <p:nvPicPr>
          <p:cNvPr id="37" name="36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929454" y="571486"/>
            <a:ext cx="643084" cy="571631"/>
          </a:xfrm>
          <a:prstGeom prst="rect">
            <a:avLst/>
          </a:prstGeom>
        </p:spPr>
      </p:pic>
      <p:pic>
        <p:nvPicPr>
          <p:cNvPr id="38" name="37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572264" y="1142990"/>
            <a:ext cx="643084" cy="571631"/>
          </a:xfrm>
          <a:prstGeom prst="rect">
            <a:avLst/>
          </a:prstGeom>
        </p:spPr>
      </p:pic>
      <p:pic>
        <p:nvPicPr>
          <p:cNvPr id="39" name="38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143636" y="1714494"/>
            <a:ext cx="643084" cy="571631"/>
          </a:xfrm>
          <a:prstGeom prst="rect">
            <a:avLst/>
          </a:prstGeom>
        </p:spPr>
      </p:pic>
      <p:pic>
        <p:nvPicPr>
          <p:cNvPr id="40" name="39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786446" y="2285998"/>
            <a:ext cx="643084" cy="571631"/>
          </a:xfrm>
          <a:prstGeom prst="rect">
            <a:avLst/>
          </a:prstGeom>
        </p:spPr>
      </p:pic>
      <p:pic>
        <p:nvPicPr>
          <p:cNvPr id="41" name="40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500694" y="2857502"/>
            <a:ext cx="643084" cy="571631"/>
          </a:xfrm>
          <a:prstGeom prst="rect">
            <a:avLst/>
          </a:prstGeom>
        </p:spPr>
      </p:pic>
      <p:pic>
        <p:nvPicPr>
          <p:cNvPr id="42" name="41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357818" y="3357568"/>
            <a:ext cx="643084" cy="571631"/>
          </a:xfrm>
          <a:prstGeom prst="rect">
            <a:avLst/>
          </a:prstGeom>
        </p:spPr>
      </p:pic>
      <p:pic>
        <p:nvPicPr>
          <p:cNvPr id="43" name="42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357818" y="3929072"/>
            <a:ext cx="643084" cy="571631"/>
          </a:xfrm>
          <a:prstGeom prst="rect">
            <a:avLst/>
          </a:prstGeom>
        </p:spPr>
      </p:pic>
      <p:sp>
        <p:nvSpPr>
          <p:cNvPr id="44" name="43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etunia-2989604_960_72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10"/>
            <a:ext cx="6384671" cy="457201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6215074" y="2000246"/>
            <a:ext cx="2357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curva más bonita de una mujer es …su sonrisa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E15"/>
            </a:gs>
            <a:gs pos="50000">
              <a:srgbClr val="9E0000">
                <a:shade val="67500"/>
                <a:satMod val="115000"/>
              </a:srgbClr>
            </a:gs>
            <a:gs pos="100000">
              <a:srgbClr val="9E0000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16417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48557" y="1928808"/>
            <a:ext cx="595443" cy="595443"/>
          </a:xfrm>
          <a:prstGeom prst="rect">
            <a:avLst/>
          </a:prstGeom>
        </p:spPr>
      </p:pic>
      <p:pic>
        <p:nvPicPr>
          <p:cNvPr id="5" name="4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48557" y="2571750"/>
            <a:ext cx="595443" cy="595443"/>
          </a:xfrm>
          <a:prstGeom prst="rect">
            <a:avLst/>
          </a:prstGeom>
        </p:spPr>
      </p:pic>
      <p:pic>
        <p:nvPicPr>
          <p:cNvPr id="6" name="5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95443" cy="595443"/>
          </a:xfrm>
          <a:prstGeom prst="rect">
            <a:avLst/>
          </a:prstGeom>
        </p:spPr>
      </p:pic>
      <p:pic>
        <p:nvPicPr>
          <p:cNvPr id="7" name="6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548057"/>
            <a:ext cx="595443" cy="595443"/>
          </a:xfrm>
          <a:prstGeom prst="rect">
            <a:avLst/>
          </a:prstGeom>
        </p:spPr>
      </p:pic>
      <p:pic>
        <p:nvPicPr>
          <p:cNvPr id="8" name="7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2928940"/>
            <a:ext cx="595443" cy="595443"/>
          </a:xfrm>
          <a:prstGeom prst="rect">
            <a:avLst/>
          </a:prstGeom>
        </p:spPr>
      </p:pic>
      <p:pic>
        <p:nvPicPr>
          <p:cNvPr id="9" name="8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2643188"/>
            <a:ext cx="595443" cy="595443"/>
          </a:xfrm>
          <a:prstGeom prst="rect">
            <a:avLst/>
          </a:prstGeom>
        </p:spPr>
      </p:pic>
      <p:pic>
        <p:nvPicPr>
          <p:cNvPr id="10" name="9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72330" y="2643188"/>
            <a:ext cx="595443" cy="595443"/>
          </a:xfrm>
          <a:prstGeom prst="rect">
            <a:avLst/>
          </a:prstGeom>
        </p:spPr>
      </p:pic>
      <p:pic>
        <p:nvPicPr>
          <p:cNvPr id="11" name="10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57950" y="2643188"/>
            <a:ext cx="595443" cy="595443"/>
          </a:xfrm>
          <a:prstGeom prst="rect">
            <a:avLst/>
          </a:prstGeom>
        </p:spPr>
      </p:pic>
      <p:pic>
        <p:nvPicPr>
          <p:cNvPr id="12" name="11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3570" y="2714626"/>
            <a:ext cx="595443" cy="595443"/>
          </a:xfrm>
          <a:prstGeom prst="rect">
            <a:avLst/>
          </a:prstGeom>
        </p:spPr>
      </p:pic>
      <p:pic>
        <p:nvPicPr>
          <p:cNvPr id="13" name="12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3143254"/>
            <a:ext cx="595443" cy="595443"/>
          </a:xfrm>
          <a:prstGeom prst="rect">
            <a:avLst/>
          </a:prstGeom>
        </p:spPr>
      </p:pic>
      <p:pic>
        <p:nvPicPr>
          <p:cNvPr id="14" name="13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868" y="3286130"/>
            <a:ext cx="595443" cy="595443"/>
          </a:xfrm>
          <a:prstGeom prst="rect">
            <a:avLst/>
          </a:prstGeom>
        </p:spPr>
      </p:pic>
      <p:pic>
        <p:nvPicPr>
          <p:cNvPr id="15" name="14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0364" y="3500444"/>
            <a:ext cx="595443" cy="595443"/>
          </a:xfrm>
          <a:prstGeom prst="rect">
            <a:avLst/>
          </a:prstGeom>
        </p:spPr>
      </p:pic>
      <p:pic>
        <p:nvPicPr>
          <p:cNvPr id="16" name="15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8860" y="3714758"/>
            <a:ext cx="595443" cy="595443"/>
          </a:xfrm>
          <a:prstGeom prst="rect">
            <a:avLst/>
          </a:prstGeom>
        </p:spPr>
      </p:pic>
      <p:pic>
        <p:nvPicPr>
          <p:cNvPr id="17" name="16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57356" y="3929072"/>
            <a:ext cx="595443" cy="595443"/>
          </a:xfrm>
          <a:prstGeom prst="rect">
            <a:avLst/>
          </a:prstGeom>
        </p:spPr>
      </p:pic>
      <p:pic>
        <p:nvPicPr>
          <p:cNvPr id="18" name="17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4071948"/>
            <a:ext cx="595443" cy="595443"/>
          </a:xfrm>
          <a:prstGeom prst="rect">
            <a:avLst/>
          </a:prstGeom>
        </p:spPr>
      </p:pic>
      <p:pic>
        <p:nvPicPr>
          <p:cNvPr id="19" name="18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4286262"/>
            <a:ext cx="595443" cy="595443"/>
          </a:xfrm>
          <a:prstGeom prst="rect">
            <a:avLst/>
          </a:prstGeom>
        </p:spPr>
      </p:pic>
      <p:pic>
        <p:nvPicPr>
          <p:cNvPr id="20" name="19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428610"/>
            <a:ext cx="595443" cy="595443"/>
          </a:xfrm>
          <a:prstGeom prst="rect">
            <a:avLst/>
          </a:prstGeom>
        </p:spPr>
      </p:pic>
      <p:pic>
        <p:nvPicPr>
          <p:cNvPr id="21" name="20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785800"/>
            <a:ext cx="595443" cy="595443"/>
          </a:xfrm>
          <a:prstGeom prst="rect">
            <a:avLst/>
          </a:prstGeom>
        </p:spPr>
      </p:pic>
      <p:pic>
        <p:nvPicPr>
          <p:cNvPr id="22" name="21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85918" y="1071552"/>
            <a:ext cx="595443" cy="595443"/>
          </a:xfrm>
          <a:prstGeom prst="rect">
            <a:avLst/>
          </a:prstGeom>
        </p:spPr>
      </p:pic>
      <p:pic>
        <p:nvPicPr>
          <p:cNvPr id="23" name="22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8860" y="1357304"/>
            <a:ext cx="595443" cy="595443"/>
          </a:xfrm>
          <a:prstGeom prst="rect">
            <a:avLst/>
          </a:prstGeom>
        </p:spPr>
      </p:pic>
      <p:pic>
        <p:nvPicPr>
          <p:cNvPr id="24" name="23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71802" y="1571618"/>
            <a:ext cx="595443" cy="595443"/>
          </a:xfrm>
          <a:prstGeom prst="rect">
            <a:avLst/>
          </a:prstGeom>
        </p:spPr>
      </p:pic>
      <p:pic>
        <p:nvPicPr>
          <p:cNvPr id="25" name="24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1785932"/>
            <a:ext cx="595443" cy="595443"/>
          </a:xfrm>
          <a:prstGeom prst="rect">
            <a:avLst/>
          </a:prstGeom>
        </p:spPr>
      </p:pic>
      <p:pic>
        <p:nvPicPr>
          <p:cNvPr id="26" name="25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1928808"/>
            <a:ext cx="595443" cy="595443"/>
          </a:xfrm>
          <a:prstGeom prst="rect">
            <a:avLst/>
          </a:prstGeom>
        </p:spPr>
      </p:pic>
      <p:pic>
        <p:nvPicPr>
          <p:cNvPr id="27" name="26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2000246"/>
            <a:ext cx="595443" cy="595443"/>
          </a:xfrm>
          <a:prstGeom prst="rect">
            <a:avLst/>
          </a:prstGeom>
        </p:spPr>
      </p:pic>
      <p:pic>
        <p:nvPicPr>
          <p:cNvPr id="28" name="27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5008" y="2071684"/>
            <a:ext cx="595443" cy="595443"/>
          </a:xfrm>
          <a:prstGeom prst="rect">
            <a:avLst/>
          </a:prstGeom>
        </p:spPr>
      </p:pic>
      <p:pic>
        <p:nvPicPr>
          <p:cNvPr id="29" name="28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388" y="2000246"/>
            <a:ext cx="595443" cy="595443"/>
          </a:xfrm>
          <a:prstGeom prst="rect">
            <a:avLst/>
          </a:prstGeom>
        </p:spPr>
      </p:pic>
      <p:pic>
        <p:nvPicPr>
          <p:cNvPr id="30" name="29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72330" y="2000246"/>
            <a:ext cx="595443" cy="595443"/>
          </a:xfrm>
          <a:prstGeom prst="rect">
            <a:avLst/>
          </a:prstGeom>
        </p:spPr>
      </p:pic>
      <p:pic>
        <p:nvPicPr>
          <p:cNvPr id="31" name="30 Imagen" descr="circle-16139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2000246"/>
            <a:ext cx="595443" cy="595443"/>
          </a:xfrm>
          <a:prstGeom prst="rect">
            <a:avLst/>
          </a:prstGeom>
        </p:spPr>
      </p:pic>
      <p:sp>
        <p:nvSpPr>
          <p:cNvPr id="32" name="31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rgbClr val="67402B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34151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214810" y="2000246"/>
            <a:ext cx="857256" cy="844397"/>
          </a:xfrm>
          <a:prstGeom prst="rect">
            <a:avLst/>
          </a:prstGeom>
        </p:spPr>
      </p:pic>
      <p:pic>
        <p:nvPicPr>
          <p:cNvPr id="4" name="3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143372" y="1142990"/>
            <a:ext cx="857256" cy="844397"/>
          </a:xfrm>
          <a:prstGeom prst="rect">
            <a:avLst/>
          </a:prstGeom>
        </p:spPr>
      </p:pic>
      <p:pic>
        <p:nvPicPr>
          <p:cNvPr id="5" name="4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5065636" y="1935238"/>
            <a:ext cx="857256" cy="844397"/>
          </a:xfrm>
          <a:prstGeom prst="rect">
            <a:avLst/>
          </a:prstGeom>
        </p:spPr>
      </p:pic>
      <p:pic>
        <p:nvPicPr>
          <p:cNvPr id="6" name="5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0516254">
            <a:off x="4248158" y="2819965"/>
            <a:ext cx="857256" cy="844397"/>
          </a:xfrm>
          <a:prstGeom prst="rect">
            <a:avLst/>
          </a:prstGeom>
        </p:spPr>
      </p:pic>
      <p:pic>
        <p:nvPicPr>
          <p:cNvPr id="7" name="6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6526504">
            <a:off x="3340124" y="2064163"/>
            <a:ext cx="857256" cy="844397"/>
          </a:xfrm>
          <a:prstGeom prst="rect">
            <a:avLst/>
          </a:prstGeom>
        </p:spPr>
      </p:pic>
      <p:pic>
        <p:nvPicPr>
          <p:cNvPr id="8" name="7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2563767">
            <a:off x="4744705" y="1321765"/>
            <a:ext cx="857256" cy="844397"/>
          </a:xfrm>
          <a:prstGeom prst="rect">
            <a:avLst/>
          </a:prstGeom>
        </p:spPr>
      </p:pic>
      <p:pic>
        <p:nvPicPr>
          <p:cNvPr id="9" name="8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8124361">
            <a:off x="4887891" y="2536814"/>
            <a:ext cx="857256" cy="844397"/>
          </a:xfrm>
          <a:prstGeom prst="rect">
            <a:avLst/>
          </a:prstGeom>
        </p:spPr>
      </p:pic>
      <p:pic>
        <p:nvPicPr>
          <p:cNvPr id="10" name="9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4943378">
            <a:off x="3701483" y="2641646"/>
            <a:ext cx="857256" cy="844397"/>
          </a:xfrm>
          <a:prstGeom prst="rect">
            <a:avLst/>
          </a:prstGeom>
        </p:spPr>
      </p:pic>
      <p:pic>
        <p:nvPicPr>
          <p:cNvPr id="11" name="10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9094136">
            <a:off x="3601287" y="1464078"/>
            <a:ext cx="857256" cy="844397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67402B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44268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14546" y="1214428"/>
            <a:ext cx="409737" cy="401575"/>
          </a:xfrm>
          <a:prstGeom prst="rect">
            <a:avLst/>
          </a:prstGeom>
        </p:spPr>
      </p:pic>
      <p:pic>
        <p:nvPicPr>
          <p:cNvPr id="5" name="4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71670" y="3714758"/>
            <a:ext cx="409737" cy="401575"/>
          </a:xfrm>
          <a:prstGeom prst="rect">
            <a:avLst/>
          </a:prstGeom>
        </p:spPr>
      </p:pic>
      <p:pic>
        <p:nvPicPr>
          <p:cNvPr id="7" name="6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0"/>
            <a:ext cx="409737" cy="401575"/>
          </a:xfrm>
          <a:prstGeom prst="rect">
            <a:avLst/>
          </a:prstGeom>
        </p:spPr>
      </p:pic>
      <p:pic>
        <p:nvPicPr>
          <p:cNvPr id="8" name="7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4741925"/>
            <a:ext cx="409737" cy="401575"/>
          </a:xfrm>
          <a:prstGeom prst="rect">
            <a:avLst/>
          </a:prstGeom>
        </p:spPr>
      </p:pic>
      <p:pic>
        <p:nvPicPr>
          <p:cNvPr id="9" name="8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142858"/>
            <a:ext cx="409737" cy="401575"/>
          </a:xfrm>
          <a:prstGeom prst="rect">
            <a:avLst/>
          </a:prstGeom>
        </p:spPr>
      </p:pic>
      <p:pic>
        <p:nvPicPr>
          <p:cNvPr id="10" name="9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285734"/>
            <a:ext cx="409737" cy="401575"/>
          </a:xfrm>
          <a:prstGeom prst="rect">
            <a:avLst/>
          </a:prstGeom>
        </p:spPr>
      </p:pic>
      <p:pic>
        <p:nvPicPr>
          <p:cNvPr id="11" name="10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428610"/>
            <a:ext cx="409737" cy="401575"/>
          </a:xfrm>
          <a:prstGeom prst="rect">
            <a:avLst/>
          </a:prstGeom>
        </p:spPr>
      </p:pic>
      <p:pic>
        <p:nvPicPr>
          <p:cNvPr id="12" name="11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785800"/>
            <a:ext cx="409737" cy="401575"/>
          </a:xfrm>
          <a:prstGeom prst="rect">
            <a:avLst/>
          </a:prstGeom>
        </p:spPr>
      </p:pic>
      <p:pic>
        <p:nvPicPr>
          <p:cNvPr id="13" name="12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7422" y="1714494"/>
            <a:ext cx="409737" cy="401575"/>
          </a:xfrm>
          <a:prstGeom prst="rect">
            <a:avLst/>
          </a:prstGeom>
        </p:spPr>
      </p:pic>
      <p:pic>
        <p:nvPicPr>
          <p:cNvPr id="14" name="13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8860" y="2285998"/>
            <a:ext cx="409737" cy="401575"/>
          </a:xfrm>
          <a:prstGeom prst="rect">
            <a:avLst/>
          </a:prstGeom>
        </p:spPr>
      </p:pic>
      <p:pic>
        <p:nvPicPr>
          <p:cNvPr id="15" name="14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7422" y="2786064"/>
            <a:ext cx="409737" cy="401575"/>
          </a:xfrm>
          <a:prstGeom prst="rect">
            <a:avLst/>
          </a:prstGeom>
        </p:spPr>
      </p:pic>
      <p:pic>
        <p:nvPicPr>
          <p:cNvPr id="16" name="15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5984" y="3286130"/>
            <a:ext cx="409737" cy="401575"/>
          </a:xfrm>
          <a:prstGeom prst="rect">
            <a:avLst/>
          </a:prstGeom>
        </p:spPr>
      </p:pic>
      <p:pic>
        <p:nvPicPr>
          <p:cNvPr id="17" name="16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57356" y="4071948"/>
            <a:ext cx="409737" cy="401575"/>
          </a:xfrm>
          <a:prstGeom prst="rect">
            <a:avLst/>
          </a:prstGeom>
        </p:spPr>
      </p:pic>
      <p:pic>
        <p:nvPicPr>
          <p:cNvPr id="18" name="17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4357700"/>
            <a:ext cx="409737" cy="401575"/>
          </a:xfrm>
          <a:prstGeom prst="rect">
            <a:avLst/>
          </a:prstGeom>
        </p:spPr>
      </p:pic>
      <p:pic>
        <p:nvPicPr>
          <p:cNvPr id="19" name="18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4572014"/>
            <a:ext cx="409737" cy="401575"/>
          </a:xfrm>
          <a:prstGeom prst="rect">
            <a:avLst/>
          </a:prstGeom>
        </p:spPr>
      </p:pic>
      <p:pic>
        <p:nvPicPr>
          <p:cNvPr id="20" name="19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4741925"/>
            <a:ext cx="409737" cy="401575"/>
          </a:xfrm>
          <a:prstGeom prst="rect">
            <a:avLst/>
          </a:prstGeom>
        </p:spPr>
      </p:pic>
      <p:pic>
        <p:nvPicPr>
          <p:cNvPr id="21" name="2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6248" y="1214428"/>
            <a:ext cx="409737" cy="401575"/>
          </a:xfrm>
          <a:prstGeom prst="rect">
            <a:avLst/>
          </a:prstGeom>
        </p:spPr>
      </p:pic>
      <p:pic>
        <p:nvPicPr>
          <p:cNvPr id="22" name="21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143372" y="3714758"/>
            <a:ext cx="409737" cy="401575"/>
          </a:xfrm>
          <a:prstGeom prst="rect">
            <a:avLst/>
          </a:prstGeom>
        </p:spPr>
      </p:pic>
      <p:pic>
        <p:nvPicPr>
          <p:cNvPr id="23" name="22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0"/>
            <a:ext cx="409737" cy="401575"/>
          </a:xfrm>
          <a:prstGeom prst="rect">
            <a:avLst/>
          </a:prstGeom>
        </p:spPr>
      </p:pic>
      <p:pic>
        <p:nvPicPr>
          <p:cNvPr id="24" name="2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4741925"/>
            <a:ext cx="409737" cy="401575"/>
          </a:xfrm>
          <a:prstGeom prst="rect">
            <a:avLst/>
          </a:prstGeom>
        </p:spPr>
      </p:pic>
      <p:pic>
        <p:nvPicPr>
          <p:cNvPr id="25" name="2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142858"/>
            <a:ext cx="409737" cy="401575"/>
          </a:xfrm>
          <a:prstGeom prst="rect">
            <a:avLst/>
          </a:prstGeom>
        </p:spPr>
      </p:pic>
      <p:pic>
        <p:nvPicPr>
          <p:cNvPr id="26" name="25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14678" y="285734"/>
            <a:ext cx="409737" cy="401575"/>
          </a:xfrm>
          <a:prstGeom prst="rect">
            <a:avLst/>
          </a:prstGeom>
        </p:spPr>
      </p:pic>
      <p:pic>
        <p:nvPicPr>
          <p:cNvPr id="27" name="2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428610"/>
            <a:ext cx="409737" cy="401575"/>
          </a:xfrm>
          <a:prstGeom prst="rect">
            <a:avLst/>
          </a:prstGeom>
        </p:spPr>
      </p:pic>
      <p:pic>
        <p:nvPicPr>
          <p:cNvPr id="28" name="27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00496" y="785800"/>
            <a:ext cx="409737" cy="401575"/>
          </a:xfrm>
          <a:prstGeom prst="rect">
            <a:avLst/>
          </a:prstGeom>
        </p:spPr>
      </p:pic>
      <p:pic>
        <p:nvPicPr>
          <p:cNvPr id="29" name="2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1714494"/>
            <a:ext cx="409737" cy="401575"/>
          </a:xfrm>
          <a:prstGeom prst="rect">
            <a:avLst/>
          </a:prstGeom>
        </p:spPr>
      </p:pic>
      <p:pic>
        <p:nvPicPr>
          <p:cNvPr id="30" name="29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285998"/>
            <a:ext cx="409737" cy="401575"/>
          </a:xfrm>
          <a:prstGeom prst="rect">
            <a:avLst/>
          </a:prstGeom>
        </p:spPr>
      </p:pic>
      <p:pic>
        <p:nvPicPr>
          <p:cNvPr id="31" name="3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2786064"/>
            <a:ext cx="409737" cy="401575"/>
          </a:xfrm>
          <a:prstGeom prst="rect">
            <a:avLst/>
          </a:prstGeom>
        </p:spPr>
      </p:pic>
      <p:pic>
        <p:nvPicPr>
          <p:cNvPr id="32" name="31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3286130"/>
            <a:ext cx="409737" cy="401575"/>
          </a:xfrm>
          <a:prstGeom prst="rect">
            <a:avLst/>
          </a:prstGeom>
        </p:spPr>
      </p:pic>
      <p:pic>
        <p:nvPicPr>
          <p:cNvPr id="33" name="32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4071948"/>
            <a:ext cx="409737" cy="401575"/>
          </a:xfrm>
          <a:prstGeom prst="rect">
            <a:avLst/>
          </a:prstGeom>
        </p:spPr>
      </p:pic>
      <p:pic>
        <p:nvPicPr>
          <p:cNvPr id="34" name="3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4357700"/>
            <a:ext cx="409737" cy="401575"/>
          </a:xfrm>
          <a:prstGeom prst="rect">
            <a:avLst/>
          </a:prstGeom>
        </p:spPr>
      </p:pic>
      <p:pic>
        <p:nvPicPr>
          <p:cNvPr id="35" name="3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14678" y="4572014"/>
            <a:ext cx="409737" cy="401575"/>
          </a:xfrm>
          <a:prstGeom prst="rect">
            <a:avLst/>
          </a:prstGeom>
        </p:spPr>
      </p:pic>
      <p:pic>
        <p:nvPicPr>
          <p:cNvPr id="36" name="35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6050" y="4741925"/>
            <a:ext cx="409737" cy="401575"/>
          </a:xfrm>
          <a:prstGeom prst="rect">
            <a:avLst/>
          </a:prstGeom>
        </p:spPr>
      </p:pic>
      <p:pic>
        <p:nvPicPr>
          <p:cNvPr id="37" name="3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429388" y="1214428"/>
            <a:ext cx="409737" cy="401575"/>
          </a:xfrm>
          <a:prstGeom prst="rect">
            <a:avLst/>
          </a:prstGeom>
        </p:spPr>
      </p:pic>
      <p:pic>
        <p:nvPicPr>
          <p:cNvPr id="38" name="37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286512" y="3714758"/>
            <a:ext cx="409737" cy="401575"/>
          </a:xfrm>
          <a:prstGeom prst="rect">
            <a:avLst/>
          </a:prstGeom>
        </p:spPr>
      </p:pic>
      <p:pic>
        <p:nvPicPr>
          <p:cNvPr id="39" name="3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357686" y="0"/>
            <a:ext cx="409737" cy="401575"/>
          </a:xfrm>
          <a:prstGeom prst="rect">
            <a:avLst/>
          </a:prstGeom>
        </p:spPr>
      </p:pic>
      <p:pic>
        <p:nvPicPr>
          <p:cNvPr id="40" name="39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357686" y="4741925"/>
            <a:ext cx="409737" cy="401575"/>
          </a:xfrm>
          <a:prstGeom prst="rect">
            <a:avLst/>
          </a:prstGeom>
        </p:spPr>
      </p:pic>
      <p:pic>
        <p:nvPicPr>
          <p:cNvPr id="41" name="4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857752" y="142858"/>
            <a:ext cx="409737" cy="401575"/>
          </a:xfrm>
          <a:prstGeom prst="rect">
            <a:avLst/>
          </a:prstGeom>
        </p:spPr>
      </p:pic>
      <p:pic>
        <p:nvPicPr>
          <p:cNvPr id="42" name="41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357818" y="285734"/>
            <a:ext cx="409737" cy="401575"/>
          </a:xfrm>
          <a:prstGeom prst="rect">
            <a:avLst/>
          </a:prstGeom>
        </p:spPr>
      </p:pic>
      <p:pic>
        <p:nvPicPr>
          <p:cNvPr id="43" name="42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786446" y="428610"/>
            <a:ext cx="409737" cy="401575"/>
          </a:xfrm>
          <a:prstGeom prst="rect">
            <a:avLst/>
          </a:prstGeom>
        </p:spPr>
      </p:pic>
      <p:pic>
        <p:nvPicPr>
          <p:cNvPr id="44" name="4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143636" y="785800"/>
            <a:ext cx="409737" cy="401575"/>
          </a:xfrm>
          <a:prstGeom prst="rect">
            <a:avLst/>
          </a:prstGeom>
        </p:spPr>
      </p:pic>
      <p:pic>
        <p:nvPicPr>
          <p:cNvPr id="45" name="4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572264" y="1714494"/>
            <a:ext cx="409737" cy="401575"/>
          </a:xfrm>
          <a:prstGeom prst="rect">
            <a:avLst/>
          </a:prstGeom>
        </p:spPr>
      </p:pic>
      <p:pic>
        <p:nvPicPr>
          <p:cNvPr id="46" name="45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643702" y="2285998"/>
            <a:ext cx="409737" cy="401575"/>
          </a:xfrm>
          <a:prstGeom prst="rect">
            <a:avLst/>
          </a:prstGeom>
        </p:spPr>
      </p:pic>
      <p:pic>
        <p:nvPicPr>
          <p:cNvPr id="47" name="4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572264" y="2786064"/>
            <a:ext cx="409737" cy="401575"/>
          </a:xfrm>
          <a:prstGeom prst="rect">
            <a:avLst/>
          </a:prstGeom>
        </p:spPr>
      </p:pic>
      <p:pic>
        <p:nvPicPr>
          <p:cNvPr id="48" name="47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500826" y="3286130"/>
            <a:ext cx="409737" cy="401575"/>
          </a:xfrm>
          <a:prstGeom prst="rect">
            <a:avLst/>
          </a:prstGeom>
        </p:spPr>
      </p:pic>
      <p:pic>
        <p:nvPicPr>
          <p:cNvPr id="49" name="4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072198" y="4071948"/>
            <a:ext cx="409737" cy="401575"/>
          </a:xfrm>
          <a:prstGeom prst="rect">
            <a:avLst/>
          </a:prstGeom>
        </p:spPr>
      </p:pic>
      <p:pic>
        <p:nvPicPr>
          <p:cNvPr id="50" name="49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786446" y="4357700"/>
            <a:ext cx="409737" cy="401575"/>
          </a:xfrm>
          <a:prstGeom prst="rect">
            <a:avLst/>
          </a:prstGeom>
        </p:spPr>
      </p:pic>
      <p:pic>
        <p:nvPicPr>
          <p:cNvPr id="51" name="5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357818" y="4572014"/>
            <a:ext cx="409737" cy="401575"/>
          </a:xfrm>
          <a:prstGeom prst="rect">
            <a:avLst/>
          </a:prstGeom>
        </p:spPr>
      </p:pic>
      <p:pic>
        <p:nvPicPr>
          <p:cNvPr id="52" name="51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929190" y="4741925"/>
            <a:ext cx="409737" cy="401575"/>
          </a:xfrm>
          <a:prstGeom prst="rect">
            <a:avLst/>
          </a:prstGeom>
        </p:spPr>
      </p:pic>
      <p:sp>
        <p:nvSpPr>
          <p:cNvPr id="53" name="52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4000"/>
                            </p:stCondLst>
                            <p:childTnLst>
                              <p:par>
                                <p:cTn id="29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30dad6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715008" cy="489857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643571" y="2071684"/>
            <a:ext cx="3000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ojos de las mujeres han traspasado más corazones de los que nunca lo han hecho las balas de la guerra. 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rgbClr val="002392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42529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000496" y="14284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14284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00628" y="14284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500694" y="14284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00364" y="14284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00430" y="14284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64" y="107155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381714" y="114297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881780" y="114297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81846" y="114297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32" y="107155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398" y="107155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000496" y="185737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185737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00628" y="185737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500694" y="185737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00364" y="185737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00430" y="185737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64" y="250031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53152" y="2500294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53218" y="2500294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453284" y="2500294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32" y="250031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398" y="250031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000496" y="335756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335756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00628" y="335756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500694" y="335756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00364" y="335756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00430" y="335756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2" name="51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66" y="107155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3" name="52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881912" y="114297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4" name="53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00298" y="185735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5" name="54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000232" y="185735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6" name="55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000760" y="185735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7" name="56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500826" y="185735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8" name="57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953350" y="250031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9" name="58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453416" y="2500294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0" name="59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953482" y="2500294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1" name="60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34" y="250033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2" name="61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00" y="250031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3" name="62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66" y="250031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4" name="63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000760" y="335755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5" name="64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500826" y="335756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6" name="65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000892" y="335755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7" name="66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500958" y="335755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8" name="67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000100" y="335755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9" name="68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500166" y="335756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0" name="69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000232" y="335755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1" name="70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00298" y="335755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72" name="71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4000"/>
                            </p:stCondLst>
                            <p:childTnLst>
                              <p:par>
                                <p:cTn id="30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3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7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73813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0" y="1857370"/>
            <a:ext cx="714380" cy="714380"/>
          </a:xfrm>
          <a:prstGeom prst="rect">
            <a:avLst/>
          </a:prstGeom>
        </p:spPr>
      </p:pic>
      <p:pic>
        <p:nvPicPr>
          <p:cNvPr id="6" name="5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0" y="2571750"/>
            <a:ext cx="714380" cy="714380"/>
          </a:xfrm>
          <a:prstGeom prst="rect">
            <a:avLst/>
          </a:prstGeom>
        </p:spPr>
      </p:pic>
      <p:pic>
        <p:nvPicPr>
          <p:cNvPr id="7" name="6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8429620" y="0"/>
            <a:ext cx="714380" cy="714380"/>
          </a:xfrm>
          <a:prstGeom prst="rect">
            <a:avLst/>
          </a:prstGeom>
        </p:spPr>
      </p:pic>
      <p:pic>
        <p:nvPicPr>
          <p:cNvPr id="8" name="7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8429620" y="4429120"/>
            <a:ext cx="714380" cy="714380"/>
          </a:xfrm>
          <a:prstGeom prst="rect">
            <a:avLst/>
          </a:prstGeom>
        </p:spPr>
      </p:pic>
      <p:pic>
        <p:nvPicPr>
          <p:cNvPr id="9" name="8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4429124" y="1285866"/>
            <a:ext cx="714380" cy="714380"/>
          </a:xfrm>
          <a:prstGeom prst="rect">
            <a:avLst/>
          </a:prstGeom>
        </p:spPr>
      </p:pic>
      <p:pic>
        <p:nvPicPr>
          <p:cNvPr id="10" name="9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4429124" y="3214692"/>
            <a:ext cx="714380" cy="714380"/>
          </a:xfrm>
          <a:prstGeom prst="rect">
            <a:avLst/>
          </a:prstGeom>
        </p:spPr>
      </p:pic>
      <p:pic>
        <p:nvPicPr>
          <p:cNvPr id="11" name="10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714348" y="1857370"/>
            <a:ext cx="714380" cy="714380"/>
          </a:xfrm>
          <a:prstGeom prst="rect">
            <a:avLst/>
          </a:prstGeom>
        </p:spPr>
      </p:pic>
      <p:pic>
        <p:nvPicPr>
          <p:cNvPr id="12" name="11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1428728" y="1785932"/>
            <a:ext cx="714380" cy="714380"/>
          </a:xfrm>
          <a:prstGeom prst="rect">
            <a:avLst/>
          </a:prstGeom>
        </p:spPr>
      </p:pic>
      <p:pic>
        <p:nvPicPr>
          <p:cNvPr id="13" name="12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2143108" y="1714494"/>
            <a:ext cx="714380" cy="714380"/>
          </a:xfrm>
          <a:prstGeom prst="rect">
            <a:avLst/>
          </a:prstGeom>
        </p:spPr>
      </p:pic>
      <p:pic>
        <p:nvPicPr>
          <p:cNvPr id="14" name="13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2857488" y="1571618"/>
            <a:ext cx="714380" cy="714380"/>
          </a:xfrm>
          <a:prstGeom prst="rect">
            <a:avLst/>
          </a:prstGeom>
        </p:spPr>
      </p:pic>
      <p:pic>
        <p:nvPicPr>
          <p:cNvPr id="15" name="14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3643306" y="1428742"/>
            <a:ext cx="714380" cy="714380"/>
          </a:xfrm>
          <a:prstGeom prst="rect">
            <a:avLst/>
          </a:prstGeom>
        </p:spPr>
      </p:pic>
      <p:pic>
        <p:nvPicPr>
          <p:cNvPr id="16" name="15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785786" y="2643188"/>
            <a:ext cx="714380" cy="714380"/>
          </a:xfrm>
          <a:prstGeom prst="rect">
            <a:avLst/>
          </a:prstGeom>
        </p:spPr>
      </p:pic>
      <p:pic>
        <p:nvPicPr>
          <p:cNvPr id="17" name="16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1571604" y="2643188"/>
            <a:ext cx="714380" cy="714380"/>
          </a:xfrm>
          <a:prstGeom prst="rect">
            <a:avLst/>
          </a:prstGeom>
        </p:spPr>
      </p:pic>
      <p:pic>
        <p:nvPicPr>
          <p:cNvPr id="18" name="17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2357422" y="2786064"/>
            <a:ext cx="714380" cy="714380"/>
          </a:xfrm>
          <a:prstGeom prst="rect">
            <a:avLst/>
          </a:prstGeom>
        </p:spPr>
      </p:pic>
      <p:pic>
        <p:nvPicPr>
          <p:cNvPr id="19" name="18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3071802" y="2928940"/>
            <a:ext cx="714380" cy="714380"/>
          </a:xfrm>
          <a:prstGeom prst="rect">
            <a:avLst/>
          </a:prstGeom>
        </p:spPr>
      </p:pic>
      <p:pic>
        <p:nvPicPr>
          <p:cNvPr id="20" name="19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3714744" y="3143254"/>
            <a:ext cx="714380" cy="714380"/>
          </a:xfrm>
          <a:prstGeom prst="rect">
            <a:avLst/>
          </a:prstGeom>
        </p:spPr>
      </p:pic>
      <p:pic>
        <p:nvPicPr>
          <p:cNvPr id="21" name="20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5072066" y="1071552"/>
            <a:ext cx="714380" cy="714380"/>
          </a:xfrm>
          <a:prstGeom prst="rect">
            <a:avLst/>
          </a:prstGeom>
        </p:spPr>
      </p:pic>
      <p:pic>
        <p:nvPicPr>
          <p:cNvPr id="22" name="21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5786446" y="928676"/>
            <a:ext cx="714380" cy="714380"/>
          </a:xfrm>
          <a:prstGeom prst="rect">
            <a:avLst/>
          </a:prstGeom>
        </p:spPr>
      </p:pic>
      <p:pic>
        <p:nvPicPr>
          <p:cNvPr id="23" name="22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6500826" y="785800"/>
            <a:ext cx="714380" cy="714380"/>
          </a:xfrm>
          <a:prstGeom prst="rect">
            <a:avLst/>
          </a:prstGeom>
        </p:spPr>
      </p:pic>
      <p:pic>
        <p:nvPicPr>
          <p:cNvPr id="24" name="23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7143768" y="571486"/>
            <a:ext cx="714380" cy="714380"/>
          </a:xfrm>
          <a:prstGeom prst="rect">
            <a:avLst/>
          </a:prstGeom>
        </p:spPr>
      </p:pic>
      <p:pic>
        <p:nvPicPr>
          <p:cNvPr id="25" name="24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7786710" y="285734"/>
            <a:ext cx="714380" cy="714380"/>
          </a:xfrm>
          <a:prstGeom prst="rect">
            <a:avLst/>
          </a:prstGeom>
        </p:spPr>
      </p:pic>
      <p:pic>
        <p:nvPicPr>
          <p:cNvPr id="26" name="25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5072066" y="3429006"/>
            <a:ext cx="714380" cy="714380"/>
          </a:xfrm>
          <a:prstGeom prst="rect">
            <a:avLst/>
          </a:prstGeom>
        </p:spPr>
      </p:pic>
      <p:pic>
        <p:nvPicPr>
          <p:cNvPr id="27" name="26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5715008" y="3571882"/>
            <a:ext cx="714380" cy="714380"/>
          </a:xfrm>
          <a:prstGeom prst="rect">
            <a:avLst/>
          </a:prstGeom>
        </p:spPr>
      </p:pic>
      <p:pic>
        <p:nvPicPr>
          <p:cNvPr id="28" name="27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6429388" y="3714758"/>
            <a:ext cx="714380" cy="714380"/>
          </a:xfrm>
          <a:prstGeom prst="rect">
            <a:avLst/>
          </a:prstGeom>
        </p:spPr>
      </p:pic>
      <p:pic>
        <p:nvPicPr>
          <p:cNvPr id="29" name="28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7072330" y="4000510"/>
            <a:ext cx="714380" cy="714380"/>
          </a:xfrm>
          <a:prstGeom prst="rect">
            <a:avLst/>
          </a:prstGeom>
        </p:spPr>
      </p:pic>
      <p:pic>
        <p:nvPicPr>
          <p:cNvPr id="30" name="29 Imagen" descr="trim-2439526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0005" t="10005" r="7506" b="7506"/>
          <a:stretch>
            <a:fillRect/>
          </a:stretch>
        </p:blipFill>
        <p:spPr>
          <a:xfrm>
            <a:off x="7715272" y="4214824"/>
            <a:ext cx="714380" cy="714380"/>
          </a:xfrm>
          <a:prstGeom prst="rect">
            <a:avLst/>
          </a:prstGeom>
        </p:spPr>
      </p:pic>
      <p:sp>
        <p:nvSpPr>
          <p:cNvPr id="31" name="30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000"/>
                            </p:stCondLst>
                            <p:childTnLst>
                              <p:par>
                                <p:cTn id="16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bg1"/>
            </a:gs>
            <a:gs pos="50000">
              <a:srgbClr val="F2A6F4">
                <a:shade val="67500"/>
                <a:satMod val="115000"/>
              </a:srgbClr>
            </a:gs>
            <a:gs pos="100000">
              <a:srgbClr val="F2A6F4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59964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7958.png"/>
          <p:cNvPicPr>
            <a:picLocks noChangeAspect="1"/>
          </p:cNvPicPr>
          <p:nvPr/>
        </p:nvPicPr>
        <p:blipFill>
          <a:blip r:embed="rId3"/>
          <a:srcRect l="14843" t="20703" r="17773" b="20703"/>
          <a:stretch>
            <a:fillRect/>
          </a:stretch>
        </p:blipFill>
        <p:spPr>
          <a:xfrm>
            <a:off x="4286248" y="2357436"/>
            <a:ext cx="657230" cy="571504"/>
          </a:xfrm>
          <a:prstGeom prst="rect">
            <a:avLst/>
          </a:prstGeom>
        </p:spPr>
      </p:pic>
      <p:pic>
        <p:nvPicPr>
          <p:cNvPr id="5" name="4 Imagen" descr="20110219001327958.png"/>
          <p:cNvPicPr>
            <a:picLocks noChangeAspect="1"/>
          </p:cNvPicPr>
          <p:nvPr/>
        </p:nvPicPr>
        <p:blipFill>
          <a:blip r:embed="rId3"/>
          <a:srcRect l="14843" t="20703" r="17773" b="20703"/>
          <a:stretch>
            <a:fillRect/>
          </a:stretch>
        </p:blipFill>
        <p:spPr>
          <a:xfrm>
            <a:off x="4286248" y="1785932"/>
            <a:ext cx="657230" cy="571504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/>
          <a:srcRect l="14843" t="20703" r="17773" b="20703"/>
          <a:stretch>
            <a:fillRect/>
          </a:stretch>
        </p:blipFill>
        <p:spPr>
          <a:xfrm>
            <a:off x="4286248" y="2928940"/>
            <a:ext cx="657230" cy="571504"/>
          </a:xfrm>
          <a:prstGeom prst="rect">
            <a:avLst/>
          </a:prstGeom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/>
          <a:srcRect l="14843" t="20703" r="17773" b="20703"/>
          <a:stretch>
            <a:fillRect/>
          </a:stretch>
        </p:blipFill>
        <p:spPr>
          <a:xfrm>
            <a:off x="4857752" y="2357436"/>
            <a:ext cx="657230" cy="571504"/>
          </a:xfrm>
          <a:prstGeom prst="rect">
            <a:avLst/>
          </a:prstGeom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/>
          <a:srcRect l="14843" t="20703" r="17773" b="20703"/>
          <a:stretch>
            <a:fillRect/>
          </a:stretch>
        </p:blipFill>
        <p:spPr>
          <a:xfrm>
            <a:off x="4714876" y="1857370"/>
            <a:ext cx="657230" cy="571504"/>
          </a:xfrm>
          <a:prstGeom prst="rect">
            <a:avLst/>
          </a:prstGeom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/>
          <a:srcRect l="14843" t="20703" r="17773" b="20703"/>
          <a:stretch>
            <a:fillRect/>
          </a:stretch>
        </p:blipFill>
        <p:spPr>
          <a:xfrm>
            <a:off x="4714876" y="2714626"/>
            <a:ext cx="657230" cy="571504"/>
          </a:xfrm>
          <a:prstGeom prst="rect">
            <a:avLst/>
          </a:prstGeom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/>
          <a:srcRect l="14843" t="20703" r="17773" b="20703"/>
          <a:stretch>
            <a:fillRect/>
          </a:stretch>
        </p:blipFill>
        <p:spPr>
          <a:xfrm>
            <a:off x="3786182" y="2285998"/>
            <a:ext cx="657230" cy="571504"/>
          </a:xfrm>
          <a:prstGeom prst="rect">
            <a:avLst/>
          </a:prstGeom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/>
          <a:srcRect l="14843" t="20703" r="17773" b="20703"/>
          <a:stretch>
            <a:fillRect/>
          </a:stretch>
        </p:blipFill>
        <p:spPr>
          <a:xfrm>
            <a:off x="3929058" y="1857370"/>
            <a:ext cx="657230" cy="571504"/>
          </a:xfrm>
          <a:prstGeom prst="rect">
            <a:avLst/>
          </a:prstGeom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/>
          <a:srcRect l="14843" t="20703" r="17773" b="20703"/>
          <a:stretch>
            <a:fillRect/>
          </a:stretch>
        </p:blipFill>
        <p:spPr>
          <a:xfrm>
            <a:off x="3857620" y="2714626"/>
            <a:ext cx="657230" cy="57150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chemeClr val="accent6">
                <a:lumMod val="50000"/>
              </a:scheme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rose-4277421_960_72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250531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572000" y="2000246"/>
            <a:ext cx="41434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Cree en ti, eres diferente y por eso eres única, deja de darle importancia al qué dirán y empieza a vivir tu vida según tus propios principios.</a:t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55953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astelló_en_moviment_sin_letra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0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astelló_en_moviment_sin_letras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786182" y="0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4572000" y="785800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astelló_en_moviment_sin_letr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H="1">
            <a:off x="3786182" y="785800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astelló_en_moviment_sin_letra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1571636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astelló_en_moviment_sin_letras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786182" y="1571636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4572000" y="2357436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astelló_en_moviment_sin_letr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H="1">
            <a:off x="3786182" y="2357436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astelló_en_moviment_sin_letra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3143272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astelló_en_moviment_sin_letras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786182" y="3143272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4572000" y="3929072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astelló_en_moviment_sin_letr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H="1">
            <a:off x="3786182" y="3929072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astelló_en_moviment_sin_letra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4732192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astelló_en_moviment_sin_letras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786182" y="4732192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003E00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53637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65771" cy="571486"/>
          </a:xfrm>
          <a:prstGeom prst="rect">
            <a:avLst/>
          </a:prstGeom>
        </p:spPr>
      </p:pic>
      <p:pic>
        <p:nvPicPr>
          <p:cNvPr id="6" name="5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572014"/>
            <a:ext cx="565771" cy="571486"/>
          </a:xfrm>
          <a:prstGeom prst="rect">
            <a:avLst/>
          </a:prstGeom>
        </p:spPr>
      </p:pic>
      <p:pic>
        <p:nvPicPr>
          <p:cNvPr id="7" name="6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1928808"/>
            <a:ext cx="565771" cy="571486"/>
          </a:xfrm>
          <a:prstGeom prst="rect">
            <a:avLst/>
          </a:prstGeom>
        </p:spPr>
      </p:pic>
      <p:pic>
        <p:nvPicPr>
          <p:cNvPr id="8" name="7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2571750"/>
            <a:ext cx="565771" cy="571486"/>
          </a:xfrm>
          <a:prstGeom prst="rect">
            <a:avLst/>
          </a:prstGeom>
        </p:spPr>
      </p:pic>
      <p:pic>
        <p:nvPicPr>
          <p:cNvPr id="9" name="8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428610"/>
            <a:ext cx="565771" cy="571486"/>
          </a:xfrm>
          <a:prstGeom prst="rect">
            <a:avLst/>
          </a:prstGeom>
        </p:spPr>
      </p:pic>
      <p:pic>
        <p:nvPicPr>
          <p:cNvPr id="10" name="9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4000510"/>
            <a:ext cx="565771" cy="571486"/>
          </a:xfrm>
          <a:prstGeom prst="rect">
            <a:avLst/>
          </a:prstGeom>
        </p:spPr>
      </p:pic>
      <p:pic>
        <p:nvPicPr>
          <p:cNvPr id="11" name="10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857238"/>
            <a:ext cx="565771" cy="571486"/>
          </a:xfrm>
          <a:prstGeom prst="rect">
            <a:avLst/>
          </a:prstGeom>
        </p:spPr>
      </p:pic>
      <p:pic>
        <p:nvPicPr>
          <p:cNvPr id="12" name="11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3429006"/>
            <a:ext cx="565771" cy="571486"/>
          </a:xfrm>
          <a:prstGeom prst="rect">
            <a:avLst/>
          </a:prstGeom>
        </p:spPr>
      </p:pic>
      <p:pic>
        <p:nvPicPr>
          <p:cNvPr id="13" name="12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1357304"/>
            <a:ext cx="565771" cy="571486"/>
          </a:xfrm>
          <a:prstGeom prst="rect">
            <a:avLst/>
          </a:prstGeom>
        </p:spPr>
      </p:pic>
      <p:pic>
        <p:nvPicPr>
          <p:cNvPr id="14" name="13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3000378"/>
            <a:ext cx="565771" cy="571486"/>
          </a:xfrm>
          <a:prstGeom prst="rect">
            <a:avLst/>
          </a:prstGeom>
        </p:spPr>
      </p:pic>
      <p:pic>
        <p:nvPicPr>
          <p:cNvPr id="15" name="14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43042" y="1714494"/>
            <a:ext cx="565771" cy="571486"/>
          </a:xfrm>
          <a:prstGeom prst="rect">
            <a:avLst/>
          </a:prstGeom>
        </p:spPr>
      </p:pic>
      <p:pic>
        <p:nvPicPr>
          <p:cNvPr id="16" name="15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80" y="2643188"/>
            <a:ext cx="565771" cy="571486"/>
          </a:xfrm>
          <a:prstGeom prst="rect">
            <a:avLst/>
          </a:prstGeom>
        </p:spPr>
      </p:pic>
      <p:pic>
        <p:nvPicPr>
          <p:cNvPr id="17" name="16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5984" y="1857370"/>
            <a:ext cx="565771" cy="571486"/>
          </a:xfrm>
          <a:prstGeom prst="rect">
            <a:avLst/>
          </a:prstGeom>
        </p:spPr>
      </p:pic>
      <p:pic>
        <p:nvPicPr>
          <p:cNvPr id="18" name="17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5984" y="2500312"/>
            <a:ext cx="565771" cy="571486"/>
          </a:xfrm>
          <a:prstGeom prst="rect">
            <a:avLst/>
          </a:prstGeom>
        </p:spPr>
      </p:pic>
      <p:pic>
        <p:nvPicPr>
          <p:cNvPr id="19" name="18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1928808"/>
            <a:ext cx="565771" cy="571486"/>
          </a:xfrm>
          <a:prstGeom prst="rect">
            <a:avLst/>
          </a:prstGeom>
        </p:spPr>
      </p:pic>
      <p:pic>
        <p:nvPicPr>
          <p:cNvPr id="20" name="19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2571750"/>
            <a:ext cx="565771" cy="571486"/>
          </a:xfrm>
          <a:prstGeom prst="rect">
            <a:avLst/>
          </a:prstGeom>
        </p:spPr>
      </p:pic>
      <p:pic>
        <p:nvPicPr>
          <p:cNvPr id="21" name="20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8229" y="0"/>
            <a:ext cx="565771" cy="571486"/>
          </a:xfrm>
          <a:prstGeom prst="rect">
            <a:avLst/>
          </a:prstGeom>
        </p:spPr>
      </p:pic>
      <p:pic>
        <p:nvPicPr>
          <p:cNvPr id="22" name="21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8229" y="4572014"/>
            <a:ext cx="565771" cy="571486"/>
          </a:xfrm>
          <a:prstGeom prst="rect">
            <a:avLst/>
          </a:prstGeom>
        </p:spPr>
      </p:pic>
      <p:pic>
        <p:nvPicPr>
          <p:cNvPr id="23" name="22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7620" y="1928808"/>
            <a:ext cx="565771" cy="571486"/>
          </a:xfrm>
          <a:prstGeom prst="rect">
            <a:avLst/>
          </a:prstGeom>
        </p:spPr>
      </p:pic>
      <p:pic>
        <p:nvPicPr>
          <p:cNvPr id="24" name="23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7620" y="2500312"/>
            <a:ext cx="565771" cy="571486"/>
          </a:xfrm>
          <a:prstGeom prst="rect">
            <a:avLst/>
          </a:prstGeom>
        </p:spPr>
      </p:pic>
      <p:pic>
        <p:nvPicPr>
          <p:cNvPr id="25" name="24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8214" y="500048"/>
            <a:ext cx="565771" cy="571486"/>
          </a:xfrm>
          <a:prstGeom prst="rect">
            <a:avLst/>
          </a:prstGeom>
        </p:spPr>
      </p:pic>
      <p:pic>
        <p:nvPicPr>
          <p:cNvPr id="26" name="25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29586" y="928676"/>
            <a:ext cx="565771" cy="571486"/>
          </a:xfrm>
          <a:prstGeom prst="rect">
            <a:avLst/>
          </a:prstGeom>
        </p:spPr>
      </p:pic>
      <p:pic>
        <p:nvPicPr>
          <p:cNvPr id="27" name="26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00958" y="1285866"/>
            <a:ext cx="565771" cy="571486"/>
          </a:xfrm>
          <a:prstGeom prst="rect">
            <a:avLst/>
          </a:prstGeom>
        </p:spPr>
      </p:pic>
      <p:pic>
        <p:nvPicPr>
          <p:cNvPr id="28" name="27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72330" y="1643056"/>
            <a:ext cx="565771" cy="571486"/>
          </a:xfrm>
          <a:prstGeom prst="rect">
            <a:avLst/>
          </a:prstGeom>
        </p:spPr>
      </p:pic>
      <p:pic>
        <p:nvPicPr>
          <p:cNvPr id="29" name="28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1857370"/>
            <a:ext cx="565771" cy="571486"/>
          </a:xfrm>
          <a:prstGeom prst="rect">
            <a:avLst/>
          </a:prstGeom>
        </p:spPr>
      </p:pic>
      <p:pic>
        <p:nvPicPr>
          <p:cNvPr id="30" name="29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57884" y="2000246"/>
            <a:ext cx="565771" cy="571486"/>
          </a:xfrm>
          <a:prstGeom prst="rect">
            <a:avLst/>
          </a:prstGeom>
        </p:spPr>
      </p:pic>
      <p:pic>
        <p:nvPicPr>
          <p:cNvPr id="31" name="30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2000246"/>
            <a:ext cx="565771" cy="571486"/>
          </a:xfrm>
          <a:prstGeom prst="rect">
            <a:avLst/>
          </a:prstGeom>
        </p:spPr>
      </p:pic>
      <p:pic>
        <p:nvPicPr>
          <p:cNvPr id="32" name="31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2000246"/>
            <a:ext cx="565771" cy="571486"/>
          </a:xfrm>
          <a:prstGeom prst="rect">
            <a:avLst/>
          </a:prstGeom>
        </p:spPr>
      </p:pic>
      <p:pic>
        <p:nvPicPr>
          <p:cNvPr id="33" name="32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2571750"/>
            <a:ext cx="565771" cy="571486"/>
          </a:xfrm>
          <a:prstGeom prst="rect">
            <a:avLst/>
          </a:prstGeom>
        </p:spPr>
      </p:pic>
      <p:pic>
        <p:nvPicPr>
          <p:cNvPr id="34" name="33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2571750"/>
            <a:ext cx="565771" cy="571486"/>
          </a:xfrm>
          <a:prstGeom prst="rect">
            <a:avLst/>
          </a:prstGeom>
        </p:spPr>
      </p:pic>
      <p:pic>
        <p:nvPicPr>
          <p:cNvPr id="35" name="34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29322" y="2643188"/>
            <a:ext cx="565771" cy="571486"/>
          </a:xfrm>
          <a:prstGeom prst="rect">
            <a:avLst/>
          </a:prstGeom>
        </p:spPr>
      </p:pic>
      <p:pic>
        <p:nvPicPr>
          <p:cNvPr id="36" name="35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2786064"/>
            <a:ext cx="565771" cy="571486"/>
          </a:xfrm>
          <a:prstGeom prst="rect">
            <a:avLst/>
          </a:prstGeom>
        </p:spPr>
      </p:pic>
      <p:pic>
        <p:nvPicPr>
          <p:cNvPr id="37" name="36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92" y="3000378"/>
            <a:ext cx="565771" cy="571486"/>
          </a:xfrm>
          <a:prstGeom prst="rect">
            <a:avLst/>
          </a:prstGeom>
        </p:spPr>
      </p:pic>
      <p:pic>
        <p:nvPicPr>
          <p:cNvPr id="38" name="37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00958" y="3214692"/>
            <a:ext cx="565771" cy="571486"/>
          </a:xfrm>
          <a:prstGeom prst="rect">
            <a:avLst/>
          </a:prstGeom>
        </p:spPr>
      </p:pic>
      <p:pic>
        <p:nvPicPr>
          <p:cNvPr id="39" name="38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29586" y="3571882"/>
            <a:ext cx="565771" cy="571486"/>
          </a:xfrm>
          <a:prstGeom prst="rect">
            <a:avLst/>
          </a:prstGeom>
        </p:spPr>
      </p:pic>
      <p:pic>
        <p:nvPicPr>
          <p:cNvPr id="40" name="39 Imagen" descr="ADORNOS DORADO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8214" y="4000510"/>
            <a:ext cx="565771" cy="571486"/>
          </a:xfrm>
          <a:prstGeom prst="rect">
            <a:avLst/>
          </a:prstGeom>
        </p:spPr>
      </p:pic>
      <p:sp>
        <p:nvSpPr>
          <p:cNvPr id="41" name="40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B100F"/>
            </a:gs>
            <a:gs pos="50000">
              <a:schemeClr val="accent2">
                <a:lumMod val="75000"/>
                <a:shade val="67500"/>
                <a:satMod val="115000"/>
              </a:schemeClr>
            </a:gs>
            <a:gs pos="100000">
              <a:schemeClr val="accent2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11141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6254" b="16255"/>
          <a:stretch>
            <a:fillRect/>
          </a:stretch>
        </p:blipFill>
        <p:spPr>
          <a:xfrm flipV="1">
            <a:off x="3428992" y="0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6254" b="16255"/>
          <a:stretch>
            <a:fillRect/>
          </a:stretch>
        </p:blipFill>
        <p:spPr>
          <a:xfrm flipH="1" flipV="1">
            <a:off x="4500562" y="0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30000"/>
          </a:blip>
          <a:srcRect t="16254" b="16255"/>
          <a:stretch>
            <a:fillRect/>
          </a:stretch>
        </p:blipFill>
        <p:spPr>
          <a:xfrm flipV="1">
            <a:off x="3428992" y="642924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30000"/>
          </a:blip>
          <a:srcRect t="16254" b="16255"/>
          <a:stretch>
            <a:fillRect/>
          </a:stretch>
        </p:blipFill>
        <p:spPr>
          <a:xfrm flipH="1" flipV="1">
            <a:off x="4500562" y="642924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6254" b="16255"/>
          <a:stretch>
            <a:fillRect/>
          </a:stretch>
        </p:blipFill>
        <p:spPr>
          <a:xfrm flipV="1">
            <a:off x="3500430" y="1285884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6254" b="16255"/>
          <a:stretch>
            <a:fillRect/>
          </a:stretch>
        </p:blipFill>
        <p:spPr>
          <a:xfrm flipH="1" flipV="1">
            <a:off x="4572000" y="1285884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30000"/>
          </a:blip>
          <a:srcRect t="16254" b="16255"/>
          <a:stretch>
            <a:fillRect/>
          </a:stretch>
        </p:blipFill>
        <p:spPr>
          <a:xfrm flipV="1">
            <a:off x="3500430" y="1928808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30000"/>
          </a:blip>
          <a:srcRect t="16254" b="16255"/>
          <a:stretch>
            <a:fillRect/>
          </a:stretch>
        </p:blipFill>
        <p:spPr>
          <a:xfrm flipH="1" flipV="1">
            <a:off x="4572000" y="1928808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6254" b="16255"/>
          <a:stretch>
            <a:fillRect/>
          </a:stretch>
        </p:blipFill>
        <p:spPr>
          <a:xfrm flipV="1">
            <a:off x="3500430" y="2571768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6254" b="16255"/>
          <a:stretch>
            <a:fillRect/>
          </a:stretch>
        </p:blipFill>
        <p:spPr>
          <a:xfrm flipH="1" flipV="1">
            <a:off x="4572000" y="2571768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30000"/>
          </a:blip>
          <a:srcRect t="16254" b="16255"/>
          <a:stretch>
            <a:fillRect/>
          </a:stretch>
        </p:blipFill>
        <p:spPr>
          <a:xfrm flipV="1">
            <a:off x="3500430" y="3214692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30000"/>
          </a:blip>
          <a:srcRect t="16254" b="16255"/>
          <a:stretch>
            <a:fillRect/>
          </a:stretch>
        </p:blipFill>
        <p:spPr>
          <a:xfrm flipH="1" flipV="1">
            <a:off x="4572000" y="3214692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6254" b="16255"/>
          <a:stretch>
            <a:fillRect/>
          </a:stretch>
        </p:blipFill>
        <p:spPr>
          <a:xfrm flipV="1">
            <a:off x="3500430" y="3786178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6254" b="16255"/>
          <a:stretch>
            <a:fillRect/>
          </a:stretch>
        </p:blipFill>
        <p:spPr>
          <a:xfrm flipH="1" flipV="1">
            <a:off x="4572000" y="3786178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30000"/>
          </a:blip>
          <a:srcRect t="16254" b="16255"/>
          <a:stretch>
            <a:fillRect/>
          </a:stretch>
        </p:blipFill>
        <p:spPr>
          <a:xfrm flipV="1">
            <a:off x="3500430" y="4429102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30000"/>
          </a:blip>
          <a:srcRect t="16254" b="16255"/>
          <a:stretch>
            <a:fillRect/>
          </a:stretch>
        </p:blipFill>
        <p:spPr>
          <a:xfrm flipH="1" flipV="1">
            <a:off x="4572000" y="4429102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">
              <a:srgbClr val="FF7DD7"/>
            </a:gs>
            <a:gs pos="50000">
              <a:srgbClr val="FFCCFF">
                <a:shade val="67500"/>
                <a:satMod val="115000"/>
              </a:srgbClr>
            </a:gs>
            <a:gs pos="100000">
              <a:srgbClr val="FFCCFF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QNFY-vWLn-bZSnCkU_SDgVe7dy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379150">
            <a:off x="5128733" y="60383"/>
            <a:ext cx="397764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57158" y="2000246"/>
            <a:ext cx="48577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pienses nunca en los obstáculos que la vida puede poner frente a ti o las personas que se puedan oponer, ten la convicción de que nadie podrá detenerte.</a:t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61983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929058" y="4571868"/>
            <a:ext cx="643084" cy="571631"/>
          </a:xfrm>
          <a:prstGeom prst="rect">
            <a:avLst/>
          </a:prstGeom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857356" y="0"/>
            <a:ext cx="643084" cy="571631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429388" y="0"/>
            <a:ext cx="643084" cy="571631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4571869"/>
            <a:ext cx="643084" cy="571631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571486"/>
            <a:ext cx="643084" cy="571631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36" y="571486"/>
            <a:ext cx="643084" cy="571631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571736" y="1142990"/>
            <a:ext cx="643084" cy="571631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786446" y="1142990"/>
            <a:ext cx="643084" cy="571631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1643056"/>
            <a:ext cx="643084" cy="571631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357818" y="1714494"/>
            <a:ext cx="643084" cy="571631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286116" y="2214560"/>
            <a:ext cx="643084" cy="571631"/>
          </a:xfrm>
          <a:prstGeom prst="rect">
            <a:avLst/>
          </a:prstGeom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000628" y="2285998"/>
            <a:ext cx="643084" cy="571631"/>
          </a:xfrm>
          <a:prstGeom prst="rect">
            <a:avLst/>
          </a:prstGeom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2786064"/>
            <a:ext cx="643084" cy="571631"/>
          </a:xfrm>
          <a:prstGeom prst="rect">
            <a:avLst/>
          </a:prstGeom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14876" y="2857502"/>
            <a:ext cx="643084" cy="571631"/>
          </a:xfrm>
          <a:prstGeom prst="rect">
            <a:avLst/>
          </a:prstGeom>
        </p:spPr>
      </p:pic>
      <p:pic>
        <p:nvPicPr>
          <p:cNvPr id="17" name="16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786182" y="3357568"/>
            <a:ext cx="643084" cy="571631"/>
          </a:xfrm>
          <a:prstGeom prst="rect">
            <a:avLst/>
          </a:prstGeom>
        </p:spPr>
      </p:pic>
      <p:pic>
        <p:nvPicPr>
          <p:cNvPr id="18" name="17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3357568"/>
            <a:ext cx="643084" cy="571631"/>
          </a:xfrm>
          <a:prstGeom prst="rect">
            <a:avLst/>
          </a:prstGeom>
        </p:spPr>
      </p:pic>
      <p:pic>
        <p:nvPicPr>
          <p:cNvPr id="19" name="18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897108">
            <a:off x="3908954" y="3916967"/>
            <a:ext cx="643084" cy="571631"/>
          </a:xfrm>
          <a:prstGeom prst="rect">
            <a:avLst/>
          </a:prstGeom>
        </p:spPr>
      </p:pic>
      <p:pic>
        <p:nvPicPr>
          <p:cNvPr id="20" name="19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3929072"/>
            <a:ext cx="643084" cy="571631"/>
          </a:xfrm>
          <a:prstGeom prst="rect">
            <a:avLst/>
          </a:prstGeom>
        </p:spPr>
      </p:pic>
      <p:pic>
        <p:nvPicPr>
          <p:cNvPr id="21" name="20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071802" y="4571869"/>
            <a:ext cx="643084" cy="571631"/>
          </a:xfrm>
          <a:prstGeom prst="rect">
            <a:avLst/>
          </a:prstGeom>
        </p:spPr>
      </p:pic>
      <p:pic>
        <p:nvPicPr>
          <p:cNvPr id="22" name="21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000100" y="1"/>
            <a:ext cx="643084" cy="571631"/>
          </a:xfrm>
          <a:prstGeom prst="rect">
            <a:avLst/>
          </a:prstGeom>
        </p:spPr>
      </p:pic>
      <p:pic>
        <p:nvPicPr>
          <p:cNvPr id="23" name="22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357290" y="571487"/>
            <a:ext cx="643084" cy="571631"/>
          </a:xfrm>
          <a:prstGeom prst="rect">
            <a:avLst/>
          </a:prstGeom>
        </p:spPr>
      </p:pic>
      <p:pic>
        <p:nvPicPr>
          <p:cNvPr id="24" name="23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714480" y="1142991"/>
            <a:ext cx="643084" cy="571631"/>
          </a:xfrm>
          <a:prstGeom prst="rect">
            <a:avLst/>
          </a:prstGeom>
        </p:spPr>
      </p:pic>
      <p:pic>
        <p:nvPicPr>
          <p:cNvPr id="25" name="24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670" y="1643057"/>
            <a:ext cx="643084" cy="571631"/>
          </a:xfrm>
          <a:prstGeom prst="rect">
            <a:avLst/>
          </a:prstGeom>
        </p:spPr>
      </p:pic>
      <p:pic>
        <p:nvPicPr>
          <p:cNvPr id="26" name="25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428860" y="2214561"/>
            <a:ext cx="643084" cy="571631"/>
          </a:xfrm>
          <a:prstGeom prst="rect">
            <a:avLst/>
          </a:prstGeom>
        </p:spPr>
      </p:pic>
      <p:pic>
        <p:nvPicPr>
          <p:cNvPr id="27" name="26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2786065"/>
            <a:ext cx="643084" cy="571631"/>
          </a:xfrm>
          <a:prstGeom prst="rect">
            <a:avLst/>
          </a:prstGeom>
        </p:spPr>
      </p:pic>
      <p:pic>
        <p:nvPicPr>
          <p:cNvPr id="28" name="27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928926" y="3357569"/>
            <a:ext cx="643084" cy="571631"/>
          </a:xfrm>
          <a:prstGeom prst="rect">
            <a:avLst/>
          </a:prstGeom>
        </p:spPr>
      </p:pic>
      <p:pic>
        <p:nvPicPr>
          <p:cNvPr id="29" name="28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897108">
            <a:off x="3051698" y="3916968"/>
            <a:ext cx="643084" cy="571631"/>
          </a:xfrm>
          <a:prstGeom prst="rect">
            <a:avLst/>
          </a:prstGeom>
        </p:spPr>
      </p:pic>
      <p:pic>
        <p:nvPicPr>
          <p:cNvPr id="30" name="29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215206" y="0"/>
            <a:ext cx="643084" cy="571631"/>
          </a:xfrm>
          <a:prstGeom prst="rect">
            <a:avLst/>
          </a:prstGeom>
        </p:spPr>
      </p:pic>
      <p:pic>
        <p:nvPicPr>
          <p:cNvPr id="31" name="30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357818" y="4571869"/>
            <a:ext cx="643084" cy="571631"/>
          </a:xfrm>
          <a:prstGeom prst="rect">
            <a:avLst/>
          </a:prstGeom>
        </p:spPr>
      </p:pic>
      <p:pic>
        <p:nvPicPr>
          <p:cNvPr id="32" name="31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929454" y="571486"/>
            <a:ext cx="643084" cy="571631"/>
          </a:xfrm>
          <a:prstGeom prst="rect">
            <a:avLst/>
          </a:prstGeom>
        </p:spPr>
      </p:pic>
      <p:pic>
        <p:nvPicPr>
          <p:cNvPr id="33" name="32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572264" y="1142990"/>
            <a:ext cx="643084" cy="571631"/>
          </a:xfrm>
          <a:prstGeom prst="rect">
            <a:avLst/>
          </a:prstGeom>
        </p:spPr>
      </p:pic>
      <p:pic>
        <p:nvPicPr>
          <p:cNvPr id="34" name="33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36" y="1714494"/>
            <a:ext cx="643084" cy="571631"/>
          </a:xfrm>
          <a:prstGeom prst="rect">
            <a:avLst/>
          </a:prstGeom>
        </p:spPr>
      </p:pic>
      <p:pic>
        <p:nvPicPr>
          <p:cNvPr id="35" name="34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786446" y="2285998"/>
            <a:ext cx="643084" cy="571631"/>
          </a:xfrm>
          <a:prstGeom prst="rect">
            <a:avLst/>
          </a:prstGeom>
        </p:spPr>
      </p:pic>
      <p:pic>
        <p:nvPicPr>
          <p:cNvPr id="36" name="35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00694" y="2857502"/>
            <a:ext cx="643084" cy="571631"/>
          </a:xfrm>
          <a:prstGeom prst="rect">
            <a:avLst/>
          </a:prstGeom>
        </p:spPr>
      </p:pic>
      <p:pic>
        <p:nvPicPr>
          <p:cNvPr id="37" name="36 Imagen" descr="circulo_png_by_daniiela_smgh-d4v8od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357818" y="3357568"/>
            <a:ext cx="643084" cy="571631"/>
          </a:xfrm>
          <a:prstGeom prst="rect">
            <a:avLst/>
          </a:prstGeom>
        </p:spPr>
      </p:pic>
      <p:pic>
        <p:nvPicPr>
          <p:cNvPr id="38" name="37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357818" y="3929072"/>
            <a:ext cx="643084" cy="571631"/>
          </a:xfrm>
          <a:prstGeom prst="rect">
            <a:avLst/>
          </a:prstGeom>
        </p:spPr>
      </p:pic>
      <p:sp>
        <p:nvSpPr>
          <p:cNvPr id="39" name="38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28126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8548557" y="1928808"/>
            <a:ext cx="595443" cy="595443"/>
          </a:xfrm>
          <a:prstGeom prst="rect">
            <a:avLst/>
          </a:prstGeom>
        </p:spPr>
      </p:pic>
      <p:pic>
        <p:nvPicPr>
          <p:cNvPr id="5" name="4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8548557" y="2571750"/>
            <a:ext cx="595443" cy="595443"/>
          </a:xfrm>
          <a:prstGeom prst="rect">
            <a:avLst/>
          </a:prstGeom>
        </p:spPr>
      </p:pic>
      <p:pic>
        <p:nvPicPr>
          <p:cNvPr id="6" name="5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0" y="0"/>
            <a:ext cx="595443" cy="595443"/>
          </a:xfrm>
          <a:prstGeom prst="rect">
            <a:avLst/>
          </a:prstGeom>
        </p:spPr>
      </p:pic>
      <p:pic>
        <p:nvPicPr>
          <p:cNvPr id="7" name="6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0" y="4548057"/>
            <a:ext cx="595443" cy="595443"/>
          </a:xfrm>
          <a:prstGeom prst="rect">
            <a:avLst/>
          </a:prstGeom>
        </p:spPr>
      </p:pic>
      <p:pic>
        <p:nvPicPr>
          <p:cNvPr id="8" name="7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4929190" y="2928940"/>
            <a:ext cx="595443" cy="595443"/>
          </a:xfrm>
          <a:prstGeom prst="rect">
            <a:avLst/>
          </a:prstGeom>
        </p:spPr>
      </p:pic>
      <p:pic>
        <p:nvPicPr>
          <p:cNvPr id="9" name="8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7786710" y="2643188"/>
            <a:ext cx="595443" cy="595443"/>
          </a:xfrm>
          <a:prstGeom prst="rect">
            <a:avLst/>
          </a:prstGeom>
        </p:spPr>
      </p:pic>
      <p:pic>
        <p:nvPicPr>
          <p:cNvPr id="10" name="9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7072330" y="2643188"/>
            <a:ext cx="595443" cy="595443"/>
          </a:xfrm>
          <a:prstGeom prst="rect">
            <a:avLst/>
          </a:prstGeom>
        </p:spPr>
      </p:pic>
      <p:pic>
        <p:nvPicPr>
          <p:cNvPr id="11" name="10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6357950" y="2643188"/>
            <a:ext cx="595443" cy="595443"/>
          </a:xfrm>
          <a:prstGeom prst="rect">
            <a:avLst/>
          </a:prstGeom>
        </p:spPr>
      </p:pic>
      <p:pic>
        <p:nvPicPr>
          <p:cNvPr id="12" name="11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5643570" y="2714626"/>
            <a:ext cx="595443" cy="595443"/>
          </a:xfrm>
          <a:prstGeom prst="rect">
            <a:avLst/>
          </a:prstGeom>
        </p:spPr>
      </p:pic>
      <p:pic>
        <p:nvPicPr>
          <p:cNvPr id="13" name="12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4214810" y="3143254"/>
            <a:ext cx="595443" cy="595443"/>
          </a:xfrm>
          <a:prstGeom prst="rect">
            <a:avLst/>
          </a:prstGeom>
        </p:spPr>
      </p:pic>
      <p:pic>
        <p:nvPicPr>
          <p:cNvPr id="14" name="13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3571868" y="3286130"/>
            <a:ext cx="595443" cy="595443"/>
          </a:xfrm>
          <a:prstGeom prst="rect">
            <a:avLst/>
          </a:prstGeom>
        </p:spPr>
      </p:pic>
      <p:pic>
        <p:nvPicPr>
          <p:cNvPr id="15" name="14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3000364" y="3500444"/>
            <a:ext cx="595443" cy="595443"/>
          </a:xfrm>
          <a:prstGeom prst="rect">
            <a:avLst/>
          </a:prstGeom>
        </p:spPr>
      </p:pic>
      <p:pic>
        <p:nvPicPr>
          <p:cNvPr id="16" name="15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2428860" y="3714758"/>
            <a:ext cx="595443" cy="595443"/>
          </a:xfrm>
          <a:prstGeom prst="rect">
            <a:avLst/>
          </a:prstGeom>
        </p:spPr>
      </p:pic>
      <p:pic>
        <p:nvPicPr>
          <p:cNvPr id="17" name="16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1857356" y="3929072"/>
            <a:ext cx="595443" cy="595443"/>
          </a:xfrm>
          <a:prstGeom prst="rect">
            <a:avLst/>
          </a:prstGeom>
        </p:spPr>
      </p:pic>
      <p:pic>
        <p:nvPicPr>
          <p:cNvPr id="18" name="17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1214414" y="4071948"/>
            <a:ext cx="595443" cy="595443"/>
          </a:xfrm>
          <a:prstGeom prst="rect">
            <a:avLst/>
          </a:prstGeom>
        </p:spPr>
      </p:pic>
      <p:pic>
        <p:nvPicPr>
          <p:cNvPr id="19" name="18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642910" y="4286262"/>
            <a:ext cx="595443" cy="595443"/>
          </a:xfrm>
          <a:prstGeom prst="rect">
            <a:avLst/>
          </a:prstGeom>
        </p:spPr>
      </p:pic>
      <p:pic>
        <p:nvPicPr>
          <p:cNvPr id="20" name="19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571472" y="428610"/>
            <a:ext cx="595443" cy="595443"/>
          </a:xfrm>
          <a:prstGeom prst="rect">
            <a:avLst/>
          </a:prstGeom>
        </p:spPr>
      </p:pic>
      <p:pic>
        <p:nvPicPr>
          <p:cNvPr id="21" name="20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1142976" y="785800"/>
            <a:ext cx="595443" cy="595443"/>
          </a:xfrm>
          <a:prstGeom prst="rect">
            <a:avLst/>
          </a:prstGeom>
        </p:spPr>
      </p:pic>
      <p:pic>
        <p:nvPicPr>
          <p:cNvPr id="22" name="21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1785918" y="1071552"/>
            <a:ext cx="595443" cy="595443"/>
          </a:xfrm>
          <a:prstGeom prst="rect">
            <a:avLst/>
          </a:prstGeom>
        </p:spPr>
      </p:pic>
      <p:pic>
        <p:nvPicPr>
          <p:cNvPr id="23" name="22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2428860" y="1357304"/>
            <a:ext cx="595443" cy="595443"/>
          </a:xfrm>
          <a:prstGeom prst="rect">
            <a:avLst/>
          </a:prstGeom>
        </p:spPr>
      </p:pic>
      <p:pic>
        <p:nvPicPr>
          <p:cNvPr id="24" name="23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3071802" y="1571618"/>
            <a:ext cx="595443" cy="595443"/>
          </a:xfrm>
          <a:prstGeom prst="rect">
            <a:avLst/>
          </a:prstGeom>
        </p:spPr>
      </p:pic>
      <p:pic>
        <p:nvPicPr>
          <p:cNvPr id="25" name="24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3714744" y="1785932"/>
            <a:ext cx="595443" cy="595443"/>
          </a:xfrm>
          <a:prstGeom prst="rect">
            <a:avLst/>
          </a:prstGeom>
        </p:spPr>
      </p:pic>
      <p:pic>
        <p:nvPicPr>
          <p:cNvPr id="26" name="25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4357686" y="1928808"/>
            <a:ext cx="595443" cy="595443"/>
          </a:xfrm>
          <a:prstGeom prst="rect">
            <a:avLst/>
          </a:prstGeom>
        </p:spPr>
      </p:pic>
      <p:pic>
        <p:nvPicPr>
          <p:cNvPr id="27" name="26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5000628" y="2000246"/>
            <a:ext cx="595443" cy="595443"/>
          </a:xfrm>
          <a:prstGeom prst="rect">
            <a:avLst/>
          </a:prstGeom>
        </p:spPr>
      </p:pic>
      <p:pic>
        <p:nvPicPr>
          <p:cNvPr id="28" name="27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5715008" y="2071684"/>
            <a:ext cx="595443" cy="595443"/>
          </a:xfrm>
          <a:prstGeom prst="rect">
            <a:avLst/>
          </a:prstGeom>
        </p:spPr>
      </p:pic>
      <p:pic>
        <p:nvPicPr>
          <p:cNvPr id="29" name="28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6429388" y="2000246"/>
            <a:ext cx="595443" cy="595443"/>
          </a:xfrm>
          <a:prstGeom prst="rect">
            <a:avLst/>
          </a:prstGeom>
        </p:spPr>
      </p:pic>
      <p:pic>
        <p:nvPicPr>
          <p:cNvPr id="30" name="29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7072330" y="2000246"/>
            <a:ext cx="595443" cy="595443"/>
          </a:xfrm>
          <a:prstGeom prst="rect">
            <a:avLst/>
          </a:prstGeom>
        </p:spPr>
      </p:pic>
      <p:pic>
        <p:nvPicPr>
          <p:cNvPr id="31" name="30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7786710" y="2000246"/>
            <a:ext cx="595443" cy="595443"/>
          </a:xfrm>
          <a:prstGeom prst="rect">
            <a:avLst/>
          </a:prstGeom>
        </p:spPr>
      </p:pic>
      <p:sp>
        <p:nvSpPr>
          <p:cNvPr id="32" name="31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33CC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59964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214810" y="2000246"/>
            <a:ext cx="857256" cy="844397"/>
          </a:xfrm>
          <a:prstGeom prst="rect">
            <a:avLst/>
          </a:prstGeom>
        </p:spPr>
      </p:pic>
      <p:pic>
        <p:nvPicPr>
          <p:cNvPr id="4" name="3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143372" y="1142990"/>
            <a:ext cx="857256" cy="844397"/>
          </a:xfrm>
          <a:prstGeom prst="rect">
            <a:avLst/>
          </a:prstGeom>
        </p:spPr>
      </p:pic>
      <p:pic>
        <p:nvPicPr>
          <p:cNvPr id="5" name="4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5400000">
            <a:off x="5065636" y="1935238"/>
            <a:ext cx="857256" cy="844397"/>
          </a:xfrm>
          <a:prstGeom prst="rect">
            <a:avLst/>
          </a:prstGeom>
        </p:spPr>
      </p:pic>
      <p:pic>
        <p:nvPicPr>
          <p:cNvPr id="6" name="5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516254">
            <a:off x="4248158" y="2819965"/>
            <a:ext cx="857256" cy="844397"/>
          </a:xfrm>
          <a:prstGeom prst="rect">
            <a:avLst/>
          </a:prstGeom>
        </p:spPr>
      </p:pic>
      <p:pic>
        <p:nvPicPr>
          <p:cNvPr id="7" name="6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6526504">
            <a:off x="3340124" y="2064163"/>
            <a:ext cx="857256" cy="844397"/>
          </a:xfrm>
          <a:prstGeom prst="rect">
            <a:avLst/>
          </a:prstGeom>
        </p:spPr>
      </p:pic>
      <p:pic>
        <p:nvPicPr>
          <p:cNvPr id="8" name="7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2563767">
            <a:off x="4744705" y="1321765"/>
            <a:ext cx="857256" cy="844397"/>
          </a:xfrm>
          <a:prstGeom prst="rect">
            <a:avLst/>
          </a:prstGeom>
        </p:spPr>
      </p:pic>
      <p:pic>
        <p:nvPicPr>
          <p:cNvPr id="9" name="8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8124361">
            <a:off x="4887891" y="2536814"/>
            <a:ext cx="857256" cy="844397"/>
          </a:xfrm>
          <a:prstGeom prst="rect">
            <a:avLst/>
          </a:prstGeom>
        </p:spPr>
      </p:pic>
      <p:pic>
        <p:nvPicPr>
          <p:cNvPr id="10" name="9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4943378">
            <a:off x="3701483" y="2641646"/>
            <a:ext cx="857256" cy="844397"/>
          </a:xfrm>
          <a:prstGeom prst="rect">
            <a:avLst/>
          </a:prstGeom>
        </p:spPr>
      </p:pic>
      <p:pic>
        <p:nvPicPr>
          <p:cNvPr id="11" name="10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9094136">
            <a:off x="3601287" y="1464078"/>
            <a:ext cx="857256" cy="844397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4765bcced73288f1d17e21d14ceace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0"/>
            <a:ext cx="3928748" cy="5223657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57158" y="2071684"/>
            <a:ext cx="45005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 vez te topes con muchas derrotas, pero no serás derrotada. De hecho, tal vez necesites enfrentar esas derrotas para que puedas saber quién eres, cómo te puedes levantar y cómo podrás salir adelante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94849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14546" y="1214428"/>
            <a:ext cx="409737" cy="401575"/>
          </a:xfrm>
          <a:prstGeom prst="rect">
            <a:avLst/>
          </a:prstGeom>
        </p:spPr>
      </p:pic>
      <p:pic>
        <p:nvPicPr>
          <p:cNvPr id="4" name="3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71670" y="3714758"/>
            <a:ext cx="409737" cy="401575"/>
          </a:xfrm>
          <a:prstGeom prst="rect">
            <a:avLst/>
          </a:prstGeom>
        </p:spPr>
      </p:pic>
      <p:pic>
        <p:nvPicPr>
          <p:cNvPr id="5" name="4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0"/>
            <a:ext cx="409737" cy="401575"/>
          </a:xfrm>
          <a:prstGeom prst="rect">
            <a:avLst/>
          </a:prstGeom>
        </p:spPr>
      </p:pic>
      <p:pic>
        <p:nvPicPr>
          <p:cNvPr id="6" name="5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4741925"/>
            <a:ext cx="409737" cy="401575"/>
          </a:xfrm>
          <a:prstGeom prst="rect">
            <a:avLst/>
          </a:prstGeom>
        </p:spPr>
      </p:pic>
      <p:pic>
        <p:nvPicPr>
          <p:cNvPr id="7" name="6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142858"/>
            <a:ext cx="409737" cy="401575"/>
          </a:xfrm>
          <a:prstGeom prst="rect">
            <a:avLst/>
          </a:prstGeom>
        </p:spPr>
      </p:pic>
      <p:pic>
        <p:nvPicPr>
          <p:cNvPr id="8" name="7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285734"/>
            <a:ext cx="409737" cy="401575"/>
          </a:xfrm>
          <a:prstGeom prst="rect">
            <a:avLst/>
          </a:prstGeom>
        </p:spPr>
      </p:pic>
      <p:pic>
        <p:nvPicPr>
          <p:cNvPr id="9" name="8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428610"/>
            <a:ext cx="409737" cy="401575"/>
          </a:xfrm>
          <a:prstGeom prst="rect">
            <a:avLst/>
          </a:prstGeom>
        </p:spPr>
      </p:pic>
      <p:pic>
        <p:nvPicPr>
          <p:cNvPr id="10" name="9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785800"/>
            <a:ext cx="409737" cy="401575"/>
          </a:xfrm>
          <a:prstGeom prst="rect">
            <a:avLst/>
          </a:prstGeom>
        </p:spPr>
      </p:pic>
      <p:pic>
        <p:nvPicPr>
          <p:cNvPr id="11" name="10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7422" y="1714494"/>
            <a:ext cx="409737" cy="401575"/>
          </a:xfrm>
          <a:prstGeom prst="rect">
            <a:avLst/>
          </a:prstGeom>
        </p:spPr>
      </p:pic>
      <p:pic>
        <p:nvPicPr>
          <p:cNvPr id="12" name="11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8860" y="2285998"/>
            <a:ext cx="409737" cy="401575"/>
          </a:xfrm>
          <a:prstGeom prst="rect">
            <a:avLst/>
          </a:prstGeom>
        </p:spPr>
      </p:pic>
      <p:pic>
        <p:nvPicPr>
          <p:cNvPr id="13" name="12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7422" y="2786064"/>
            <a:ext cx="409737" cy="401575"/>
          </a:xfrm>
          <a:prstGeom prst="rect">
            <a:avLst/>
          </a:prstGeom>
        </p:spPr>
      </p:pic>
      <p:pic>
        <p:nvPicPr>
          <p:cNvPr id="14" name="13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5984" y="3286130"/>
            <a:ext cx="409737" cy="401575"/>
          </a:xfrm>
          <a:prstGeom prst="rect">
            <a:avLst/>
          </a:prstGeom>
        </p:spPr>
      </p:pic>
      <p:pic>
        <p:nvPicPr>
          <p:cNvPr id="15" name="14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57356" y="4071948"/>
            <a:ext cx="409737" cy="401575"/>
          </a:xfrm>
          <a:prstGeom prst="rect">
            <a:avLst/>
          </a:prstGeom>
        </p:spPr>
      </p:pic>
      <p:pic>
        <p:nvPicPr>
          <p:cNvPr id="16" name="15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4357700"/>
            <a:ext cx="409737" cy="401575"/>
          </a:xfrm>
          <a:prstGeom prst="rect">
            <a:avLst/>
          </a:prstGeom>
        </p:spPr>
      </p:pic>
      <p:pic>
        <p:nvPicPr>
          <p:cNvPr id="17" name="16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4572014"/>
            <a:ext cx="409737" cy="401575"/>
          </a:xfrm>
          <a:prstGeom prst="rect">
            <a:avLst/>
          </a:prstGeom>
        </p:spPr>
      </p:pic>
      <p:pic>
        <p:nvPicPr>
          <p:cNvPr id="18" name="17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4741925"/>
            <a:ext cx="409737" cy="401575"/>
          </a:xfrm>
          <a:prstGeom prst="rect">
            <a:avLst/>
          </a:prstGeom>
        </p:spPr>
      </p:pic>
      <p:pic>
        <p:nvPicPr>
          <p:cNvPr id="19" name="1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6248" y="1214428"/>
            <a:ext cx="409737" cy="401575"/>
          </a:xfrm>
          <a:prstGeom prst="rect">
            <a:avLst/>
          </a:prstGeom>
        </p:spPr>
      </p:pic>
      <p:pic>
        <p:nvPicPr>
          <p:cNvPr id="20" name="19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143372" y="3714758"/>
            <a:ext cx="409737" cy="401575"/>
          </a:xfrm>
          <a:prstGeom prst="rect">
            <a:avLst/>
          </a:prstGeom>
        </p:spPr>
      </p:pic>
      <p:pic>
        <p:nvPicPr>
          <p:cNvPr id="21" name="2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0"/>
            <a:ext cx="409737" cy="401575"/>
          </a:xfrm>
          <a:prstGeom prst="rect">
            <a:avLst/>
          </a:prstGeom>
        </p:spPr>
      </p:pic>
      <p:pic>
        <p:nvPicPr>
          <p:cNvPr id="22" name="21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4741925"/>
            <a:ext cx="409737" cy="401575"/>
          </a:xfrm>
          <a:prstGeom prst="rect">
            <a:avLst/>
          </a:prstGeom>
        </p:spPr>
      </p:pic>
      <p:pic>
        <p:nvPicPr>
          <p:cNvPr id="23" name="22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142858"/>
            <a:ext cx="409737" cy="401575"/>
          </a:xfrm>
          <a:prstGeom prst="rect">
            <a:avLst/>
          </a:prstGeom>
        </p:spPr>
      </p:pic>
      <p:pic>
        <p:nvPicPr>
          <p:cNvPr id="24" name="2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14678" y="285734"/>
            <a:ext cx="409737" cy="401575"/>
          </a:xfrm>
          <a:prstGeom prst="rect">
            <a:avLst/>
          </a:prstGeom>
        </p:spPr>
      </p:pic>
      <p:pic>
        <p:nvPicPr>
          <p:cNvPr id="25" name="2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428610"/>
            <a:ext cx="409737" cy="401575"/>
          </a:xfrm>
          <a:prstGeom prst="rect">
            <a:avLst/>
          </a:prstGeom>
        </p:spPr>
      </p:pic>
      <p:pic>
        <p:nvPicPr>
          <p:cNvPr id="26" name="25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00496" y="785800"/>
            <a:ext cx="409737" cy="401575"/>
          </a:xfrm>
          <a:prstGeom prst="rect">
            <a:avLst/>
          </a:prstGeom>
        </p:spPr>
      </p:pic>
      <p:pic>
        <p:nvPicPr>
          <p:cNvPr id="27" name="2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1714494"/>
            <a:ext cx="409737" cy="401575"/>
          </a:xfrm>
          <a:prstGeom prst="rect">
            <a:avLst/>
          </a:prstGeom>
        </p:spPr>
      </p:pic>
      <p:pic>
        <p:nvPicPr>
          <p:cNvPr id="28" name="27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285998"/>
            <a:ext cx="409737" cy="401575"/>
          </a:xfrm>
          <a:prstGeom prst="rect">
            <a:avLst/>
          </a:prstGeom>
        </p:spPr>
      </p:pic>
      <p:pic>
        <p:nvPicPr>
          <p:cNvPr id="29" name="2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2786064"/>
            <a:ext cx="409737" cy="401575"/>
          </a:xfrm>
          <a:prstGeom prst="rect">
            <a:avLst/>
          </a:prstGeom>
        </p:spPr>
      </p:pic>
      <p:pic>
        <p:nvPicPr>
          <p:cNvPr id="30" name="29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3286130"/>
            <a:ext cx="409737" cy="401575"/>
          </a:xfrm>
          <a:prstGeom prst="rect">
            <a:avLst/>
          </a:prstGeom>
        </p:spPr>
      </p:pic>
      <p:pic>
        <p:nvPicPr>
          <p:cNvPr id="31" name="3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4071948"/>
            <a:ext cx="409737" cy="401575"/>
          </a:xfrm>
          <a:prstGeom prst="rect">
            <a:avLst/>
          </a:prstGeom>
        </p:spPr>
      </p:pic>
      <p:pic>
        <p:nvPicPr>
          <p:cNvPr id="32" name="31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4357700"/>
            <a:ext cx="409737" cy="401575"/>
          </a:xfrm>
          <a:prstGeom prst="rect">
            <a:avLst/>
          </a:prstGeom>
        </p:spPr>
      </p:pic>
      <p:pic>
        <p:nvPicPr>
          <p:cNvPr id="33" name="32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14678" y="4572014"/>
            <a:ext cx="409737" cy="401575"/>
          </a:xfrm>
          <a:prstGeom prst="rect">
            <a:avLst/>
          </a:prstGeom>
        </p:spPr>
      </p:pic>
      <p:pic>
        <p:nvPicPr>
          <p:cNvPr id="34" name="3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6050" y="4741925"/>
            <a:ext cx="409737" cy="401575"/>
          </a:xfrm>
          <a:prstGeom prst="rect">
            <a:avLst/>
          </a:prstGeom>
        </p:spPr>
      </p:pic>
      <p:pic>
        <p:nvPicPr>
          <p:cNvPr id="35" name="34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388" y="1214428"/>
            <a:ext cx="409737" cy="401575"/>
          </a:xfrm>
          <a:prstGeom prst="rect">
            <a:avLst/>
          </a:prstGeom>
        </p:spPr>
      </p:pic>
      <p:pic>
        <p:nvPicPr>
          <p:cNvPr id="36" name="35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86512" y="3714758"/>
            <a:ext cx="409737" cy="401575"/>
          </a:xfrm>
          <a:prstGeom prst="rect">
            <a:avLst/>
          </a:prstGeom>
        </p:spPr>
      </p:pic>
      <p:pic>
        <p:nvPicPr>
          <p:cNvPr id="37" name="36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0"/>
            <a:ext cx="409737" cy="401575"/>
          </a:xfrm>
          <a:prstGeom prst="rect">
            <a:avLst/>
          </a:prstGeom>
        </p:spPr>
      </p:pic>
      <p:pic>
        <p:nvPicPr>
          <p:cNvPr id="38" name="37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4741925"/>
            <a:ext cx="409737" cy="401575"/>
          </a:xfrm>
          <a:prstGeom prst="rect">
            <a:avLst/>
          </a:prstGeom>
        </p:spPr>
      </p:pic>
      <p:pic>
        <p:nvPicPr>
          <p:cNvPr id="39" name="38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142858"/>
            <a:ext cx="409737" cy="401575"/>
          </a:xfrm>
          <a:prstGeom prst="rect">
            <a:avLst/>
          </a:prstGeom>
        </p:spPr>
      </p:pic>
      <p:pic>
        <p:nvPicPr>
          <p:cNvPr id="40" name="39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57818" y="285734"/>
            <a:ext cx="409737" cy="401575"/>
          </a:xfrm>
          <a:prstGeom prst="rect">
            <a:avLst/>
          </a:prstGeom>
        </p:spPr>
      </p:pic>
      <p:pic>
        <p:nvPicPr>
          <p:cNvPr id="41" name="40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6446" y="428610"/>
            <a:ext cx="409737" cy="401575"/>
          </a:xfrm>
          <a:prstGeom prst="rect">
            <a:avLst/>
          </a:prstGeom>
        </p:spPr>
      </p:pic>
      <p:pic>
        <p:nvPicPr>
          <p:cNvPr id="42" name="41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43636" y="785800"/>
            <a:ext cx="409737" cy="401575"/>
          </a:xfrm>
          <a:prstGeom prst="rect">
            <a:avLst/>
          </a:prstGeom>
        </p:spPr>
      </p:pic>
      <p:pic>
        <p:nvPicPr>
          <p:cNvPr id="43" name="42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1714494"/>
            <a:ext cx="409737" cy="401575"/>
          </a:xfrm>
          <a:prstGeom prst="rect">
            <a:avLst/>
          </a:prstGeom>
        </p:spPr>
      </p:pic>
      <p:pic>
        <p:nvPicPr>
          <p:cNvPr id="44" name="43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3702" y="2285998"/>
            <a:ext cx="409737" cy="401575"/>
          </a:xfrm>
          <a:prstGeom prst="rect">
            <a:avLst/>
          </a:prstGeom>
        </p:spPr>
      </p:pic>
      <p:pic>
        <p:nvPicPr>
          <p:cNvPr id="45" name="44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2786064"/>
            <a:ext cx="409737" cy="401575"/>
          </a:xfrm>
          <a:prstGeom prst="rect">
            <a:avLst/>
          </a:prstGeom>
        </p:spPr>
      </p:pic>
      <p:pic>
        <p:nvPicPr>
          <p:cNvPr id="46" name="45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3286130"/>
            <a:ext cx="409737" cy="401575"/>
          </a:xfrm>
          <a:prstGeom prst="rect">
            <a:avLst/>
          </a:prstGeom>
        </p:spPr>
      </p:pic>
      <p:pic>
        <p:nvPicPr>
          <p:cNvPr id="47" name="46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198" y="4071948"/>
            <a:ext cx="409737" cy="401575"/>
          </a:xfrm>
          <a:prstGeom prst="rect">
            <a:avLst/>
          </a:prstGeom>
        </p:spPr>
      </p:pic>
      <p:pic>
        <p:nvPicPr>
          <p:cNvPr id="48" name="47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6446" y="4357700"/>
            <a:ext cx="409737" cy="401575"/>
          </a:xfrm>
          <a:prstGeom prst="rect">
            <a:avLst/>
          </a:prstGeom>
        </p:spPr>
      </p:pic>
      <p:pic>
        <p:nvPicPr>
          <p:cNvPr id="49" name="48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57818" y="4572014"/>
            <a:ext cx="409737" cy="401575"/>
          </a:xfrm>
          <a:prstGeom prst="rect">
            <a:avLst/>
          </a:prstGeom>
        </p:spPr>
      </p:pic>
      <p:pic>
        <p:nvPicPr>
          <p:cNvPr id="50" name="49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4741925"/>
            <a:ext cx="409737" cy="401575"/>
          </a:xfrm>
          <a:prstGeom prst="rect">
            <a:avLst/>
          </a:prstGeom>
        </p:spPr>
      </p:pic>
      <p:sp>
        <p:nvSpPr>
          <p:cNvPr id="51" name="50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4000"/>
                            </p:stCondLst>
                            <p:childTnLst>
                              <p:par>
                                <p:cTn id="29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5396F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85254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4000496" y="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4500562" y="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5000628" y="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5500694" y="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3000364" y="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3500430" y="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4000464" y="92871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4381714" y="100013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4881780" y="100013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5381846" y="100013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3000332" y="92871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3500398" y="92871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4000496" y="171453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4500562" y="171453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5000628" y="171453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5500694" y="171453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3000364" y="171453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3500430" y="171453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4000464" y="235747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4453152" y="2357454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4953218" y="2357454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5453284" y="2357454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3000332" y="235747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3500398" y="235747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4000496" y="321472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4500562" y="321472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5000628" y="321472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5500694" y="321472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3000364" y="321472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3500430" y="321472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2500266" y="92871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5881912" y="100013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2500298" y="171451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2000232" y="171451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6000760" y="171451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6500826" y="171451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5953350" y="235747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6453416" y="2357454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6953482" y="2357454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1500134" y="235749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2000200" y="235747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2500266" y="235747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6000760" y="321471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6500826" y="321472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7000892" y="321471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47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7500958" y="321471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9" name="48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1000100" y="321471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0" name="49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1500166" y="321472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1" name="50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2000232" y="321471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2" name="51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2500298" y="321471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53" name="52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4000"/>
                            </p:stCondLst>
                            <p:childTnLst>
                              <p:par>
                                <p:cTn id="30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rgbClr val="993366"/>
            </a:gs>
            <a:gs pos="50000">
              <a:srgbClr val="FFCDE6">
                <a:shade val="67500"/>
                <a:satMod val="115000"/>
              </a:srgbClr>
            </a:gs>
            <a:gs pos="100000">
              <a:srgbClr val="FFCDE6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68928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0" y="1857370"/>
            <a:ext cx="714380" cy="714380"/>
          </a:xfrm>
          <a:prstGeom prst="rect">
            <a:avLst/>
          </a:prstGeom>
        </p:spPr>
      </p:pic>
      <p:pic>
        <p:nvPicPr>
          <p:cNvPr id="6" name="5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0" y="2571750"/>
            <a:ext cx="714380" cy="714380"/>
          </a:xfrm>
          <a:prstGeom prst="rect">
            <a:avLst/>
          </a:prstGeom>
        </p:spPr>
      </p:pic>
      <p:pic>
        <p:nvPicPr>
          <p:cNvPr id="7" name="6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8429620" y="0"/>
            <a:ext cx="714380" cy="714380"/>
          </a:xfrm>
          <a:prstGeom prst="rect">
            <a:avLst/>
          </a:prstGeom>
        </p:spPr>
      </p:pic>
      <p:pic>
        <p:nvPicPr>
          <p:cNvPr id="8" name="7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8429620" y="4429120"/>
            <a:ext cx="714380" cy="714380"/>
          </a:xfrm>
          <a:prstGeom prst="rect">
            <a:avLst/>
          </a:prstGeom>
        </p:spPr>
      </p:pic>
      <p:pic>
        <p:nvPicPr>
          <p:cNvPr id="9" name="8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4429124" y="1285866"/>
            <a:ext cx="714380" cy="714380"/>
          </a:xfrm>
          <a:prstGeom prst="rect">
            <a:avLst/>
          </a:prstGeom>
        </p:spPr>
      </p:pic>
      <p:pic>
        <p:nvPicPr>
          <p:cNvPr id="10" name="9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4429124" y="3214692"/>
            <a:ext cx="714380" cy="714380"/>
          </a:xfrm>
          <a:prstGeom prst="rect">
            <a:avLst/>
          </a:prstGeom>
        </p:spPr>
      </p:pic>
      <p:pic>
        <p:nvPicPr>
          <p:cNvPr id="11" name="10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714348" y="1857370"/>
            <a:ext cx="714380" cy="714380"/>
          </a:xfrm>
          <a:prstGeom prst="rect">
            <a:avLst/>
          </a:prstGeom>
        </p:spPr>
      </p:pic>
      <p:pic>
        <p:nvPicPr>
          <p:cNvPr id="12" name="11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1428728" y="1785932"/>
            <a:ext cx="714380" cy="714380"/>
          </a:xfrm>
          <a:prstGeom prst="rect">
            <a:avLst/>
          </a:prstGeom>
        </p:spPr>
      </p:pic>
      <p:pic>
        <p:nvPicPr>
          <p:cNvPr id="13" name="12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2143108" y="1714494"/>
            <a:ext cx="714380" cy="714380"/>
          </a:xfrm>
          <a:prstGeom prst="rect">
            <a:avLst/>
          </a:prstGeom>
        </p:spPr>
      </p:pic>
      <p:pic>
        <p:nvPicPr>
          <p:cNvPr id="14" name="13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2857488" y="1571618"/>
            <a:ext cx="714380" cy="714380"/>
          </a:xfrm>
          <a:prstGeom prst="rect">
            <a:avLst/>
          </a:prstGeom>
        </p:spPr>
      </p:pic>
      <p:pic>
        <p:nvPicPr>
          <p:cNvPr id="15" name="14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3643306" y="1428742"/>
            <a:ext cx="714380" cy="714380"/>
          </a:xfrm>
          <a:prstGeom prst="rect">
            <a:avLst/>
          </a:prstGeom>
        </p:spPr>
      </p:pic>
      <p:pic>
        <p:nvPicPr>
          <p:cNvPr id="16" name="15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785786" y="2643188"/>
            <a:ext cx="714380" cy="714380"/>
          </a:xfrm>
          <a:prstGeom prst="rect">
            <a:avLst/>
          </a:prstGeom>
        </p:spPr>
      </p:pic>
      <p:pic>
        <p:nvPicPr>
          <p:cNvPr id="17" name="16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1571604" y="2643188"/>
            <a:ext cx="714380" cy="714380"/>
          </a:xfrm>
          <a:prstGeom prst="rect">
            <a:avLst/>
          </a:prstGeom>
        </p:spPr>
      </p:pic>
      <p:pic>
        <p:nvPicPr>
          <p:cNvPr id="18" name="17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2357422" y="2786064"/>
            <a:ext cx="714380" cy="714380"/>
          </a:xfrm>
          <a:prstGeom prst="rect">
            <a:avLst/>
          </a:prstGeom>
        </p:spPr>
      </p:pic>
      <p:pic>
        <p:nvPicPr>
          <p:cNvPr id="19" name="18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3071802" y="2928940"/>
            <a:ext cx="714380" cy="714380"/>
          </a:xfrm>
          <a:prstGeom prst="rect">
            <a:avLst/>
          </a:prstGeom>
        </p:spPr>
      </p:pic>
      <p:pic>
        <p:nvPicPr>
          <p:cNvPr id="20" name="19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3714744" y="3143254"/>
            <a:ext cx="714380" cy="714380"/>
          </a:xfrm>
          <a:prstGeom prst="rect">
            <a:avLst/>
          </a:prstGeom>
        </p:spPr>
      </p:pic>
      <p:pic>
        <p:nvPicPr>
          <p:cNvPr id="21" name="20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5072066" y="1071552"/>
            <a:ext cx="714380" cy="714380"/>
          </a:xfrm>
          <a:prstGeom prst="rect">
            <a:avLst/>
          </a:prstGeom>
        </p:spPr>
      </p:pic>
      <p:pic>
        <p:nvPicPr>
          <p:cNvPr id="22" name="21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5786446" y="928676"/>
            <a:ext cx="714380" cy="714380"/>
          </a:xfrm>
          <a:prstGeom prst="rect">
            <a:avLst/>
          </a:prstGeom>
        </p:spPr>
      </p:pic>
      <p:pic>
        <p:nvPicPr>
          <p:cNvPr id="23" name="22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6500826" y="785800"/>
            <a:ext cx="714380" cy="714380"/>
          </a:xfrm>
          <a:prstGeom prst="rect">
            <a:avLst/>
          </a:prstGeom>
        </p:spPr>
      </p:pic>
      <p:pic>
        <p:nvPicPr>
          <p:cNvPr id="24" name="23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7143768" y="571486"/>
            <a:ext cx="714380" cy="714380"/>
          </a:xfrm>
          <a:prstGeom prst="rect">
            <a:avLst/>
          </a:prstGeom>
        </p:spPr>
      </p:pic>
      <p:pic>
        <p:nvPicPr>
          <p:cNvPr id="25" name="24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7786710" y="285734"/>
            <a:ext cx="714380" cy="714380"/>
          </a:xfrm>
          <a:prstGeom prst="rect">
            <a:avLst/>
          </a:prstGeom>
        </p:spPr>
      </p:pic>
      <p:pic>
        <p:nvPicPr>
          <p:cNvPr id="26" name="25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5072066" y="3429006"/>
            <a:ext cx="714380" cy="714380"/>
          </a:xfrm>
          <a:prstGeom prst="rect">
            <a:avLst/>
          </a:prstGeom>
        </p:spPr>
      </p:pic>
      <p:pic>
        <p:nvPicPr>
          <p:cNvPr id="27" name="26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5715008" y="3571882"/>
            <a:ext cx="714380" cy="714380"/>
          </a:xfrm>
          <a:prstGeom prst="rect">
            <a:avLst/>
          </a:prstGeom>
        </p:spPr>
      </p:pic>
      <p:pic>
        <p:nvPicPr>
          <p:cNvPr id="28" name="27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6429388" y="3714758"/>
            <a:ext cx="714380" cy="714380"/>
          </a:xfrm>
          <a:prstGeom prst="rect">
            <a:avLst/>
          </a:prstGeom>
        </p:spPr>
      </p:pic>
      <p:pic>
        <p:nvPicPr>
          <p:cNvPr id="29" name="28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7072330" y="4000510"/>
            <a:ext cx="714380" cy="714380"/>
          </a:xfrm>
          <a:prstGeom prst="rect">
            <a:avLst/>
          </a:prstGeom>
        </p:spPr>
      </p:pic>
      <p:pic>
        <p:nvPicPr>
          <p:cNvPr id="30" name="29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7715272" y="4214824"/>
            <a:ext cx="714380" cy="714380"/>
          </a:xfrm>
          <a:prstGeom prst="rect">
            <a:avLst/>
          </a:prstGeom>
        </p:spPr>
      </p:pic>
      <p:sp>
        <p:nvSpPr>
          <p:cNvPr id="31" name="30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000"/>
                            </p:stCondLst>
                            <p:childTnLst>
                              <p:par>
                                <p:cTn id="16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ngle-carna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826565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000496" y="1714494"/>
            <a:ext cx="43577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mujeres son fuertes, pueden luchar por ellas mismas, no necesitan ocultarse detrás de nadie para mantenerse a salvo, una verdadera mujer lidia con sus problemas sin hacerse la víctima.</a:t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chemeClr val="bg1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97834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rcRect l="14843" t="20703" r="17773" b="20703"/>
          <a:stretch>
            <a:fillRect/>
          </a:stretch>
        </p:blipFill>
        <p:spPr>
          <a:xfrm>
            <a:off x="4286248" y="2357436"/>
            <a:ext cx="657230" cy="571504"/>
          </a:xfrm>
          <a:prstGeom prst="rect">
            <a:avLst/>
          </a:prstGeom>
        </p:spPr>
      </p:pic>
      <p:pic>
        <p:nvPicPr>
          <p:cNvPr id="5" name="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4843" t="20703" r="17773" b="20703"/>
          <a:stretch>
            <a:fillRect/>
          </a:stretch>
        </p:blipFill>
        <p:spPr>
          <a:xfrm>
            <a:off x="4286248" y="1785932"/>
            <a:ext cx="657230" cy="571504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4843" t="20703" r="17773" b="20703"/>
          <a:stretch>
            <a:fillRect/>
          </a:stretch>
        </p:blipFill>
        <p:spPr>
          <a:xfrm>
            <a:off x="4286248" y="2928940"/>
            <a:ext cx="657230" cy="571504"/>
          </a:xfrm>
          <a:prstGeom prst="rect">
            <a:avLst/>
          </a:prstGeom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4843" t="20703" r="17773" b="20703"/>
          <a:stretch>
            <a:fillRect/>
          </a:stretch>
        </p:blipFill>
        <p:spPr>
          <a:xfrm>
            <a:off x="5000628" y="2285998"/>
            <a:ext cx="657230" cy="571504"/>
          </a:xfrm>
          <a:prstGeom prst="rect">
            <a:avLst/>
          </a:prstGeom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4843" t="20703" r="17773" b="20703"/>
          <a:stretch>
            <a:fillRect/>
          </a:stretch>
        </p:blipFill>
        <p:spPr>
          <a:xfrm>
            <a:off x="4714876" y="1857370"/>
            <a:ext cx="657230" cy="571504"/>
          </a:xfrm>
          <a:prstGeom prst="rect">
            <a:avLst/>
          </a:prstGeom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4843" t="20703" r="17773" b="20703"/>
          <a:stretch>
            <a:fillRect/>
          </a:stretch>
        </p:blipFill>
        <p:spPr>
          <a:xfrm>
            <a:off x="4714876" y="2714626"/>
            <a:ext cx="657230" cy="571504"/>
          </a:xfrm>
          <a:prstGeom prst="rect">
            <a:avLst/>
          </a:prstGeom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4843" t="20703" r="17773" b="20703"/>
          <a:stretch>
            <a:fillRect/>
          </a:stretch>
        </p:blipFill>
        <p:spPr>
          <a:xfrm>
            <a:off x="3643306" y="2285998"/>
            <a:ext cx="657230" cy="571504"/>
          </a:xfrm>
          <a:prstGeom prst="rect">
            <a:avLst/>
          </a:prstGeom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4843" t="20703" r="17773" b="20703"/>
          <a:stretch>
            <a:fillRect/>
          </a:stretch>
        </p:blipFill>
        <p:spPr>
          <a:xfrm>
            <a:off x="3929058" y="1857370"/>
            <a:ext cx="657230" cy="571504"/>
          </a:xfrm>
          <a:prstGeom prst="rect">
            <a:avLst/>
          </a:prstGeom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4843" t="20703" r="17773" b="20703"/>
          <a:stretch>
            <a:fillRect/>
          </a:stretch>
        </p:blipFill>
        <p:spPr>
          <a:xfrm>
            <a:off x="3857620" y="2714626"/>
            <a:ext cx="657230" cy="57150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50000">
              <a:srgbClr val="0033CC">
                <a:shade val="67500"/>
                <a:satMod val="115000"/>
              </a:srgbClr>
            </a:gs>
            <a:gs pos="100000">
              <a:srgbClr val="0033CC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07222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astelló_en_moviment_sin_letra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0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astelló_en_moviment_sin_letras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786182" y="0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4572000" y="785800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astelló_en_moviment_sin_letr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H="1">
            <a:off x="3786182" y="785800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astelló_en_moviment_sin_letra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1571636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astelló_en_moviment_sin_letras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786182" y="1571636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4572000" y="2357436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astelló_en_moviment_sin_letr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H="1">
            <a:off x="3786182" y="2357436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astelló_en_moviment_sin_letra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3143272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astelló_en_moviment_sin_letras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786182" y="3143272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4572000" y="3929072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astelló_en_moviment_sin_letr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H="1">
            <a:off x="3786182" y="3929072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astelló_en_moviment_sin_letra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4732192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astelló_en_moviment_sin_letras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786182" y="4732192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00CC"/>
            </a:gs>
            <a:gs pos="50000">
              <a:srgbClr val="9966FF">
                <a:shade val="67500"/>
                <a:satMod val="115000"/>
              </a:srgbClr>
            </a:gs>
            <a:gs pos="100000">
              <a:srgbClr val="9966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80429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565771" cy="571486"/>
          </a:xfrm>
          <a:prstGeom prst="rect">
            <a:avLst/>
          </a:prstGeom>
        </p:spPr>
      </p:pic>
      <p:pic>
        <p:nvPicPr>
          <p:cNvPr id="6" name="5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4572014"/>
            <a:ext cx="565771" cy="571486"/>
          </a:xfrm>
          <a:prstGeom prst="rect">
            <a:avLst/>
          </a:prstGeom>
        </p:spPr>
      </p:pic>
      <p:pic>
        <p:nvPicPr>
          <p:cNvPr id="7" name="6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1928808"/>
            <a:ext cx="565771" cy="571486"/>
          </a:xfrm>
          <a:prstGeom prst="rect">
            <a:avLst/>
          </a:prstGeom>
        </p:spPr>
      </p:pic>
      <p:pic>
        <p:nvPicPr>
          <p:cNvPr id="8" name="7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2571750"/>
            <a:ext cx="565771" cy="571486"/>
          </a:xfrm>
          <a:prstGeom prst="rect">
            <a:avLst/>
          </a:prstGeom>
        </p:spPr>
      </p:pic>
      <p:pic>
        <p:nvPicPr>
          <p:cNvPr id="9" name="8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20" y="428610"/>
            <a:ext cx="565771" cy="571486"/>
          </a:xfrm>
          <a:prstGeom prst="rect">
            <a:avLst/>
          </a:prstGeom>
        </p:spPr>
      </p:pic>
      <p:pic>
        <p:nvPicPr>
          <p:cNvPr id="10" name="9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58" y="4000510"/>
            <a:ext cx="565771" cy="571486"/>
          </a:xfrm>
          <a:prstGeom prst="rect">
            <a:avLst/>
          </a:prstGeom>
        </p:spPr>
      </p:pic>
      <p:pic>
        <p:nvPicPr>
          <p:cNvPr id="11" name="10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48" y="857238"/>
            <a:ext cx="565771" cy="571486"/>
          </a:xfrm>
          <a:prstGeom prst="rect">
            <a:avLst/>
          </a:prstGeom>
        </p:spPr>
      </p:pic>
      <p:pic>
        <p:nvPicPr>
          <p:cNvPr id="12" name="11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48" y="3429006"/>
            <a:ext cx="565771" cy="571486"/>
          </a:xfrm>
          <a:prstGeom prst="rect">
            <a:avLst/>
          </a:prstGeom>
        </p:spPr>
      </p:pic>
      <p:pic>
        <p:nvPicPr>
          <p:cNvPr id="13" name="12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1357304"/>
            <a:ext cx="565771" cy="571486"/>
          </a:xfrm>
          <a:prstGeom prst="rect">
            <a:avLst/>
          </a:prstGeom>
        </p:spPr>
      </p:pic>
      <p:pic>
        <p:nvPicPr>
          <p:cNvPr id="14" name="13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14414" y="3000378"/>
            <a:ext cx="565771" cy="571486"/>
          </a:xfrm>
          <a:prstGeom prst="rect">
            <a:avLst/>
          </a:prstGeom>
        </p:spPr>
      </p:pic>
      <p:pic>
        <p:nvPicPr>
          <p:cNvPr id="15" name="14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1714494"/>
            <a:ext cx="565771" cy="571486"/>
          </a:xfrm>
          <a:prstGeom prst="rect">
            <a:avLst/>
          </a:prstGeom>
        </p:spPr>
      </p:pic>
      <p:pic>
        <p:nvPicPr>
          <p:cNvPr id="16" name="15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14480" y="2643188"/>
            <a:ext cx="565771" cy="571486"/>
          </a:xfrm>
          <a:prstGeom prst="rect">
            <a:avLst/>
          </a:prstGeom>
        </p:spPr>
      </p:pic>
      <p:pic>
        <p:nvPicPr>
          <p:cNvPr id="17" name="16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5984" y="1857370"/>
            <a:ext cx="565771" cy="571486"/>
          </a:xfrm>
          <a:prstGeom prst="rect">
            <a:avLst/>
          </a:prstGeom>
        </p:spPr>
      </p:pic>
      <p:pic>
        <p:nvPicPr>
          <p:cNvPr id="18" name="17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5984" y="2500312"/>
            <a:ext cx="565771" cy="571486"/>
          </a:xfrm>
          <a:prstGeom prst="rect">
            <a:avLst/>
          </a:prstGeom>
        </p:spPr>
      </p:pic>
      <p:pic>
        <p:nvPicPr>
          <p:cNvPr id="19" name="18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1928808"/>
            <a:ext cx="565771" cy="571486"/>
          </a:xfrm>
          <a:prstGeom prst="rect">
            <a:avLst/>
          </a:prstGeom>
        </p:spPr>
      </p:pic>
      <p:pic>
        <p:nvPicPr>
          <p:cNvPr id="20" name="19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2571750"/>
            <a:ext cx="565771" cy="571486"/>
          </a:xfrm>
          <a:prstGeom prst="rect">
            <a:avLst/>
          </a:prstGeom>
        </p:spPr>
      </p:pic>
      <p:pic>
        <p:nvPicPr>
          <p:cNvPr id="21" name="20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78229" y="0"/>
            <a:ext cx="565771" cy="571486"/>
          </a:xfrm>
          <a:prstGeom prst="rect">
            <a:avLst/>
          </a:prstGeom>
        </p:spPr>
      </p:pic>
      <p:pic>
        <p:nvPicPr>
          <p:cNvPr id="22" name="21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78229" y="4572014"/>
            <a:ext cx="565771" cy="571486"/>
          </a:xfrm>
          <a:prstGeom prst="rect">
            <a:avLst/>
          </a:prstGeom>
        </p:spPr>
      </p:pic>
      <p:pic>
        <p:nvPicPr>
          <p:cNvPr id="23" name="22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1928808"/>
            <a:ext cx="565771" cy="571486"/>
          </a:xfrm>
          <a:prstGeom prst="rect">
            <a:avLst/>
          </a:prstGeom>
        </p:spPr>
      </p:pic>
      <p:pic>
        <p:nvPicPr>
          <p:cNvPr id="24" name="23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2500312"/>
            <a:ext cx="565771" cy="571486"/>
          </a:xfrm>
          <a:prstGeom prst="rect">
            <a:avLst/>
          </a:prstGeom>
        </p:spPr>
      </p:pic>
      <p:pic>
        <p:nvPicPr>
          <p:cNvPr id="25" name="24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358214" y="500048"/>
            <a:ext cx="565771" cy="571486"/>
          </a:xfrm>
          <a:prstGeom prst="rect">
            <a:avLst/>
          </a:prstGeom>
        </p:spPr>
      </p:pic>
      <p:pic>
        <p:nvPicPr>
          <p:cNvPr id="26" name="25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929586" y="928676"/>
            <a:ext cx="565771" cy="571486"/>
          </a:xfrm>
          <a:prstGeom prst="rect">
            <a:avLst/>
          </a:prstGeom>
        </p:spPr>
      </p:pic>
      <p:pic>
        <p:nvPicPr>
          <p:cNvPr id="27" name="26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00958" y="1285866"/>
            <a:ext cx="565771" cy="571486"/>
          </a:xfrm>
          <a:prstGeom prst="rect">
            <a:avLst/>
          </a:prstGeom>
        </p:spPr>
      </p:pic>
      <p:pic>
        <p:nvPicPr>
          <p:cNvPr id="28" name="27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072330" y="1643056"/>
            <a:ext cx="565771" cy="571486"/>
          </a:xfrm>
          <a:prstGeom prst="rect">
            <a:avLst/>
          </a:prstGeom>
        </p:spPr>
      </p:pic>
      <p:pic>
        <p:nvPicPr>
          <p:cNvPr id="29" name="28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00826" y="1857370"/>
            <a:ext cx="565771" cy="571486"/>
          </a:xfrm>
          <a:prstGeom prst="rect">
            <a:avLst/>
          </a:prstGeom>
        </p:spPr>
      </p:pic>
      <p:pic>
        <p:nvPicPr>
          <p:cNvPr id="30" name="29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857884" y="2000246"/>
            <a:ext cx="565771" cy="571486"/>
          </a:xfrm>
          <a:prstGeom prst="rect">
            <a:avLst/>
          </a:prstGeom>
        </p:spPr>
      </p:pic>
      <p:pic>
        <p:nvPicPr>
          <p:cNvPr id="31" name="30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86380" y="2000246"/>
            <a:ext cx="565771" cy="571486"/>
          </a:xfrm>
          <a:prstGeom prst="rect">
            <a:avLst/>
          </a:prstGeom>
        </p:spPr>
      </p:pic>
      <p:pic>
        <p:nvPicPr>
          <p:cNvPr id="32" name="31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2000246"/>
            <a:ext cx="565771" cy="571486"/>
          </a:xfrm>
          <a:prstGeom prst="rect">
            <a:avLst/>
          </a:prstGeom>
        </p:spPr>
      </p:pic>
      <p:pic>
        <p:nvPicPr>
          <p:cNvPr id="33" name="32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2571750"/>
            <a:ext cx="565771" cy="571486"/>
          </a:xfrm>
          <a:prstGeom prst="rect">
            <a:avLst/>
          </a:prstGeom>
        </p:spPr>
      </p:pic>
      <p:pic>
        <p:nvPicPr>
          <p:cNvPr id="34" name="33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86380" y="2571750"/>
            <a:ext cx="565771" cy="571486"/>
          </a:xfrm>
          <a:prstGeom prst="rect">
            <a:avLst/>
          </a:prstGeom>
        </p:spPr>
      </p:pic>
      <p:pic>
        <p:nvPicPr>
          <p:cNvPr id="35" name="34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929322" y="2643188"/>
            <a:ext cx="565771" cy="571486"/>
          </a:xfrm>
          <a:prstGeom prst="rect">
            <a:avLst/>
          </a:prstGeom>
        </p:spPr>
      </p:pic>
      <p:pic>
        <p:nvPicPr>
          <p:cNvPr id="36" name="35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00826" y="2786064"/>
            <a:ext cx="565771" cy="571486"/>
          </a:xfrm>
          <a:prstGeom prst="rect">
            <a:avLst/>
          </a:prstGeom>
        </p:spPr>
      </p:pic>
      <p:pic>
        <p:nvPicPr>
          <p:cNvPr id="37" name="36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000892" y="3000378"/>
            <a:ext cx="565771" cy="571486"/>
          </a:xfrm>
          <a:prstGeom prst="rect">
            <a:avLst/>
          </a:prstGeom>
        </p:spPr>
      </p:pic>
      <p:pic>
        <p:nvPicPr>
          <p:cNvPr id="38" name="37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00958" y="3214692"/>
            <a:ext cx="565771" cy="571486"/>
          </a:xfrm>
          <a:prstGeom prst="rect">
            <a:avLst/>
          </a:prstGeom>
        </p:spPr>
      </p:pic>
      <p:pic>
        <p:nvPicPr>
          <p:cNvPr id="39" name="38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929586" y="3571882"/>
            <a:ext cx="565771" cy="571486"/>
          </a:xfrm>
          <a:prstGeom prst="rect">
            <a:avLst/>
          </a:prstGeom>
        </p:spPr>
      </p:pic>
      <p:pic>
        <p:nvPicPr>
          <p:cNvPr id="40" name="39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358214" y="4000510"/>
            <a:ext cx="565771" cy="571486"/>
          </a:xfrm>
          <a:prstGeom prst="rect">
            <a:avLst/>
          </a:prstGeom>
        </p:spPr>
      </p:pic>
      <p:sp>
        <p:nvSpPr>
          <p:cNvPr id="41" name="40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umblr_myrtelPzAX1tox5k3o1_50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85734"/>
            <a:ext cx="4610100" cy="470535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714876" y="2428874"/>
            <a:ext cx="407196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permitas que las mentes cerradas que abundan en el mundo definan lo que eres, lo que puedes llegar a ser y hasta donde puedes llegar.</a:t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2000">
              <a:srgbClr val="004C00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55951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V="1">
            <a:off x="3428992" y="0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H="1" flipV="1">
            <a:off x="4500562" y="0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rcRect t="16254" b="16255"/>
          <a:stretch>
            <a:fillRect/>
          </a:stretch>
        </p:blipFill>
        <p:spPr>
          <a:xfrm flipV="1">
            <a:off x="3428992" y="642924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rcRect t="16254" b="16255"/>
          <a:stretch>
            <a:fillRect/>
          </a:stretch>
        </p:blipFill>
        <p:spPr>
          <a:xfrm flipH="1" flipV="1">
            <a:off x="4500562" y="642924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V="1">
            <a:off x="3500430" y="1285884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H="1" flipV="1">
            <a:off x="4572000" y="1285884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rcRect t="16254" b="16255"/>
          <a:stretch>
            <a:fillRect/>
          </a:stretch>
        </p:blipFill>
        <p:spPr>
          <a:xfrm flipV="1">
            <a:off x="3500430" y="1928808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rcRect t="16254" b="16255"/>
          <a:stretch>
            <a:fillRect/>
          </a:stretch>
        </p:blipFill>
        <p:spPr>
          <a:xfrm flipH="1" flipV="1">
            <a:off x="4572000" y="1928808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V="1">
            <a:off x="3500430" y="2571768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H="1" flipV="1">
            <a:off x="4572000" y="2571768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rcRect t="16254" b="16255"/>
          <a:stretch>
            <a:fillRect/>
          </a:stretch>
        </p:blipFill>
        <p:spPr>
          <a:xfrm flipV="1">
            <a:off x="3500430" y="3214692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rcRect t="16254" b="16255"/>
          <a:stretch>
            <a:fillRect/>
          </a:stretch>
        </p:blipFill>
        <p:spPr>
          <a:xfrm flipH="1" flipV="1">
            <a:off x="4572000" y="3214692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V="1">
            <a:off x="3500430" y="3786178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H="1" flipV="1">
            <a:off x="4572000" y="3786178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rcRect t="16254" b="16255"/>
          <a:stretch>
            <a:fillRect/>
          </a:stretch>
        </p:blipFill>
        <p:spPr>
          <a:xfrm flipV="1">
            <a:off x="3500430" y="4429102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rcRect t="16254" b="16255"/>
          <a:stretch>
            <a:fillRect/>
          </a:stretch>
        </p:blipFill>
        <p:spPr>
          <a:xfrm flipH="1" flipV="1">
            <a:off x="4572000" y="4429102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chemeClr val="accent2">
                <a:lumMod val="75000"/>
                <a:shade val="67500"/>
                <a:satMod val="115000"/>
              </a:schemeClr>
            </a:gs>
            <a:gs pos="100000">
              <a:schemeClr val="accent2">
                <a:lumMod val="75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50229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929058" y="4571868"/>
            <a:ext cx="643084" cy="571631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857356" y="0"/>
            <a:ext cx="643084" cy="571631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429388" y="0"/>
            <a:ext cx="643084" cy="571631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4571869"/>
            <a:ext cx="643084" cy="571631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571486"/>
            <a:ext cx="643084" cy="571631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143636" y="571486"/>
            <a:ext cx="643084" cy="571631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571736" y="1142990"/>
            <a:ext cx="643084" cy="571631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786446" y="1142990"/>
            <a:ext cx="643084" cy="571631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928926" y="1643056"/>
            <a:ext cx="643084" cy="571631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1714494"/>
            <a:ext cx="643084" cy="571631"/>
          </a:xfrm>
          <a:prstGeom prst="rect">
            <a:avLst/>
          </a:prstGeom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86116" y="2214560"/>
            <a:ext cx="643084" cy="571631"/>
          </a:xfrm>
          <a:prstGeom prst="rect">
            <a:avLst/>
          </a:prstGeom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00628" y="2285998"/>
            <a:ext cx="643084" cy="571631"/>
          </a:xfrm>
          <a:prstGeom prst="rect">
            <a:avLst/>
          </a:prstGeom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2786064"/>
            <a:ext cx="643084" cy="571631"/>
          </a:xfrm>
          <a:prstGeom prst="rect">
            <a:avLst/>
          </a:prstGeom>
        </p:spPr>
      </p:pic>
      <p:pic>
        <p:nvPicPr>
          <p:cNvPr id="17" name="16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2857502"/>
            <a:ext cx="643084" cy="571631"/>
          </a:xfrm>
          <a:prstGeom prst="rect">
            <a:avLst/>
          </a:prstGeom>
        </p:spPr>
      </p:pic>
      <p:pic>
        <p:nvPicPr>
          <p:cNvPr id="18" name="17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86182" y="3357568"/>
            <a:ext cx="643084" cy="571631"/>
          </a:xfrm>
          <a:prstGeom prst="rect">
            <a:avLst/>
          </a:prstGeom>
        </p:spPr>
      </p:pic>
      <p:pic>
        <p:nvPicPr>
          <p:cNvPr id="19" name="18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3357568"/>
            <a:ext cx="643084" cy="571631"/>
          </a:xfrm>
          <a:prstGeom prst="rect">
            <a:avLst/>
          </a:prstGeom>
        </p:spPr>
      </p:pic>
      <p:pic>
        <p:nvPicPr>
          <p:cNvPr id="20" name="19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897108">
            <a:off x="3908954" y="3916967"/>
            <a:ext cx="643084" cy="571631"/>
          </a:xfrm>
          <a:prstGeom prst="rect">
            <a:avLst/>
          </a:prstGeom>
        </p:spPr>
      </p:pic>
      <p:pic>
        <p:nvPicPr>
          <p:cNvPr id="21" name="20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929072"/>
            <a:ext cx="643084" cy="571631"/>
          </a:xfrm>
          <a:prstGeom prst="rect">
            <a:avLst/>
          </a:prstGeom>
        </p:spPr>
      </p:pic>
      <p:pic>
        <p:nvPicPr>
          <p:cNvPr id="22" name="21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4571869"/>
            <a:ext cx="643084" cy="571631"/>
          </a:xfrm>
          <a:prstGeom prst="rect">
            <a:avLst/>
          </a:prstGeom>
        </p:spPr>
      </p:pic>
      <p:pic>
        <p:nvPicPr>
          <p:cNvPr id="23" name="22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000100" y="1"/>
            <a:ext cx="643084" cy="571631"/>
          </a:xfrm>
          <a:prstGeom prst="rect">
            <a:avLst/>
          </a:prstGeom>
        </p:spPr>
      </p:pic>
      <p:pic>
        <p:nvPicPr>
          <p:cNvPr id="24" name="23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357290" y="571487"/>
            <a:ext cx="643084" cy="571631"/>
          </a:xfrm>
          <a:prstGeom prst="rect">
            <a:avLst/>
          </a:prstGeom>
        </p:spPr>
      </p:pic>
      <p:pic>
        <p:nvPicPr>
          <p:cNvPr id="25" name="24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14480" y="1142991"/>
            <a:ext cx="643084" cy="571631"/>
          </a:xfrm>
          <a:prstGeom prst="rect">
            <a:avLst/>
          </a:prstGeom>
        </p:spPr>
      </p:pic>
      <p:pic>
        <p:nvPicPr>
          <p:cNvPr id="26" name="25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1643057"/>
            <a:ext cx="643084" cy="571631"/>
          </a:xfrm>
          <a:prstGeom prst="rect">
            <a:avLst/>
          </a:prstGeom>
        </p:spPr>
      </p:pic>
      <p:pic>
        <p:nvPicPr>
          <p:cNvPr id="27" name="26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428860" y="2214561"/>
            <a:ext cx="643084" cy="571631"/>
          </a:xfrm>
          <a:prstGeom prst="rect">
            <a:avLst/>
          </a:prstGeom>
        </p:spPr>
      </p:pic>
      <p:pic>
        <p:nvPicPr>
          <p:cNvPr id="28" name="27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2786065"/>
            <a:ext cx="643084" cy="571631"/>
          </a:xfrm>
          <a:prstGeom prst="rect">
            <a:avLst/>
          </a:prstGeom>
        </p:spPr>
      </p:pic>
      <p:pic>
        <p:nvPicPr>
          <p:cNvPr id="29" name="28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928926" y="3357569"/>
            <a:ext cx="643084" cy="571631"/>
          </a:xfrm>
          <a:prstGeom prst="rect">
            <a:avLst/>
          </a:prstGeom>
        </p:spPr>
      </p:pic>
      <p:pic>
        <p:nvPicPr>
          <p:cNvPr id="30" name="29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897108">
            <a:off x="3051698" y="3916968"/>
            <a:ext cx="643084" cy="571631"/>
          </a:xfrm>
          <a:prstGeom prst="rect">
            <a:avLst/>
          </a:prstGeom>
        </p:spPr>
      </p:pic>
      <p:pic>
        <p:nvPicPr>
          <p:cNvPr id="31" name="30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215206" y="0"/>
            <a:ext cx="643084" cy="571631"/>
          </a:xfrm>
          <a:prstGeom prst="rect">
            <a:avLst/>
          </a:prstGeom>
        </p:spPr>
      </p:pic>
      <p:pic>
        <p:nvPicPr>
          <p:cNvPr id="32" name="31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357818" y="4571869"/>
            <a:ext cx="643084" cy="571631"/>
          </a:xfrm>
          <a:prstGeom prst="rect">
            <a:avLst/>
          </a:prstGeom>
        </p:spPr>
      </p:pic>
      <p:pic>
        <p:nvPicPr>
          <p:cNvPr id="33" name="32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929454" y="571486"/>
            <a:ext cx="643084" cy="571631"/>
          </a:xfrm>
          <a:prstGeom prst="rect">
            <a:avLst/>
          </a:prstGeom>
        </p:spPr>
      </p:pic>
      <p:pic>
        <p:nvPicPr>
          <p:cNvPr id="34" name="33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572264" y="1142990"/>
            <a:ext cx="643084" cy="571631"/>
          </a:xfrm>
          <a:prstGeom prst="rect">
            <a:avLst/>
          </a:prstGeom>
        </p:spPr>
      </p:pic>
      <p:pic>
        <p:nvPicPr>
          <p:cNvPr id="35" name="34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143636" y="1714494"/>
            <a:ext cx="643084" cy="571631"/>
          </a:xfrm>
          <a:prstGeom prst="rect">
            <a:avLst/>
          </a:prstGeom>
        </p:spPr>
      </p:pic>
      <p:pic>
        <p:nvPicPr>
          <p:cNvPr id="36" name="35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786446" y="2285998"/>
            <a:ext cx="643084" cy="571631"/>
          </a:xfrm>
          <a:prstGeom prst="rect">
            <a:avLst/>
          </a:prstGeom>
        </p:spPr>
      </p:pic>
      <p:pic>
        <p:nvPicPr>
          <p:cNvPr id="37" name="36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2857502"/>
            <a:ext cx="643084" cy="571631"/>
          </a:xfrm>
          <a:prstGeom prst="rect">
            <a:avLst/>
          </a:prstGeom>
        </p:spPr>
      </p:pic>
      <p:pic>
        <p:nvPicPr>
          <p:cNvPr id="38" name="37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357818" y="3357568"/>
            <a:ext cx="643084" cy="571631"/>
          </a:xfrm>
          <a:prstGeom prst="rect">
            <a:avLst/>
          </a:prstGeom>
        </p:spPr>
      </p:pic>
      <p:pic>
        <p:nvPicPr>
          <p:cNvPr id="39" name="38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3929072"/>
            <a:ext cx="643084" cy="571631"/>
          </a:xfrm>
          <a:prstGeom prst="rect">
            <a:avLst/>
          </a:prstGeom>
        </p:spPr>
      </p:pic>
      <p:sp>
        <p:nvSpPr>
          <p:cNvPr id="40" name="39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33CC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75769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548557" y="1928808"/>
            <a:ext cx="595443" cy="595443"/>
          </a:xfrm>
          <a:prstGeom prst="rect">
            <a:avLst/>
          </a:prstGeom>
        </p:spPr>
      </p:pic>
      <p:pic>
        <p:nvPicPr>
          <p:cNvPr id="6" name="5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548557" y="2571750"/>
            <a:ext cx="595443" cy="595443"/>
          </a:xfrm>
          <a:prstGeom prst="rect">
            <a:avLst/>
          </a:prstGeom>
        </p:spPr>
      </p:pic>
      <p:pic>
        <p:nvPicPr>
          <p:cNvPr id="7" name="6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0"/>
            <a:ext cx="595443" cy="595443"/>
          </a:xfrm>
          <a:prstGeom prst="rect">
            <a:avLst/>
          </a:prstGeom>
        </p:spPr>
      </p:pic>
      <p:pic>
        <p:nvPicPr>
          <p:cNvPr id="8" name="7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4548057"/>
            <a:ext cx="595443" cy="595443"/>
          </a:xfrm>
          <a:prstGeom prst="rect">
            <a:avLst/>
          </a:prstGeom>
        </p:spPr>
      </p:pic>
      <p:pic>
        <p:nvPicPr>
          <p:cNvPr id="9" name="8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929190" y="2928940"/>
            <a:ext cx="595443" cy="595443"/>
          </a:xfrm>
          <a:prstGeom prst="rect">
            <a:avLst/>
          </a:prstGeom>
        </p:spPr>
      </p:pic>
      <p:pic>
        <p:nvPicPr>
          <p:cNvPr id="10" name="9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786710" y="2643188"/>
            <a:ext cx="595443" cy="595443"/>
          </a:xfrm>
          <a:prstGeom prst="rect">
            <a:avLst/>
          </a:prstGeom>
        </p:spPr>
      </p:pic>
      <p:pic>
        <p:nvPicPr>
          <p:cNvPr id="11" name="10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072330" y="2643188"/>
            <a:ext cx="595443" cy="595443"/>
          </a:xfrm>
          <a:prstGeom prst="rect">
            <a:avLst/>
          </a:prstGeom>
        </p:spPr>
      </p:pic>
      <p:pic>
        <p:nvPicPr>
          <p:cNvPr id="12" name="11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357950" y="2643188"/>
            <a:ext cx="595443" cy="595443"/>
          </a:xfrm>
          <a:prstGeom prst="rect">
            <a:avLst/>
          </a:prstGeom>
        </p:spPr>
      </p:pic>
      <p:pic>
        <p:nvPicPr>
          <p:cNvPr id="13" name="12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643570" y="2714626"/>
            <a:ext cx="595443" cy="595443"/>
          </a:xfrm>
          <a:prstGeom prst="rect">
            <a:avLst/>
          </a:prstGeom>
        </p:spPr>
      </p:pic>
      <p:pic>
        <p:nvPicPr>
          <p:cNvPr id="14" name="13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214810" y="3143254"/>
            <a:ext cx="595443" cy="595443"/>
          </a:xfrm>
          <a:prstGeom prst="rect">
            <a:avLst/>
          </a:prstGeom>
        </p:spPr>
      </p:pic>
      <p:pic>
        <p:nvPicPr>
          <p:cNvPr id="15" name="14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71868" y="3286130"/>
            <a:ext cx="595443" cy="595443"/>
          </a:xfrm>
          <a:prstGeom prst="rect">
            <a:avLst/>
          </a:prstGeom>
        </p:spPr>
      </p:pic>
      <p:pic>
        <p:nvPicPr>
          <p:cNvPr id="16" name="15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00364" y="3500444"/>
            <a:ext cx="595443" cy="595443"/>
          </a:xfrm>
          <a:prstGeom prst="rect">
            <a:avLst/>
          </a:prstGeom>
        </p:spPr>
      </p:pic>
      <p:pic>
        <p:nvPicPr>
          <p:cNvPr id="17" name="16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428860" y="3714758"/>
            <a:ext cx="595443" cy="595443"/>
          </a:xfrm>
          <a:prstGeom prst="rect">
            <a:avLst/>
          </a:prstGeom>
        </p:spPr>
      </p:pic>
      <p:pic>
        <p:nvPicPr>
          <p:cNvPr id="18" name="17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857356" y="3929072"/>
            <a:ext cx="595443" cy="595443"/>
          </a:xfrm>
          <a:prstGeom prst="rect">
            <a:avLst/>
          </a:prstGeom>
        </p:spPr>
      </p:pic>
      <p:pic>
        <p:nvPicPr>
          <p:cNvPr id="19" name="18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214414" y="4071948"/>
            <a:ext cx="595443" cy="595443"/>
          </a:xfrm>
          <a:prstGeom prst="rect">
            <a:avLst/>
          </a:prstGeom>
        </p:spPr>
      </p:pic>
      <p:pic>
        <p:nvPicPr>
          <p:cNvPr id="20" name="19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42910" y="4286262"/>
            <a:ext cx="595443" cy="595443"/>
          </a:xfrm>
          <a:prstGeom prst="rect">
            <a:avLst/>
          </a:prstGeom>
        </p:spPr>
      </p:pic>
      <p:pic>
        <p:nvPicPr>
          <p:cNvPr id="21" name="20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71472" y="428610"/>
            <a:ext cx="595443" cy="595443"/>
          </a:xfrm>
          <a:prstGeom prst="rect">
            <a:avLst/>
          </a:prstGeom>
        </p:spPr>
      </p:pic>
      <p:pic>
        <p:nvPicPr>
          <p:cNvPr id="22" name="21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142976" y="785800"/>
            <a:ext cx="595443" cy="595443"/>
          </a:xfrm>
          <a:prstGeom prst="rect">
            <a:avLst/>
          </a:prstGeom>
        </p:spPr>
      </p:pic>
      <p:pic>
        <p:nvPicPr>
          <p:cNvPr id="23" name="22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785918" y="1071552"/>
            <a:ext cx="595443" cy="595443"/>
          </a:xfrm>
          <a:prstGeom prst="rect">
            <a:avLst/>
          </a:prstGeom>
        </p:spPr>
      </p:pic>
      <p:pic>
        <p:nvPicPr>
          <p:cNvPr id="24" name="23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428860" y="1357304"/>
            <a:ext cx="595443" cy="595443"/>
          </a:xfrm>
          <a:prstGeom prst="rect">
            <a:avLst/>
          </a:prstGeom>
        </p:spPr>
      </p:pic>
      <p:pic>
        <p:nvPicPr>
          <p:cNvPr id="25" name="24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1571618"/>
            <a:ext cx="595443" cy="595443"/>
          </a:xfrm>
          <a:prstGeom prst="rect">
            <a:avLst/>
          </a:prstGeom>
        </p:spPr>
      </p:pic>
      <p:pic>
        <p:nvPicPr>
          <p:cNvPr id="26" name="25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714744" y="1785932"/>
            <a:ext cx="595443" cy="595443"/>
          </a:xfrm>
          <a:prstGeom prst="rect">
            <a:avLst/>
          </a:prstGeom>
        </p:spPr>
      </p:pic>
      <p:pic>
        <p:nvPicPr>
          <p:cNvPr id="27" name="26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357686" y="1928808"/>
            <a:ext cx="595443" cy="595443"/>
          </a:xfrm>
          <a:prstGeom prst="rect">
            <a:avLst/>
          </a:prstGeom>
        </p:spPr>
      </p:pic>
      <p:pic>
        <p:nvPicPr>
          <p:cNvPr id="28" name="27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00628" y="2000246"/>
            <a:ext cx="595443" cy="595443"/>
          </a:xfrm>
          <a:prstGeom prst="rect">
            <a:avLst/>
          </a:prstGeom>
        </p:spPr>
      </p:pic>
      <p:pic>
        <p:nvPicPr>
          <p:cNvPr id="29" name="28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715008" y="2071684"/>
            <a:ext cx="595443" cy="595443"/>
          </a:xfrm>
          <a:prstGeom prst="rect">
            <a:avLst/>
          </a:prstGeom>
        </p:spPr>
      </p:pic>
      <p:pic>
        <p:nvPicPr>
          <p:cNvPr id="30" name="29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429388" y="2000246"/>
            <a:ext cx="595443" cy="595443"/>
          </a:xfrm>
          <a:prstGeom prst="rect">
            <a:avLst/>
          </a:prstGeom>
        </p:spPr>
      </p:pic>
      <p:pic>
        <p:nvPicPr>
          <p:cNvPr id="31" name="30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072330" y="2000246"/>
            <a:ext cx="595443" cy="595443"/>
          </a:xfrm>
          <a:prstGeom prst="rect">
            <a:avLst/>
          </a:prstGeom>
        </p:spPr>
      </p:pic>
      <p:pic>
        <p:nvPicPr>
          <p:cNvPr id="32" name="31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786710" y="2000246"/>
            <a:ext cx="595443" cy="595443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994afd9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0597" y="0"/>
            <a:ext cx="6483403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14282" y="1714494"/>
            <a:ext cx="40005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dejes de sonreír nunca ante aquello que no conoces, aprende, crece y construye, te darás cuenta que tu fuerza es muy superior a lo que alguna vez creíste.</a:t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F7C80">
                <a:shade val="67500"/>
                <a:satMod val="115000"/>
              </a:srgbClr>
            </a:gs>
            <a:gs pos="100000">
              <a:srgbClr val="FF7C8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94633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rcRect l="14843" t="20703" r="17773" b="20703"/>
          <a:stretch>
            <a:fillRect/>
          </a:stretch>
        </p:blipFill>
        <p:spPr>
          <a:xfrm>
            <a:off x="4286248" y="2285998"/>
            <a:ext cx="657230" cy="571504"/>
          </a:xfrm>
          <a:prstGeom prst="rect">
            <a:avLst/>
          </a:prstGeom>
        </p:spPr>
      </p:pic>
      <p:pic>
        <p:nvPicPr>
          <p:cNvPr id="5" name="4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14843" t="20703" r="17773" b="20703"/>
          <a:stretch>
            <a:fillRect/>
          </a:stretch>
        </p:blipFill>
        <p:spPr>
          <a:xfrm>
            <a:off x="4286248" y="1714494"/>
            <a:ext cx="657230" cy="571504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14843" t="20703" r="17773" b="20703"/>
          <a:stretch>
            <a:fillRect/>
          </a:stretch>
        </p:blipFill>
        <p:spPr>
          <a:xfrm>
            <a:off x="4286248" y="2928940"/>
            <a:ext cx="657230" cy="571504"/>
          </a:xfrm>
          <a:prstGeom prst="rect">
            <a:avLst/>
          </a:prstGeom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14843" t="20703" r="17773" b="20703"/>
          <a:stretch>
            <a:fillRect/>
          </a:stretch>
        </p:blipFill>
        <p:spPr>
          <a:xfrm>
            <a:off x="5000628" y="2285998"/>
            <a:ext cx="657230" cy="571504"/>
          </a:xfrm>
          <a:prstGeom prst="rect">
            <a:avLst/>
          </a:prstGeom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14843" t="20703" r="17773" b="20703"/>
          <a:stretch>
            <a:fillRect/>
          </a:stretch>
        </p:blipFill>
        <p:spPr>
          <a:xfrm>
            <a:off x="4714876" y="1857370"/>
            <a:ext cx="657230" cy="571504"/>
          </a:xfrm>
          <a:prstGeom prst="rect">
            <a:avLst/>
          </a:prstGeom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14843" t="20703" r="17773" b="20703"/>
          <a:stretch>
            <a:fillRect/>
          </a:stretch>
        </p:blipFill>
        <p:spPr>
          <a:xfrm>
            <a:off x="4714876" y="2714626"/>
            <a:ext cx="657230" cy="571504"/>
          </a:xfrm>
          <a:prstGeom prst="rect">
            <a:avLst/>
          </a:prstGeom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14843" t="20703" r="17773" b="20703"/>
          <a:stretch>
            <a:fillRect/>
          </a:stretch>
        </p:blipFill>
        <p:spPr>
          <a:xfrm>
            <a:off x="3643306" y="2285998"/>
            <a:ext cx="657230" cy="571504"/>
          </a:xfrm>
          <a:prstGeom prst="rect">
            <a:avLst/>
          </a:prstGeom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14843" t="20703" r="17773" b="20703"/>
          <a:stretch>
            <a:fillRect/>
          </a:stretch>
        </p:blipFill>
        <p:spPr>
          <a:xfrm>
            <a:off x="3929058" y="1857370"/>
            <a:ext cx="657230" cy="571504"/>
          </a:xfrm>
          <a:prstGeom prst="rect">
            <a:avLst/>
          </a:prstGeom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14843" t="20703" r="17773" b="20703"/>
          <a:stretch>
            <a:fillRect/>
          </a:stretch>
        </p:blipFill>
        <p:spPr>
          <a:xfrm>
            <a:off x="3857620" y="2714626"/>
            <a:ext cx="657230" cy="57150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75000"/>
                <a:lumOff val="25000"/>
              </a:schemeClr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43072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0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astelló_en_moviment_sin_letr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786182" y="0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785800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astelló_en_moviment_sin_letr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786182" y="785800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571636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astelló_en_moviment_sin_letr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786182" y="1571636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2357436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astelló_en_moviment_sin_letr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786182" y="2357436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143272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astelló_en_moviment_sin_letr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786182" y="3143272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929072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astelló_en_moviment_sin_letr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786182" y="3929072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4732192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astelló_en_moviment_sin_letr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786182" y="4732192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1172C"/>
            </a:gs>
            <a:gs pos="50000">
              <a:srgbClr val="FF71B8">
                <a:shade val="67500"/>
                <a:satMod val="115000"/>
              </a:srgbClr>
            </a:gs>
            <a:gs pos="100000">
              <a:srgbClr val="FF71B8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38286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0"/>
            <a:ext cx="565771" cy="571486"/>
          </a:xfrm>
          <a:prstGeom prst="rect">
            <a:avLst/>
          </a:prstGeom>
        </p:spPr>
      </p:pic>
      <p:pic>
        <p:nvPicPr>
          <p:cNvPr id="5" name="4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4572014"/>
            <a:ext cx="565771" cy="571486"/>
          </a:xfrm>
          <a:prstGeom prst="rect">
            <a:avLst/>
          </a:prstGeom>
        </p:spPr>
      </p:pic>
      <p:pic>
        <p:nvPicPr>
          <p:cNvPr id="6" name="5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357554" y="1928808"/>
            <a:ext cx="565771" cy="571486"/>
          </a:xfrm>
          <a:prstGeom prst="rect">
            <a:avLst/>
          </a:prstGeom>
        </p:spPr>
      </p:pic>
      <p:pic>
        <p:nvPicPr>
          <p:cNvPr id="7" name="6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357554" y="2571750"/>
            <a:ext cx="565771" cy="571486"/>
          </a:xfrm>
          <a:prstGeom prst="rect">
            <a:avLst/>
          </a:prstGeom>
        </p:spPr>
      </p:pic>
      <p:pic>
        <p:nvPicPr>
          <p:cNvPr id="8" name="7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85720" y="428610"/>
            <a:ext cx="565771" cy="571486"/>
          </a:xfrm>
          <a:prstGeom prst="rect">
            <a:avLst/>
          </a:prstGeom>
        </p:spPr>
      </p:pic>
      <p:pic>
        <p:nvPicPr>
          <p:cNvPr id="9" name="8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57158" y="4000510"/>
            <a:ext cx="565771" cy="571486"/>
          </a:xfrm>
          <a:prstGeom prst="rect">
            <a:avLst/>
          </a:prstGeom>
        </p:spPr>
      </p:pic>
      <p:pic>
        <p:nvPicPr>
          <p:cNvPr id="10" name="9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14348" y="857238"/>
            <a:ext cx="565771" cy="571486"/>
          </a:xfrm>
          <a:prstGeom prst="rect">
            <a:avLst/>
          </a:prstGeom>
        </p:spPr>
      </p:pic>
      <p:pic>
        <p:nvPicPr>
          <p:cNvPr id="11" name="10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14348" y="3429006"/>
            <a:ext cx="565771" cy="571486"/>
          </a:xfrm>
          <a:prstGeom prst="rect">
            <a:avLst/>
          </a:prstGeom>
        </p:spPr>
      </p:pic>
      <p:pic>
        <p:nvPicPr>
          <p:cNvPr id="12" name="11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142976" y="1357304"/>
            <a:ext cx="565771" cy="571486"/>
          </a:xfrm>
          <a:prstGeom prst="rect">
            <a:avLst/>
          </a:prstGeom>
        </p:spPr>
      </p:pic>
      <p:pic>
        <p:nvPicPr>
          <p:cNvPr id="13" name="12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214414" y="3000378"/>
            <a:ext cx="565771" cy="571486"/>
          </a:xfrm>
          <a:prstGeom prst="rect">
            <a:avLst/>
          </a:prstGeom>
        </p:spPr>
      </p:pic>
      <p:pic>
        <p:nvPicPr>
          <p:cNvPr id="14" name="13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643042" y="1714494"/>
            <a:ext cx="565771" cy="571486"/>
          </a:xfrm>
          <a:prstGeom prst="rect">
            <a:avLst/>
          </a:prstGeom>
        </p:spPr>
      </p:pic>
      <p:pic>
        <p:nvPicPr>
          <p:cNvPr id="15" name="14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714480" y="2643188"/>
            <a:ext cx="565771" cy="571486"/>
          </a:xfrm>
          <a:prstGeom prst="rect">
            <a:avLst/>
          </a:prstGeom>
        </p:spPr>
      </p:pic>
      <p:pic>
        <p:nvPicPr>
          <p:cNvPr id="16" name="15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285984" y="1857370"/>
            <a:ext cx="565771" cy="571486"/>
          </a:xfrm>
          <a:prstGeom prst="rect">
            <a:avLst/>
          </a:prstGeom>
        </p:spPr>
      </p:pic>
      <p:pic>
        <p:nvPicPr>
          <p:cNvPr id="17" name="16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285984" y="2500312"/>
            <a:ext cx="565771" cy="571486"/>
          </a:xfrm>
          <a:prstGeom prst="rect">
            <a:avLst/>
          </a:prstGeom>
        </p:spPr>
      </p:pic>
      <p:pic>
        <p:nvPicPr>
          <p:cNvPr id="18" name="17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786050" y="1928808"/>
            <a:ext cx="565771" cy="571486"/>
          </a:xfrm>
          <a:prstGeom prst="rect">
            <a:avLst/>
          </a:prstGeom>
        </p:spPr>
      </p:pic>
      <p:pic>
        <p:nvPicPr>
          <p:cNvPr id="19" name="18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786050" y="2571750"/>
            <a:ext cx="565771" cy="571486"/>
          </a:xfrm>
          <a:prstGeom prst="rect">
            <a:avLst/>
          </a:prstGeom>
        </p:spPr>
      </p:pic>
      <p:pic>
        <p:nvPicPr>
          <p:cNvPr id="20" name="19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578229" y="0"/>
            <a:ext cx="565771" cy="571486"/>
          </a:xfrm>
          <a:prstGeom prst="rect">
            <a:avLst/>
          </a:prstGeom>
        </p:spPr>
      </p:pic>
      <p:pic>
        <p:nvPicPr>
          <p:cNvPr id="21" name="20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578229" y="4572014"/>
            <a:ext cx="565771" cy="571486"/>
          </a:xfrm>
          <a:prstGeom prst="rect">
            <a:avLst/>
          </a:prstGeom>
        </p:spPr>
      </p:pic>
      <p:pic>
        <p:nvPicPr>
          <p:cNvPr id="22" name="21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857620" y="1928808"/>
            <a:ext cx="565771" cy="571486"/>
          </a:xfrm>
          <a:prstGeom prst="rect">
            <a:avLst/>
          </a:prstGeom>
        </p:spPr>
      </p:pic>
      <p:pic>
        <p:nvPicPr>
          <p:cNvPr id="23" name="22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857620" y="2500312"/>
            <a:ext cx="565771" cy="571486"/>
          </a:xfrm>
          <a:prstGeom prst="rect">
            <a:avLst/>
          </a:prstGeom>
        </p:spPr>
      </p:pic>
      <p:pic>
        <p:nvPicPr>
          <p:cNvPr id="24" name="23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358214" y="500048"/>
            <a:ext cx="565771" cy="571486"/>
          </a:xfrm>
          <a:prstGeom prst="rect">
            <a:avLst/>
          </a:prstGeom>
        </p:spPr>
      </p:pic>
      <p:pic>
        <p:nvPicPr>
          <p:cNvPr id="25" name="24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929586" y="928676"/>
            <a:ext cx="565771" cy="571486"/>
          </a:xfrm>
          <a:prstGeom prst="rect">
            <a:avLst/>
          </a:prstGeom>
        </p:spPr>
      </p:pic>
      <p:pic>
        <p:nvPicPr>
          <p:cNvPr id="26" name="25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500958" y="1285866"/>
            <a:ext cx="565771" cy="571486"/>
          </a:xfrm>
          <a:prstGeom prst="rect">
            <a:avLst/>
          </a:prstGeom>
        </p:spPr>
      </p:pic>
      <p:pic>
        <p:nvPicPr>
          <p:cNvPr id="27" name="26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072330" y="1643056"/>
            <a:ext cx="565771" cy="571486"/>
          </a:xfrm>
          <a:prstGeom prst="rect">
            <a:avLst/>
          </a:prstGeom>
        </p:spPr>
      </p:pic>
      <p:pic>
        <p:nvPicPr>
          <p:cNvPr id="28" name="27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500826" y="1857370"/>
            <a:ext cx="565771" cy="571486"/>
          </a:xfrm>
          <a:prstGeom prst="rect">
            <a:avLst/>
          </a:prstGeom>
        </p:spPr>
      </p:pic>
      <p:pic>
        <p:nvPicPr>
          <p:cNvPr id="29" name="28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857884" y="2000246"/>
            <a:ext cx="565771" cy="571486"/>
          </a:xfrm>
          <a:prstGeom prst="rect">
            <a:avLst/>
          </a:prstGeom>
        </p:spPr>
      </p:pic>
      <p:pic>
        <p:nvPicPr>
          <p:cNvPr id="30" name="29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286380" y="2000246"/>
            <a:ext cx="565771" cy="571486"/>
          </a:xfrm>
          <a:prstGeom prst="rect">
            <a:avLst/>
          </a:prstGeom>
        </p:spPr>
      </p:pic>
      <p:pic>
        <p:nvPicPr>
          <p:cNvPr id="31" name="30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714876" y="2000246"/>
            <a:ext cx="565771" cy="571486"/>
          </a:xfrm>
          <a:prstGeom prst="rect">
            <a:avLst/>
          </a:prstGeom>
        </p:spPr>
      </p:pic>
      <p:pic>
        <p:nvPicPr>
          <p:cNvPr id="32" name="31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643438" y="2571750"/>
            <a:ext cx="565771" cy="571486"/>
          </a:xfrm>
          <a:prstGeom prst="rect">
            <a:avLst/>
          </a:prstGeom>
        </p:spPr>
      </p:pic>
      <p:pic>
        <p:nvPicPr>
          <p:cNvPr id="33" name="32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286380" y="2571750"/>
            <a:ext cx="565771" cy="571486"/>
          </a:xfrm>
          <a:prstGeom prst="rect">
            <a:avLst/>
          </a:prstGeom>
        </p:spPr>
      </p:pic>
      <p:pic>
        <p:nvPicPr>
          <p:cNvPr id="34" name="33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929322" y="2643188"/>
            <a:ext cx="565771" cy="571486"/>
          </a:xfrm>
          <a:prstGeom prst="rect">
            <a:avLst/>
          </a:prstGeom>
        </p:spPr>
      </p:pic>
      <p:pic>
        <p:nvPicPr>
          <p:cNvPr id="35" name="34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500826" y="2786064"/>
            <a:ext cx="565771" cy="571486"/>
          </a:xfrm>
          <a:prstGeom prst="rect">
            <a:avLst/>
          </a:prstGeom>
        </p:spPr>
      </p:pic>
      <p:pic>
        <p:nvPicPr>
          <p:cNvPr id="36" name="35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000892" y="3000378"/>
            <a:ext cx="565771" cy="571486"/>
          </a:xfrm>
          <a:prstGeom prst="rect">
            <a:avLst/>
          </a:prstGeom>
        </p:spPr>
      </p:pic>
      <p:pic>
        <p:nvPicPr>
          <p:cNvPr id="37" name="36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500958" y="3214692"/>
            <a:ext cx="565771" cy="571486"/>
          </a:xfrm>
          <a:prstGeom prst="rect">
            <a:avLst/>
          </a:prstGeom>
        </p:spPr>
      </p:pic>
      <p:pic>
        <p:nvPicPr>
          <p:cNvPr id="38" name="37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929586" y="3571882"/>
            <a:ext cx="565771" cy="571486"/>
          </a:xfrm>
          <a:prstGeom prst="rect">
            <a:avLst/>
          </a:prstGeom>
        </p:spPr>
      </p:pic>
      <p:pic>
        <p:nvPicPr>
          <p:cNvPr id="39" name="38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358214" y="4000510"/>
            <a:ext cx="565771" cy="571486"/>
          </a:xfrm>
          <a:prstGeom prst="rect">
            <a:avLst/>
          </a:prstGeom>
        </p:spPr>
      </p:pic>
      <p:sp>
        <p:nvSpPr>
          <p:cNvPr id="40" name="39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2682195.png"/>
          <p:cNvPicPr>
            <a:picLocks noChangeAspect="1"/>
          </p:cNvPicPr>
          <p:nvPr/>
        </p:nvPicPr>
        <p:blipFill>
          <a:blip r:embed="rId2"/>
          <a:srcRect l="5573"/>
          <a:stretch>
            <a:fillRect/>
          </a:stretch>
        </p:blipFill>
        <p:spPr>
          <a:xfrm>
            <a:off x="0" y="0"/>
            <a:ext cx="6052575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786446" y="1785932"/>
            <a:ext cx="300036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ser 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tienes que aceptar que puedes equivocarte, que las decisiones que tomes no siempre serán las correctas, pero si no te equivocas, no aprenderás nunca del fracaso para poder ser 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lograr tus sueños.</a:t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0000">
              <a:schemeClr val="accent2">
                <a:lumMod val="50000"/>
                <a:shade val="67500"/>
                <a:satMod val="115000"/>
              </a:schemeClr>
            </a:gs>
            <a:gs pos="100000">
              <a:schemeClr val="accent2">
                <a:lumMod val="50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13173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V="1">
            <a:off x="3428992" y="0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H="1" flipV="1">
            <a:off x="4500562" y="0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V="1">
            <a:off x="3428992" y="642924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H="1" flipV="1">
            <a:off x="4500562" y="642924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V="1">
            <a:off x="3500430" y="1285884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H="1" flipV="1">
            <a:off x="4572000" y="1285884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V="1">
            <a:off x="3500430" y="1928808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H="1" flipV="1">
            <a:off x="4572000" y="1928808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V="1">
            <a:off x="3500430" y="2571768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H="1" flipV="1">
            <a:off x="4572000" y="2571768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V="1">
            <a:off x="3500430" y="3214692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H="1" flipV="1">
            <a:off x="4572000" y="3214692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V="1">
            <a:off x="3500430" y="3786178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H="1" flipV="1">
            <a:off x="4572000" y="3786178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V="1">
            <a:off x="3500430" y="4429102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t="16254" b="16255"/>
          <a:stretch>
            <a:fillRect/>
          </a:stretch>
        </p:blipFill>
        <p:spPr>
          <a:xfrm flipH="1" flipV="1">
            <a:off x="4572000" y="4429102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">
              <a:srgbClr val="00206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17983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929058" y="4571868"/>
            <a:ext cx="643084" cy="571631"/>
          </a:xfrm>
          <a:prstGeom prst="rect">
            <a:avLst/>
          </a:prstGeom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857356" y="0"/>
            <a:ext cx="643084" cy="571631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429388" y="0"/>
            <a:ext cx="643084" cy="571631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4571869"/>
            <a:ext cx="643084" cy="571631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214546" y="571486"/>
            <a:ext cx="643084" cy="571631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143636" y="571486"/>
            <a:ext cx="643084" cy="571631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571736" y="1142990"/>
            <a:ext cx="643084" cy="571631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786446" y="1142990"/>
            <a:ext cx="643084" cy="571631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928926" y="1643056"/>
            <a:ext cx="643084" cy="571631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357818" y="1714494"/>
            <a:ext cx="643084" cy="571631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286116" y="2214560"/>
            <a:ext cx="643084" cy="571631"/>
          </a:xfrm>
          <a:prstGeom prst="rect">
            <a:avLst/>
          </a:prstGeom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000628" y="2285998"/>
            <a:ext cx="643084" cy="571631"/>
          </a:xfrm>
          <a:prstGeom prst="rect">
            <a:avLst/>
          </a:prstGeom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71868" y="2786064"/>
            <a:ext cx="643084" cy="571631"/>
          </a:xfrm>
          <a:prstGeom prst="rect">
            <a:avLst/>
          </a:prstGeom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714876" y="2857502"/>
            <a:ext cx="643084" cy="571631"/>
          </a:xfrm>
          <a:prstGeom prst="rect">
            <a:avLst/>
          </a:prstGeom>
        </p:spPr>
      </p:pic>
      <p:pic>
        <p:nvPicPr>
          <p:cNvPr id="17" name="16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786182" y="3357568"/>
            <a:ext cx="643084" cy="571631"/>
          </a:xfrm>
          <a:prstGeom prst="rect">
            <a:avLst/>
          </a:prstGeom>
        </p:spPr>
      </p:pic>
      <p:pic>
        <p:nvPicPr>
          <p:cNvPr id="18" name="17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3357568"/>
            <a:ext cx="643084" cy="571631"/>
          </a:xfrm>
          <a:prstGeom prst="rect">
            <a:avLst/>
          </a:prstGeom>
        </p:spPr>
      </p:pic>
      <p:pic>
        <p:nvPicPr>
          <p:cNvPr id="19" name="18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20897108">
            <a:off x="3908954" y="3916967"/>
            <a:ext cx="643084" cy="571631"/>
          </a:xfrm>
          <a:prstGeom prst="rect">
            <a:avLst/>
          </a:prstGeom>
        </p:spPr>
      </p:pic>
      <p:pic>
        <p:nvPicPr>
          <p:cNvPr id="20" name="19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3929072"/>
            <a:ext cx="643084" cy="571631"/>
          </a:xfrm>
          <a:prstGeom prst="rect">
            <a:avLst/>
          </a:prstGeom>
        </p:spPr>
      </p:pic>
      <p:pic>
        <p:nvPicPr>
          <p:cNvPr id="21" name="20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071802" y="4571869"/>
            <a:ext cx="643084" cy="571631"/>
          </a:xfrm>
          <a:prstGeom prst="rect">
            <a:avLst/>
          </a:prstGeom>
        </p:spPr>
      </p:pic>
      <p:pic>
        <p:nvPicPr>
          <p:cNvPr id="22" name="21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000100" y="1"/>
            <a:ext cx="643084" cy="571631"/>
          </a:xfrm>
          <a:prstGeom prst="rect">
            <a:avLst/>
          </a:prstGeom>
        </p:spPr>
      </p:pic>
      <p:pic>
        <p:nvPicPr>
          <p:cNvPr id="23" name="22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357290" y="571487"/>
            <a:ext cx="643084" cy="571631"/>
          </a:xfrm>
          <a:prstGeom prst="rect">
            <a:avLst/>
          </a:prstGeom>
        </p:spPr>
      </p:pic>
      <p:pic>
        <p:nvPicPr>
          <p:cNvPr id="24" name="23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714480" y="1142991"/>
            <a:ext cx="643084" cy="571631"/>
          </a:xfrm>
          <a:prstGeom prst="rect">
            <a:avLst/>
          </a:prstGeom>
        </p:spPr>
      </p:pic>
      <p:pic>
        <p:nvPicPr>
          <p:cNvPr id="25" name="24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071670" y="1643057"/>
            <a:ext cx="643084" cy="571631"/>
          </a:xfrm>
          <a:prstGeom prst="rect">
            <a:avLst/>
          </a:prstGeom>
        </p:spPr>
      </p:pic>
      <p:pic>
        <p:nvPicPr>
          <p:cNvPr id="26" name="25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428860" y="2214561"/>
            <a:ext cx="643084" cy="571631"/>
          </a:xfrm>
          <a:prstGeom prst="rect">
            <a:avLst/>
          </a:prstGeom>
        </p:spPr>
      </p:pic>
      <p:pic>
        <p:nvPicPr>
          <p:cNvPr id="27" name="26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714612" y="2786065"/>
            <a:ext cx="643084" cy="571631"/>
          </a:xfrm>
          <a:prstGeom prst="rect">
            <a:avLst/>
          </a:prstGeom>
        </p:spPr>
      </p:pic>
      <p:pic>
        <p:nvPicPr>
          <p:cNvPr id="28" name="27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928926" y="3357569"/>
            <a:ext cx="643084" cy="571631"/>
          </a:xfrm>
          <a:prstGeom prst="rect">
            <a:avLst/>
          </a:prstGeom>
        </p:spPr>
      </p:pic>
      <p:pic>
        <p:nvPicPr>
          <p:cNvPr id="29" name="28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20897108">
            <a:off x="3051698" y="3916968"/>
            <a:ext cx="643084" cy="571631"/>
          </a:xfrm>
          <a:prstGeom prst="rect">
            <a:avLst/>
          </a:prstGeom>
        </p:spPr>
      </p:pic>
      <p:pic>
        <p:nvPicPr>
          <p:cNvPr id="30" name="29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215206" y="0"/>
            <a:ext cx="643084" cy="571631"/>
          </a:xfrm>
          <a:prstGeom prst="rect">
            <a:avLst/>
          </a:prstGeom>
        </p:spPr>
      </p:pic>
      <p:pic>
        <p:nvPicPr>
          <p:cNvPr id="31" name="30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357818" y="4571869"/>
            <a:ext cx="643084" cy="571631"/>
          </a:xfrm>
          <a:prstGeom prst="rect">
            <a:avLst/>
          </a:prstGeom>
        </p:spPr>
      </p:pic>
      <p:pic>
        <p:nvPicPr>
          <p:cNvPr id="32" name="31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929454" y="571486"/>
            <a:ext cx="643084" cy="571631"/>
          </a:xfrm>
          <a:prstGeom prst="rect">
            <a:avLst/>
          </a:prstGeom>
        </p:spPr>
      </p:pic>
      <p:pic>
        <p:nvPicPr>
          <p:cNvPr id="33" name="32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572264" y="1142990"/>
            <a:ext cx="643084" cy="571631"/>
          </a:xfrm>
          <a:prstGeom prst="rect">
            <a:avLst/>
          </a:prstGeom>
        </p:spPr>
      </p:pic>
      <p:pic>
        <p:nvPicPr>
          <p:cNvPr id="34" name="33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143636" y="1714494"/>
            <a:ext cx="643084" cy="571631"/>
          </a:xfrm>
          <a:prstGeom prst="rect">
            <a:avLst/>
          </a:prstGeom>
        </p:spPr>
      </p:pic>
      <p:pic>
        <p:nvPicPr>
          <p:cNvPr id="35" name="34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786446" y="2285998"/>
            <a:ext cx="643084" cy="571631"/>
          </a:xfrm>
          <a:prstGeom prst="rect">
            <a:avLst/>
          </a:prstGeom>
        </p:spPr>
      </p:pic>
      <p:pic>
        <p:nvPicPr>
          <p:cNvPr id="36" name="35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500694" y="2857502"/>
            <a:ext cx="643084" cy="571631"/>
          </a:xfrm>
          <a:prstGeom prst="rect">
            <a:avLst/>
          </a:prstGeom>
        </p:spPr>
      </p:pic>
      <p:pic>
        <p:nvPicPr>
          <p:cNvPr id="37" name="36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357818" y="3357568"/>
            <a:ext cx="643084" cy="571631"/>
          </a:xfrm>
          <a:prstGeom prst="rect">
            <a:avLst/>
          </a:prstGeom>
        </p:spPr>
      </p:pic>
      <p:pic>
        <p:nvPicPr>
          <p:cNvPr id="38" name="37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357818" y="3929072"/>
            <a:ext cx="643084" cy="571631"/>
          </a:xfrm>
          <a:prstGeom prst="rect">
            <a:avLst/>
          </a:prstGeom>
        </p:spPr>
      </p:pic>
      <p:sp>
        <p:nvSpPr>
          <p:cNvPr id="39" name="38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66FF"/>
            </a:gs>
            <a:gs pos="50000">
              <a:srgbClr val="D6CAEE">
                <a:shade val="67500"/>
                <a:satMod val="115000"/>
              </a:srgbClr>
            </a:gs>
            <a:gs pos="100000">
              <a:srgbClr val="D6CAEE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46750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548557" y="1928808"/>
            <a:ext cx="595443" cy="595443"/>
          </a:xfrm>
          <a:prstGeom prst="rect">
            <a:avLst/>
          </a:prstGeom>
        </p:spPr>
      </p:pic>
      <p:pic>
        <p:nvPicPr>
          <p:cNvPr id="6" name="5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548557" y="2571750"/>
            <a:ext cx="595443" cy="595443"/>
          </a:xfrm>
          <a:prstGeom prst="rect">
            <a:avLst/>
          </a:prstGeom>
        </p:spPr>
      </p:pic>
      <p:pic>
        <p:nvPicPr>
          <p:cNvPr id="7" name="6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0" y="0"/>
            <a:ext cx="595443" cy="595443"/>
          </a:xfrm>
          <a:prstGeom prst="rect">
            <a:avLst/>
          </a:prstGeom>
        </p:spPr>
      </p:pic>
      <p:pic>
        <p:nvPicPr>
          <p:cNvPr id="8" name="7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0" y="4548057"/>
            <a:ext cx="595443" cy="595443"/>
          </a:xfrm>
          <a:prstGeom prst="rect">
            <a:avLst/>
          </a:prstGeom>
        </p:spPr>
      </p:pic>
      <p:pic>
        <p:nvPicPr>
          <p:cNvPr id="9" name="8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929190" y="2928940"/>
            <a:ext cx="595443" cy="595443"/>
          </a:xfrm>
          <a:prstGeom prst="rect">
            <a:avLst/>
          </a:prstGeom>
        </p:spPr>
      </p:pic>
      <p:pic>
        <p:nvPicPr>
          <p:cNvPr id="10" name="9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786710" y="2643188"/>
            <a:ext cx="595443" cy="595443"/>
          </a:xfrm>
          <a:prstGeom prst="rect">
            <a:avLst/>
          </a:prstGeom>
        </p:spPr>
      </p:pic>
      <p:pic>
        <p:nvPicPr>
          <p:cNvPr id="11" name="10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072330" y="2643188"/>
            <a:ext cx="595443" cy="595443"/>
          </a:xfrm>
          <a:prstGeom prst="rect">
            <a:avLst/>
          </a:prstGeom>
        </p:spPr>
      </p:pic>
      <p:pic>
        <p:nvPicPr>
          <p:cNvPr id="12" name="11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357950" y="2643188"/>
            <a:ext cx="595443" cy="595443"/>
          </a:xfrm>
          <a:prstGeom prst="rect">
            <a:avLst/>
          </a:prstGeom>
        </p:spPr>
      </p:pic>
      <p:pic>
        <p:nvPicPr>
          <p:cNvPr id="13" name="12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643570" y="2714626"/>
            <a:ext cx="595443" cy="595443"/>
          </a:xfrm>
          <a:prstGeom prst="rect">
            <a:avLst/>
          </a:prstGeom>
        </p:spPr>
      </p:pic>
      <p:pic>
        <p:nvPicPr>
          <p:cNvPr id="14" name="13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214810" y="3143254"/>
            <a:ext cx="595443" cy="595443"/>
          </a:xfrm>
          <a:prstGeom prst="rect">
            <a:avLst/>
          </a:prstGeom>
        </p:spPr>
      </p:pic>
      <p:pic>
        <p:nvPicPr>
          <p:cNvPr id="15" name="14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71868" y="3286130"/>
            <a:ext cx="595443" cy="595443"/>
          </a:xfrm>
          <a:prstGeom prst="rect">
            <a:avLst/>
          </a:prstGeom>
        </p:spPr>
      </p:pic>
      <p:pic>
        <p:nvPicPr>
          <p:cNvPr id="16" name="15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000364" y="3500444"/>
            <a:ext cx="595443" cy="595443"/>
          </a:xfrm>
          <a:prstGeom prst="rect">
            <a:avLst/>
          </a:prstGeom>
        </p:spPr>
      </p:pic>
      <p:pic>
        <p:nvPicPr>
          <p:cNvPr id="17" name="16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428860" y="3714758"/>
            <a:ext cx="595443" cy="595443"/>
          </a:xfrm>
          <a:prstGeom prst="rect">
            <a:avLst/>
          </a:prstGeom>
        </p:spPr>
      </p:pic>
      <p:pic>
        <p:nvPicPr>
          <p:cNvPr id="18" name="17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857356" y="3929072"/>
            <a:ext cx="595443" cy="595443"/>
          </a:xfrm>
          <a:prstGeom prst="rect">
            <a:avLst/>
          </a:prstGeom>
        </p:spPr>
      </p:pic>
      <p:pic>
        <p:nvPicPr>
          <p:cNvPr id="19" name="18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214414" y="4071948"/>
            <a:ext cx="595443" cy="595443"/>
          </a:xfrm>
          <a:prstGeom prst="rect">
            <a:avLst/>
          </a:prstGeom>
        </p:spPr>
      </p:pic>
      <p:pic>
        <p:nvPicPr>
          <p:cNvPr id="20" name="19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42910" y="4286262"/>
            <a:ext cx="595443" cy="595443"/>
          </a:xfrm>
          <a:prstGeom prst="rect">
            <a:avLst/>
          </a:prstGeom>
        </p:spPr>
      </p:pic>
      <p:pic>
        <p:nvPicPr>
          <p:cNvPr id="21" name="20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71472" y="428610"/>
            <a:ext cx="595443" cy="595443"/>
          </a:xfrm>
          <a:prstGeom prst="rect">
            <a:avLst/>
          </a:prstGeom>
        </p:spPr>
      </p:pic>
      <p:pic>
        <p:nvPicPr>
          <p:cNvPr id="22" name="21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142976" y="785800"/>
            <a:ext cx="595443" cy="595443"/>
          </a:xfrm>
          <a:prstGeom prst="rect">
            <a:avLst/>
          </a:prstGeom>
        </p:spPr>
      </p:pic>
      <p:pic>
        <p:nvPicPr>
          <p:cNvPr id="23" name="22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785918" y="1071552"/>
            <a:ext cx="595443" cy="595443"/>
          </a:xfrm>
          <a:prstGeom prst="rect">
            <a:avLst/>
          </a:prstGeom>
        </p:spPr>
      </p:pic>
      <p:pic>
        <p:nvPicPr>
          <p:cNvPr id="24" name="23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428860" y="1357304"/>
            <a:ext cx="595443" cy="595443"/>
          </a:xfrm>
          <a:prstGeom prst="rect">
            <a:avLst/>
          </a:prstGeom>
        </p:spPr>
      </p:pic>
      <p:pic>
        <p:nvPicPr>
          <p:cNvPr id="25" name="24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071802" y="1571618"/>
            <a:ext cx="595443" cy="595443"/>
          </a:xfrm>
          <a:prstGeom prst="rect">
            <a:avLst/>
          </a:prstGeom>
        </p:spPr>
      </p:pic>
      <p:pic>
        <p:nvPicPr>
          <p:cNvPr id="26" name="25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714744" y="1785932"/>
            <a:ext cx="595443" cy="595443"/>
          </a:xfrm>
          <a:prstGeom prst="rect">
            <a:avLst/>
          </a:prstGeom>
        </p:spPr>
      </p:pic>
      <p:pic>
        <p:nvPicPr>
          <p:cNvPr id="27" name="26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357686" y="1928808"/>
            <a:ext cx="595443" cy="595443"/>
          </a:xfrm>
          <a:prstGeom prst="rect">
            <a:avLst/>
          </a:prstGeom>
        </p:spPr>
      </p:pic>
      <p:pic>
        <p:nvPicPr>
          <p:cNvPr id="28" name="27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000628" y="2000246"/>
            <a:ext cx="595443" cy="595443"/>
          </a:xfrm>
          <a:prstGeom prst="rect">
            <a:avLst/>
          </a:prstGeom>
        </p:spPr>
      </p:pic>
      <p:pic>
        <p:nvPicPr>
          <p:cNvPr id="29" name="28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2071684"/>
            <a:ext cx="595443" cy="595443"/>
          </a:xfrm>
          <a:prstGeom prst="rect">
            <a:avLst/>
          </a:prstGeom>
        </p:spPr>
      </p:pic>
      <p:pic>
        <p:nvPicPr>
          <p:cNvPr id="30" name="29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429388" y="2000246"/>
            <a:ext cx="595443" cy="595443"/>
          </a:xfrm>
          <a:prstGeom prst="rect">
            <a:avLst/>
          </a:prstGeom>
        </p:spPr>
      </p:pic>
      <p:pic>
        <p:nvPicPr>
          <p:cNvPr id="31" name="30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072330" y="2000246"/>
            <a:ext cx="595443" cy="595443"/>
          </a:xfrm>
          <a:prstGeom prst="rect">
            <a:avLst/>
          </a:prstGeom>
        </p:spPr>
      </p:pic>
      <p:pic>
        <p:nvPicPr>
          <p:cNvPr id="32" name="31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786710" y="2000246"/>
            <a:ext cx="595443" cy="595443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B685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be-png-fleurs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372" y="8078"/>
            <a:ext cx="5148293" cy="5135422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282" y="1643056"/>
            <a:ext cx="521497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permitas que termine un día sin haber sido 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 menos por un momento, sin haber alegrado la vida de alguien y sin haber marcado la diferencia en algún lugar.</a:t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rgbClr val="002726"/>
            </a:gs>
            <a:gs pos="50000">
              <a:srgbClr val="006666">
                <a:tint val="44500"/>
                <a:satMod val="160000"/>
              </a:srgbClr>
            </a:gs>
            <a:gs pos="100000">
              <a:srgbClr val="006666">
                <a:tint val="23500"/>
                <a:satMod val="160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47571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14810" y="2000246"/>
            <a:ext cx="857256" cy="844397"/>
          </a:xfrm>
          <a:prstGeom prst="rect">
            <a:avLst/>
          </a:prstGeom>
        </p:spPr>
      </p:pic>
      <p:pic>
        <p:nvPicPr>
          <p:cNvPr id="5" name="4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143372" y="1142990"/>
            <a:ext cx="857256" cy="844397"/>
          </a:xfrm>
          <a:prstGeom prst="rect">
            <a:avLst/>
          </a:prstGeom>
        </p:spPr>
      </p:pic>
      <p:pic>
        <p:nvPicPr>
          <p:cNvPr id="6" name="5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5065636" y="1935238"/>
            <a:ext cx="857256" cy="844397"/>
          </a:xfrm>
          <a:prstGeom prst="rect">
            <a:avLst/>
          </a:prstGeom>
        </p:spPr>
      </p:pic>
      <p:pic>
        <p:nvPicPr>
          <p:cNvPr id="7" name="6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516254">
            <a:off x="4248158" y="2819965"/>
            <a:ext cx="857256" cy="844397"/>
          </a:xfrm>
          <a:prstGeom prst="rect">
            <a:avLst/>
          </a:prstGeom>
        </p:spPr>
      </p:pic>
      <p:pic>
        <p:nvPicPr>
          <p:cNvPr id="8" name="7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526504">
            <a:off x="3340124" y="2064163"/>
            <a:ext cx="857256" cy="844397"/>
          </a:xfrm>
          <a:prstGeom prst="rect">
            <a:avLst/>
          </a:prstGeom>
        </p:spPr>
      </p:pic>
      <p:pic>
        <p:nvPicPr>
          <p:cNvPr id="9" name="8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563767">
            <a:off x="4744705" y="1321765"/>
            <a:ext cx="857256" cy="844397"/>
          </a:xfrm>
          <a:prstGeom prst="rect">
            <a:avLst/>
          </a:prstGeom>
        </p:spPr>
      </p:pic>
      <p:pic>
        <p:nvPicPr>
          <p:cNvPr id="10" name="9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124361">
            <a:off x="4887891" y="2536814"/>
            <a:ext cx="857256" cy="844397"/>
          </a:xfrm>
          <a:prstGeom prst="rect">
            <a:avLst/>
          </a:prstGeom>
        </p:spPr>
      </p:pic>
      <p:pic>
        <p:nvPicPr>
          <p:cNvPr id="11" name="10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943378">
            <a:off x="3701483" y="2641646"/>
            <a:ext cx="857256" cy="844397"/>
          </a:xfrm>
          <a:prstGeom prst="rect">
            <a:avLst/>
          </a:prstGeom>
        </p:spPr>
      </p:pic>
      <p:pic>
        <p:nvPicPr>
          <p:cNvPr id="12" name="11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094136">
            <a:off x="3601287" y="1464078"/>
            <a:ext cx="857256" cy="844397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111509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72451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1214428"/>
            <a:ext cx="409737" cy="401575"/>
          </a:xfrm>
          <a:prstGeom prst="rect">
            <a:avLst/>
          </a:prstGeom>
        </p:spPr>
      </p:pic>
      <p:pic>
        <p:nvPicPr>
          <p:cNvPr id="5" name="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670" y="3714758"/>
            <a:ext cx="409737" cy="401575"/>
          </a:xfrm>
          <a:prstGeom prst="rect">
            <a:avLst/>
          </a:prstGeom>
        </p:spPr>
      </p:pic>
      <p:pic>
        <p:nvPicPr>
          <p:cNvPr id="6" name="5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44" y="0"/>
            <a:ext cx="409737" cy="401575"/>
          </a:xfrm>
          <a:prstGeom prst="rect">
            <a:avLst/>
          </a:prstGeom>
        </p:spPr>
      </p:pic>
      <p:pic>
        <p:nvPicPr>
          <p:cNvPr id="7" name="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44" y="4741925"/>
            <a:ext cx="409737" cy="401575"/>
          </a:xfrm>
          <a:prstGeom prst="rect">
            <a:avLst/>
          </a:prstGeom>
        </p:spPr>
      </p:pic>
      <p:pic>
        <p:nvPicPr>
          <p:cNvPr id="8" name="7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10" y="142858"/>
            <a:ext cx="409737" cy="401575"/>
          </a:xfrm>
          <a:prstGeom prst="rect">
            <a:avLst/>
          </a:prstGeom>
        </p:spPr>
      </p:pic>
      <p:pic>
        <p:nvPicPr>
          <p:cNvPr id="9" name="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285734"/>
            <a:ext cx="409737" cy="401575"/>
          </a:xfrm>
          <a:prstGeom prst="rect">
            <a:avLst/>
          </a:prstGeom>
        </p:spPr>
      </p:pic>
      <p:pic>
        <p:nvPicPr>
          <p:cNvPr id="10" name="9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04" y="428610"/>
            <a:ext cx="409737" cy="401575"/>
          </a:xfrm>
          <a:prstGeom prst="rect">
            <a:avLst/>
          </a:prstGeom>
        </p:spPr>
      </p:pic>
      <p:pic>
        <p:nvPicPr>
          <p:cNvPr id="11" name="1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928794" y="785800"/>
            <a:ext cx="409737" cy="401575"/>
          </a:xfrm>
          <a:prstGeom prst="rect">
            <a:avLst/>
          </a:prstGeom>
        </p:spPr>
      </p:pic>
      <p:pic>
        <p:nvPicPr>
          <p:cNvPr id="12" name="11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357422" y="1714494"/>
            <a:ext cx="409737" cy="401575"/>
          </a:xfrm>
          <a:prstGeom prst="rect">
            <a:avLst/>
          </a:prstGeom>
        </p:spPr>
      </p:pic>
      <p:pic>
        <p:nvPicPr>
          <p:cNvPr id="13" name="12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2285998"/>
            <a:ext cx="409737" cy="401575"/>
          </a:xfrm>
          <a:prstGeom prst="rect">
            <a:avLst/>
          </a:prstGeom>
        </p:spPr>
      </p:pic>
      <p:pic>
        <p:nvPicPr>
          <p:cNvPr id="14" name="1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357422" y="2786064"/>
            <a:ext cx="409737" cy="401575"/>
          </a:xfrm>
          <a:prstGeom prst="rect">
            <a:avLst/>
          </a:prstGeom>
        </p:spPr>
      </p:pic>
      <p:pic>
        <p:nvPicPr>
          <p:cNvPr id="15" name="1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5984" y="3286130"/>
            <a:ext cx="409737" cy="401575"/>
          </a:xfrm>
          <a:prstGeom prst="rect">
            <a:avLst/>
          </a:prstGeom>
        </p:spPr>
      </p:pic>
      <p:pic>
        <p:nvPicPr>
          <p:cNvPr id="16" name="15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4071948"/>
            <a:ext cx="409737" cy="401575"/>
          </a:xfrm>
          <a:prstGeom prst="rect">
            <a:avLst/>
          </a:prstGeom>
        </p:spPr>
      </p:pic>
      <p:pic>
        <p:nvPicPr>
          <p:cNvPr id="17" name="1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04" y="4357700"/>
            <a:ext cx="409737" cy="401575"/>
          </a:xfrm>
          <a:prstGeom prst="rect">
            <a:avLst/>
          </a:prstGeom>
        </p:spPr>
      </p:pic>
      <p:pic>
        <p:nvPicPr>
          <p:cNvPr id="18" name="17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4572014"/>
            <a:ext cx="409737" cy="401575"/>
          </a:xfrm>
          <a:prstGeom prst="rect">
            <a:avLst/>
          </a:prstGeom>
        </p:spPr>
      </p:pic>
      <p:pic>
        <p:nvPicPr>
          <p:cNvPr id="19" name="1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48" y="4741925"/>
            <a:ext cx="409737" cy="401575"/>
          </a:xfrm>
          <a:prstGeom prst="rect">
            <a:avLst/>
          </a:prstGeom>
        </p:spPr>
      </p:pic>
      <p:pic>
        <p:nvPicPr>
          <p:cNvPr id="20" name="19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6248" y="1214428"/>
            <a:ext cx="409737" cy="401575"/>
          </a:xfrm>
          <a:prstGeom prst="rect">
            <a:avLst/>
          </a:prstGeom>
        </p:spPr>
      </p:pic>
      <p:pic>
        <p:nvPicPr>
          <p:cNvPr id="21" name="2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143372" y="3714758"/>
            <a:ext cx="409737" cy="401575"/>
          </a:xfrm>
          <a:prstGeom prst="rect">
            <a:avLst/>
          </a:prstGeom>
        </p:spPr>
      </p:pic>
      <p:pic>
        <p:nvPicPr>
          <p:cNvPr id="22" name="21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0"/>
            <a:ext cx="409737" cy="401575"/>
          </a:xfrm>
          <a:prstGeom prst="rect">
            <a:avLst/>
          </a:prstGeom>
        </p:spPr>
      </p:pic>
      <p:pic>
        <p:nvPicPr>
          <p:cNvPr id="23" name="22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4741925"/>
            <a:ext cx="409737" cy="401575"/>
          </a:xfrm>
          <a:prstGeom prst="rect">
            <a:avLst/>
          </a:prstGeom>
        </p:spPr>
      </p:pic>
      <p:pic>
        <p:nvPicPr>
          <p:cNvPr id="24" name="2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142858"/>
            <a:ext cx="409737" cy="401575"/>
          </a:xfrm>
          <a:prstGeom prst="rect">
            <a:avLst/>
          </a:prstGeom>
        </p:spPr>
      </p:pic>
      <p:pic>
        <p:nvPicPr>
          <p:cNvPr id="25" name="2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14678" y="285734"/>
            <a:ext cx="409737" cy="401575"/>
          </a:xfrm>
          <a:prstGeom prst="rect">
            <a:avLst/>
          </a:prstGeom>
        </p:spPr>
      </p:pic>
      <p:pic>
        <p:nvPicPr>
          <p:cNvPr id="26" name="25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428610"/>
            <a:ext cx="409737" cy="401575"/>
          </a:xfrm>
          <a:prstGeom prst="rect">
            <a:avLst/>
          </a:prstGeom>
        </p:spPr>
      </p:pic>
      <p:pic>
        <p:nvPicPr>
          <p:cNvPr id="27" name="2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00496" y="785800"/>
            <a:ext cx="409737" cy="401575"/>
          </a:xfrm>
          <a:prstGeom prst="rect">
            <a:avLst/>
          </a:prstGeom>
        </p:spPr>
      </p:pic>
      <p:pic>
        <p:nvPicPr>
          <p:cNvPr id="28" name="27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1714494"/>
            <a:ext cx="409737" cy="401575"/>
          </a:xfrm>
          <a:prstGeom prst="rect">
            <a:avLst/>
          </a:prstGeom>
        </p:spPr>
      </p:pic>
      <p:pic>
        <p:nvPicPr>
          <p:cNvPr id="29" name="2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285998"/>
            <a:ext cx="409737" cy="401575"/>
          </a:xfrm>
          <a:prstGeom prst="rect">
            <a:avLst/>
          </a:prstGeom>
        </p:spPr>
      </p:pic>
      <p:pic>
        <p:nvPicPr>
          <p:cNvPr id="30" name="29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2786064"/>
            <a:ext cx="409737" cy="401575"/>
          </a:xfrm>
          <a:prstGeom prst="rect">
            <a:avLst/>
          </a:prstGeom>
        </p:spPr>
      </p:pic>
      <p:pic>
        <p:nvPicPr>
          <p:cNvPr id="31" name="3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3286130"/>
            <a:ext cx="409737" cy="401575"/>
          </a:xfrm>
          <a:prstGeom prst="rect">
            <a:avLst/>
          </a:prstGeom>
        </p:spPr>
      </p:pic>
      <p:pic>
        <p:nvPicPr>
          <p:cNvPr id="32" name="31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4071948"/>
            <a:ext cx="409737" cy="401575"/>
          </a:xfrm>
          <a:prstGeom prst="rect">
            <a:avLst/>
          </a:prstGeom>
        </p:spPr>
      </p:pic>
      <p:pic>
        <p:nvPicPr>
          <p:cNvPr id="33" name="32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4357700"/>
            <a:ext cx="409737" cy="401575"/>
          </a:xfrm>
          <a:prstGeom prst="rect">
            <a:avLst/>
          </a:prstGeom>
        </p:spPr>
      </p:pic>
      <p:pic>
        <p:nvPicPr>
          <p:cNvPr id="34" name="3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14678" y="4572014"/>
            <a:ext cx="409737" cy="401575"/>
          </a:xfrm>
          <a:prstGeom prst="rect">
            <a:avLst/>
          </a:prstGeom>
        </p:spPr>
      </p:pic>
      <p:pic>
        <p:nvPicPr>
          <p:cNvPr id="35" name="3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6050" y="4741925"/>
            <a:ext cx="409737" cy="401575"/>
          </a:xfrm>
          <a:prstGeom prst="rect">
            <a:avLst/>
          </a:prstGeom>
        </p:spPr>
      </p:pic>
      <p:pic>
        <p:nvPicPr>
          <p:cNvPr id="36" name="35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388" y="1214428"/>
            <a:ext cx="409737" cy="401575"/>
          </a:xfrm>
          <a:prstGeom prst="rect">
            <a:avLst/>
          </a:prstGeom>
        </p:spPr>
      </p:pic>
      <p:pic>
        <p:nvPicPr>
          <p:cNvPr id="37" name="3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86512" y="3714758"/>
            <a:ext cx="409737" cy="401575"/>
          </a:xfrm>
          <a:prstGeom prst="rect">
            <a:avLst/>
          </a:prstGeom>
        </p:spPr>
      </p:pic>
      <p:pic>
        <p:nvPicPr>
          <p:cNvPr id="38" name="37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0"/>
            <a:ext cx="409737" cy="401575"/>
          </a:xfrm>
          <a:prstGeom prst="rect">
            <a:avLst/>
          </a:prstGeom>
        </p:spPr>
      </p:pic>
      <p:pic>
        <p:nvPicPr>
          <p:cNvPr id="39" name="3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4741925"/>
            <a:ext cx="409737" cy="401575"/>
          </a:xfrm>
          <a:prstGeom prst="rect">
            <a:avLst/>
          </a:prstGeom>
        </p:spPr>
      </p:pic>
      <p:pic>
        <p:nvPicPr>
          <p:cNvPr id="40" name="39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857752" y="142858"/>
            <a:ext cx="409737" cy="401575"/>
          </a:xfrm>
          <a:prstGeom prst="rect">
            <a:avLst/>
          </a:prstGeom>
        </p:spPr>
      </p:pic>
      <p:pic>
        <p:nvPicPr>
          <p:cNvPr id="41" name="4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357818" y="285734"/>
            <a:ext cx="409737" cy="401575"/>
          </a:xfrm>
          <a:prstGeom prst="rect">
            <a:avLst/>
          </a:prstGeom>
        </p:spPr>
      </p:pic>
      <p:pic>
        <p:nvPicPr>
          <p:cNvPr id="42" name="41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46" y="428610"/>
            <a:ext cx="409737" cy="401575"/>
          </a:xfrm>
          <a:prstGeom prst="rect">
            <a:avLst/>
          </a:prstGeom>
        </p:spPr>
      </p:pic>
      <p:pic>
        <p:nvPicPr>
          <p:cNvPr id="43" name="42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36" y="785800"/>
            <a:ext cx="409737" cy="401575"/>
          </a:xfrm>
          <a:prstGeom prst="rect">
            <a:avLst/>
          </a:prstGeom>
        </p:spPr>
      </p:pic>
      <p:pic>
        <p:nvPicPr>
          <p:cNvPr id="44" name="4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1714494"/>
            <a:ext cx="409737" cy="401575"/>
          </a:xfrm>
          <a:prstGeom prst="rect">
            <a:avLst/>
          </a:prstGeom>
        </p:spPr>
      </p:pic>
      <p:pic>
        <p:nvPicPr>
          <p:cNvPr id="45" name="4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3702" y="2285998"/>
            <a:ext cx="409737" cy="401575"/>
          </a:xfrm>
          <a:prstGeom prst="rect">
            <a:avLst/>
          </a:prstGeom>
        </p:spPr>
      </p:pic>
      <p:pic>
        <p:nvPicPr>
          <p:cNvPr id="46" name="45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2786064"/>
            <a:ext cx="409737" cy="401575"/>
          </a:xfrm>
          <a:prstGeom prst="rect">
            <a:avLst/>
          </a:prstGeom>
        </p:spPr>
      </p:pic>
      <p:pic>
        <p:nvPicPr>
          <p:cNvPr id="47" name="4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00826" y="3286130"/>
            <a:ext cx="409737" cy="401575"/>
          </a:xfrm>
          <a:prstGeom prst="rect">
            <a:avLst/>
          </a:prstGeom>
        </p:spPr>
      </p:pic>
      <p:pic>
        <p:nvPicPr>
          <p:cNvPr id="48" name="47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72198" y="4071948"/>
            <a:ext cx="409737" cy="401575"/>
          </a:xfrm>
          <a:prstGeom prst="rect">
            <a:avLst/>
          </a:prstGeom>
        </p:spPr>
      </p:pic>
      <p:pic>
        <p:nvPicPr>
          <p:cNvPr id="49" name="4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46" y="4357700"/>
            <a:ext cx="409737" cy="401575"/>
          </a:xfrm>
          <a:prstGeom prst="rect">
            <a:avLst/>
          </a:prstGeom>
        </p:spPr>
      </p:pic>
      <p:pic>
        <p:nvPicPr>
          <p:cNvPr id="50" name="49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357818" y="4572014"/>
            <a:ext cx="409737" cy="401575"/>
          </a:xfrm>
          <a:prstGeom prst="rect">
            <a:avLst/>
          </a:prstGeom>
        </p:spPr>
      </p:pic>
      <p:pic>
        <p:nvPicPr>
          <p:cNvPr id="51" name="5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929190" y="4741925"/>
            <a:ext cx="409737" cy="401575"/>
          </a:xfrm>
          <a:prstGeom prst="rect">
            <a:avLst/>
          </a:prstGeom>
        </p:spPr>
      </p:pic>
      <p:sp>
        <p:nvSpPr>
          <p:cNvPr id="52" name="51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4000"/>
                            </p:stCondLst>
                            <p:childTnLst>
                              <p:par>
                                <p:cTn id="29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01702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47625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000496" y="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500694" y="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3000364" y="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000464" y="92871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381714" y="100013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881780" y="100013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381846" y="100013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3000332" y="92871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3500398" y="92871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000496" y="171453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171453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171453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500694" y="171453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3000364" y="171453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171453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000464" y="235747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453152" y="2357454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953218" y="2357454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453284" y="2357454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3000332" y="235747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3500398" y="235747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000496" y="321472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321472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321472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500694" y="321472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3000364" y="321472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321472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500266" y="92871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881912" y="100013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171451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171451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171451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6500826" y="171451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953350" y="235747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6453416" y="2357454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6953482" y="2357454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1500134" y="235749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000200" y="235747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500266" y="2357472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321471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6500826" y="321472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7000892" y="321471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47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7500958" y="321471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9" name="48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321471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0" name="49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3214728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1" name="50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321471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2" name="51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3214710"/>
            <a:ext cx="524062" cy="5240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53" name="52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4000"/>
                            </p:stCondLst>
                            <p:childTnLst>
                              <p:par>
                                <p:cTn id="30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B57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ecof10a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0"/>
            <a:ext cx="528638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000628" y="1428742"/>
            <a:ext cx="364333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Notarás que las preocupaciones en tu vida desaparecerán cuando dejas de lado las apariencias y te concentras en ser tu misma, sin filtros ni maquillaje, solo tú, como ser humano lleno de imperfecciones, pero también de talentos y de una personalidad única e irrepetible. </a:t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E3D"/>
            </a:gs>
            <a:gs pos="50000">
              <a:srgbClr val="008080">
                <a:shade val="67500"/>
                <a:satMod val="115000"/>
              </a:srgbClr>
            </a:gs>
            <a:gs pos="100000">
              <a:srgbClr val="00808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47624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0" y="1857370"/>
            <a:ext cx="714380" cy="714380"/>
          </a:xfrm>
          <a:prstGeom prst="rect">
            <a:avLst/>
          </a:prstGeom>
        </p:spPr>
      </p:pic>
      <p:pic>
        <p:nvPicPr>
          <p:cNvPr id="6" name="5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0" y="2571750"/>
            <a:ext cx="714380" cy="714380"/>
          </a:xfrm>
          <a:prstGeom prst="rect">
            <a:avLst/>
          </a:prstGeom>
        </p:spPr>
      </p:pic>
      <p:pic>
        <p:nvPicPr>
          <p:cNvPr id="7" name="6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8429620" y="0"/>
            <a:ext cx="714380" cy="714380"/>
          </a:xfrm>
          <a:prstGeom prst="rect">
            <a:avLst/>
          </a:prstGeom>
        </p:spPr>
      </p:pic>
      <p:pic>
        <p:nvPicPr>
          <p:cNvPr id="8" name="7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8429620" y="4429120"/>
            <a:ext cx="714380" cy="714380"/>
          </a:xfrm>
          <a:prstGeom prst="rect">
            <a:avLst/>
          </a:prstGeom>
        </p:spPr>
      </p:pic>
      <p:pic>
        <p:nvPicPr>
          <p:cNvPr id="9" name="8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4429124" y="1285866"/>
            <a:ext cx="714380" cy="714380"/>
          </a:xfrm>
          <a:prstGeom prst="rect">
            <a:avLst/>
          </a:prstGeom>
        </p:spPr>
      </p:pic>
      <p:pic>
        <p:nvPicPr>
          <p:cNvPr id="10" name="9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4429124" y="3214692"/>
            <a:ext cx="714380" cy="714380"/>
          </a:xfrm>
          <a:prstGeom prst="rect">
            <a:avLst/>
          </a:prstGeom>
        </p:spPr>
      </p:pic>
      <p:pic>
        <p:nvPicPr>
          <p:cNvPr id="11" name="10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714348" y="1857370"/>
            <a:ext cx="714380" cy="714380"/>
          </a:xfrm>
          <a:prstGeom prst="rect">
            <a:avLst/>
          </a:prstGeom>
        </p:spPr>
      </p:pic>
      <p:pic>
        <p:nvPicPr>
          <p:cNvPr id="12" name="11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1428728" y="1785932"/>
            <a:ext cx="714380" cy="714380"/>
          </a:xfrm>
          <a:prstGeom prst="rect">
            <a:avLst/>
          </a:prstGeom>
        </p:spPr>
      </p:pic>
      <p:pic>
        <p:nvPicPr>
          <p:cNvPr id="13" name="12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2143108" y="1714494"/>
            <a:ext cx="714380" cy="714380"/>
          </a:xfrm>
          <a:prstGeom prst="rect">
            <a:avLst/>
          </a:prstGeom>
        </p:spPr>
      </p:pic>
      <p:pic>
        <p:nvPicPr>
          <p:cNvPr id="14" name="13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2857488" y="1571618"/>
            <a:ext cx="714380" cy="714380"/>
          </a:xfrm>
          <a:prstGeom prst="rect">
            <a:avLst/>
          </a:prstGeom>
        </p:spPr>
      </p:pic>
      <p:pic>
        <p:nvPicPr>
          <p:cNvPr id="15" name="14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3643306" y="1428742"/>
            <a:ext cx="714380" cy="714380"/>
          </a:xfrm>
          <a:prstGeom prst="rect">
            <a:avLst/>
          </a:prstGeom>
        </p:spPr>
      </p:pic>
      <p:pic>
        <p:nvPicPr>
          <p:cNvPr id="16" name="15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785786" y="2643188"/>
            <a:ext cx="714380" cy="714380"/>
          </a:xfrm>
          <a:prstGeom prst="rect">
            <a:avLst/>
          </a:prstGeom>
        </p:spPr>
      </p:pic>
      <p:pic>
        <p:nvPicPr>
          <p:cNvPr id="17" name="16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1571604" y="2643188"/>
            <a:ext cx="714380" cy="714380"/>
          </a:xfrm>
          <a:prstGeom prst="rect">
            <a:avLst/>
          </a:prstGeom>
        </p:spPr>
      </p:pic>
      <p:pic>
        <p:nvPicPr>
          <p:cNvPr id="18" name="17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2357422" y="2786064"/>
            <a:ext cx="714380" cy="714380"/>
          </a:xfrm>
          <a:prstGeom prst="rect">
            <a:avLst/>
          </a:prstGeom>
        </p:spPr>
      </p:pic>
      <p:pic>
        <p:nvPicPr>
          <p:cNvPr id="19" name="18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3071802" y="2928940"/>
            <a:ext cx="714380" cy="714380"/>
          </a:xfrm>
          <a:prstGeom prst="rect">
            <a:avLst/>
          </a:prstGeom>
        </p:spPr>
      </p:pic>
      <p:pic>
        <p:nvPicPr>
          <p:cNvPr id="20" name="19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3714744" y="3143254"/>
            <a:ext cx="714380" cy="714380"/>
          </a:xfrm>
          <a:prstGeom prst="rect">
            <a:avLst/>
          </a:prstGeom>
        </p:spPr>
      </p:pic>
      <p:pic>
        <p:nvPicPr>
          <p:cNvPr id="21" name="20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5072066" y="1071552"/>
            <a:ext cx="714380" cy="714380"/>
          </a:xfrm>
          <a:prstGeom prst="rect">
            <a:avLst/>
          </a:prstGeom>
        </p:spPr>
      </p:pic>
      <p:pic>
        <p:nvPicPr>
          <p:cNvPr id="22" name="21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5786446" y="928676"/>
            <a:ext cx="714380" cy="714380"/>
          </a:xfrm>
          <a:prstGeom prst="rect">
            <a:avLst/>
          </a:prstGeom>
        </p:spPr>
      </p:pic>
      <p:pic>
        <p:nvPicPr>
          <p:cNvPr id="23" name="22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6500826" y="785800"/>
            <a:ext cx="714380" cy="714380"/>
          </a:xfrm>
          <a:prstGeom prst="rect">
            <a:avLst/>
          </a:prstGeom>
        </p:spPr>
      </p:pic>
      <p:pic>
        <p:nvPicPr>
          <p:cNvPr id="24" name="23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7143768" y="571486"/>
            <a:ext cx="714380" cy="714380"/>
          </a:xfrm>
          <a:prstGeom prst="rect">
            <a:avLst/>
          </a:prstGeom>
        </p:spPr>
      </p:pic>
      <p:pic>
        <p:nvPicPr>
          <p:cNvPr id="25" name="24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7786710" y="285734"/>
            <a:ext cx="714380" cy="714380"/>
          </a:xfrm>
          <a:prstGeom prst="rect">
            <a:avLst/>
          </a:prstGeom>
        </p:spPr>
      </p:pic>
      <p:pic>
        <p:nvPicPr>
          <p:cNvPr id="26" name="25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5072066" y="3429006"/>
            <a:ext cx="714380" cy="714380"/>
          </a:xfrm>
          <a:prstGeom prst="rect">
            <a:avLst/>
          </a:prstGeom>
        </p:spPr>
      </p:pic>
      <p:pic>
        <p:nvPicPr>
          <p:cNvPr id="27" name="26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5715008" y="3571882"/>
            <a:ext cx="714380" cy="714380"/>
          </a:xfrm>
          <a:prstGeom prst="rect">
            <a:avLst/>
          </a:prstGeom>
        </p:spPr>
      </p:pic>
      <p:pic>
        <p:nvPicPr>
          <p:cNvPr id="28" name="27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6429388" y="3714758"/>
            <a:ext cx="714380" cy="714380"/>
          </a:xfrm>
          <a:prstGeom prst="rect">
            <a:avLst/>
          </a:prstGeom>
        </p:spPr>
      </p:pic>
      <p:pic>
        <p:nvPicPr>
          <p:cNvPr id="29" name="28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7072330" y="4000510"/>
            <a:ext cx="714380" cy="714380"/>
          </a:xfrm>
          <a:prstGeom prst="rect">
            <a:avLst/>
          </a:prstGeom>
        </p:spPr>
      </p:pic>
      <p:pic>
        <p:nvPicPr>
          <p:cNvPr id="30" name="29 Imagen" descr="trim-2439526_960_72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rcRect l="10005" t="10005" r="7506" b="7506"/>
          <a:stretch>
            <a:fillRect/>
          </a:stretch>
        </p:blipFill>
        <p:spPr>
          <a:xfrm>
            <a:off x="7715272" y="4214824"/>
            <a:ext cx="714380" cy="714380"/>
          </a:xfrm>
          <a:prstGeom prst="rect">
            <a:avLst/>
          </a:prstGeom>
        </p:spPr>
      </p:pic>
      <p:sp>
        <p:nvSpPr>
          <p:cNvPr id="31" name="30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000"/>
                            </p:stCondLst>
                            <p:childTnLst>
                              <p:par>
                                <p:cTn id="16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01702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04479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20000"/>
          </a:blip>
          <a:srcRect l="14843" t="20703" r="17773" b="20703"/>
          <a:stretch>
            <a:fillRect/>
          </a:stretch>
        </p:blipFill>
        <p:spPr>
          <a:xfrm>
            <a:off x="4286248" y="2357436"/>
            <a:ext cx="657230" cy="571504"/>
          </a:xfrm>
          <a:prstGeom prst="rect">
            <a:avLst/>
          </a:prstGeom>
        </p:spPr>
      </p:pic>
      <p:pic>
        <p:nvPicPr>
          <p:cNvPr id="4" name="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20000"/>
          </a:blip>
          <a:srcRect l="14843" t="20703" r="17773" b="20703"/>
          <a:stretch>
            <a:fillRect/>
          </a:stretch>
        </p:blipFill>
        <p:spPr>
          <a:xfrm>
            <a:off x="4286248" y="1785932"/>
            <a:ext cx="657230" cy="571504"/>
          </a:xfrm>
          <a:prstGeom prst="rect">
            <a:avLst/>
          </a:prstGeom>
        </p:spPr>
      </p:pic>
      <p:pic>
        <p:nvPicPr>
          <p:cNvPr id="5" name="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20000"/>
          </a:blip>
          <a:srcRect l="14843" t="20703" r="17773" b="20703"/>
          <a:stretch>
            <a:fillRect/>
          </a:stretch>
        </p:blipFill>
        <p:spPr>
          <a:xfrm>
            <a:off x="4286248" y="2928940"/>
            <a:ext cx="657230" cy="571504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20000"/>
          </a:blip>
          <a:srcRect l="14843" t="20703" r="17773" b="20703"/>
          <a:stretch>
            <a:fillRect/>
          </a:stretch>
        </p:blipFill>
        <p:spPr>
          <a:xfrm>
            <a:off x="5000628" y="2285998"/>
            <a:ext cx="657230" cy="571504"/>
          </a:xfrm>
          <a:prstGeom prst="rect">
            <a:avLst/>
          </a:prstGeom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20000"/>
          </a:blip>
          <a:srcRect l="14843" t="20703" r="17773" b="20703"/>
          <a:stretch>
            <a:fillRect/>
          </a:stretch>
        </p:blipFill>
        <p:spPr>
          <a:xfrm>
            <a:off x="4714876" y="1857370"/>
            <a:ext cx="657230" cy="571504"/>
          </a:xfrm>
          <a:prstGeom prst="rect">
            <a:avLst/>
          </a:prstGeom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20000"/>
          </a:blip>
          <a:srcRect l="14843" t="20703" r="17773" b="20703"/>
          <a:stretch>
            <a:fillRect/>
          </a:stretch>
        </p:blipFill>
        <p:spPr>
          <a:xfrm>
            <a:off x="4714876" y="2714626"/>
            <a:ext cx="657230" cy="571504"/>
          </a:xfrm>
          <a:prstGeom prst="rect">
            <a:avLst/>
          </a:prstGeom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20000"/>
          </a:blip>
          <a:srcRect l="14843" t="20703" r="17773" b="20703"/>
          <a:stretch>
            <a:fillRect/>
          </a:stretch>
        </p:blipFill>
        <p:spPr>
          <a:xfrm>
            <a:off x="3643306" y="2285998"/>
            <a:ext cx="657230" cy="571504"/>
          </a:xfrm>
          <a:prstGeom prst="rect">
            <a:avLst/>
          </a:prstGeom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20000"/>
          </a:blip>
          <a:srcRect l="14843" t="20703" r="17773" b="20703"/>
          <a:stretch>
            <a:fillRect/>
          </a:stretch>
        </p:blipFill>
        <p:spPr>
          <a:xfrm>
            <a:off x="3929058" y="1857370"/>
            <a:ext cx="657230" cy="571504"/>
          </a:xfrm>
          <a:prstGeom prst="rect">
            <a:avLst/>
          </a:prstGeom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20000"/>
          </a:blip>
          <a:srcRect l="14843" t="20703" r="17773" b="20703"/>
          <a:stretch>
            <a:fillRect/>
          </a:stretch>
        </p:blipFill>
        <p:spPr>
          <a:xfrm>
            <a:off x="3857620" y="2714626"/>
            <a:ext cx="657230" cy="571504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908E"/>
            </a:gs>
            <a:gs pos="50000">
              <a:schemeClr val="accent2">
                <a:lumMod val="50000"/>
                <a:shade val="67500"/>
                <a:satMod val="115000"/>
              </a:schemeClr>
            </a:gs>
            <a:gs pos="100000">
              <a:schemeClr val="accent2">
                <a:lumMod val="5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77510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0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astelló_en_moviment_sin_letras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786182" y="0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785800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astelló_en_moviment_sin_letras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786182" y="785800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571636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astelló_en_moviment_sin_letras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786182" y="1571636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357436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astelló_en_moviment_sin_letras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786182" y="2357436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143272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astelló_en_moviment_sin_letras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786182" y="3143272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929072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astelló_en_moviment_sin_letras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786182" y="3929072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4732192"/>
            <a:ext cx="838374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astelló_en_moviment_sin_letras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786182" y="4732192"/>
            <a:ext cx="785818" cy="8226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85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4af28f8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2" y="-62881"/>
            <a:ext cx="4643438" cy="534924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00034" y="1857370"/>
            <a:ext cx="41434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Hagas lo que hagas, sé diferente. Ese fue el consejo que me dio mi madre y no puedo pensar en un mejor consejo para una emprendedora. 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eres diferente te destacarás.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6000">
              <a:srgbClr val="99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113105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0" y="0"/>
            <a:ext cx="565771" cy="571486"/>
          </a:xfrm>
          <a:prstGeom prst="rect">
            <a:avLst/>
          </a:prstGeom>
        </p:spPr>
      </p:pic>
      <p:pic>
        <p:nvPicPr>
          <p:cNvPr id="5" name="4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0" y="4572014"/>
            <a:ext cx="565771" cy="571486"/>
          </a:xfrm>
          <a:prstGeom prst="rect">
            <a:avLst/>
          </a:prstGeom>
        </p:spPr>
      </p:pic>
      <p:pic>
        <p:nvPicPr>
          <p:cNvPr id="6" name="5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3357554" y="1928808"/>
            <a:ext cx="565771" cy="571486"/>
          </a:xfrm>
          <a:prstGeom prst="rect">
            <a:avLst/>
          </a:prstGeom>
        </p:spPr>
      </p:pic>
      <p:pic>
        <p:nvPicPr>
          <p:cNvPr id="7" name="6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3357554" y="2571750"/>
            <a:ext cx="565771" cy="571486"/>
          </a:xfrm>
          <a:prstGeom prst="rect">
            <a:avLst/>
          </a:prstGeom>
        </p:spPr>
      </p:pic>
      <p:pic>
        <p:nvPicPr>
          <p:cNvPr id="8" name="7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285720" y="428610"/>
            <a:ext cx="565771" cy="571486"/>
          </a:xfrm>
          <a:prstGeom prst="rect">
            <a:avLst/>
          </a:prstGeom>
        </p:spPr>
      </p:pic>
      <p:pic>
        <p:nvPicPr>
          <p:cNvPr id="9" name="8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357158" y="4000510"/>
            <a:ext cx="565771" cy="571486"/>
          </a:xfrm>
          <a:prstGeom prst="rect">
            <a:avLst/>
          </a:prstGeom>
        </p:spPr>
      </p:pic>
      <p:pic>
        <p:nvPicPr>
          <p:cNvPr id="10" name="9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714348" y="857238"/>
            <a:ext cx="565771" cy="571486"/>
          </a:xfrm>
          <a:prstGeom prst="rect">
            <a:avLst/>
          </a:prstGeom>
        </p:spPr>
      </p:pic>
      <p:pic>
        <p:nvPicPr>
          <p:cNvPr id="11" name="10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714348" y="3429006"/>
            <a:ext cx="565771" cy="571486"/>
          </a:xfrm>
          <a:prstGeom prst="rect">
            <a:avLst/>
          </a:prstGeom>
        </p:spPr>
      </p:pic>
      <p:pic>
        <p:nvPicPr>
          <p:cNvPr id="12" name="11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1142976" y="1357304"/>
            <a:ext cx="565771" cy="571486"/>
          </a:xfrm>
          <a:prstGeom prst="rect">
            <a:avLst/>
          </a:prstGeom>
        </p:spPr>
      </p:pic>
      <p:pic>
        <p:nvPicPr>
          <p:cNvPr id="13" name="12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1214414" y="3000378"/>
            <a:ext cx="565771" cy="571486"/>
          </a:xfrm>
          <a:prstGeom prst="rect">
            <a:avLst/>
          </a:prstGeom>
        </p:spPr>
      </p:pic>
      <p:pic>
        <p:nvPicPr>
          <p:cNvPr id="14" name="13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1643042" y="1714494"/>
            <a:ext cx="565771" cy="571486"/>
          </a:xfrm>
          <a:prstGeom prst="rect">
            <a:avLst/>
          </a:prstGeom>
        </p:spPr>
      </p:pic>
      <p:pic>
        <p:nvPicPr>
          <p:cNvPr id="15" name="14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1714480" y="2643188"/>
            <a:ext cx="565771" cy="571486"/>
          </a:xfrm>
          <a:prstGeom prst="rect">
            <a:avLst/>
          </a:prstGeom>
        </p:spPr>
      </p:pic>
      <p:pic>
        <p:nvPicPr>
          <p:cNvPr id="16" name="15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2285984" y="1857370"/>
            <a:ext cx="565771" cy="571486"/>
          </a:xfrm>
          <a:prstGeom prst="rect">
            <a:avLst/>
          </a:prstGeom>
        </p:spPr>
      </p:pic>
      <p:pic>
        <p:nvPicPr>
          <p:cNvPr id="17" name="16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2285984" y="2500312"/>
            <a:ext cx="565771" cy="571486"/>
          </a:xfrm>
          <a:prstGeom prst="rect">
            <a:avLst/>
          </a:prstGeom>
        </p:spPr>
      </p:pic>
      <p:pic>
        <p:nvPicPr>
          <p:cNvPr id="18" name="17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2786050" y="1928808"/>
            <a:ext cx="565771" cy="571486"/>
          </a:xfrm>
          <a:prstGeom prst="rect">
            <a:avLst/>
          </a:prstGeom>
        </p:spPr>
      </p:pic>
      <p:pic>
        <p:nvPicPr>
          <p:cNvPr id="19" name="18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2786050" y="2571750"/>
            <a:ext cx="565771" cy="571486"/>
          </a:xfrm>
          <a:prstGeom prst="rect">
            <a:avLst/>
          </a:prstGeom>
        </p:spPr>
      </p:pic>
      <p:pic>
        <p:nvPicPr>
          <p:cNvPr id="20" name="19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8578229" y="0"/>
            <a:ext cx="565771" cy="571486"/>
          </a:xfrm>
          <a:prstGeom prst="rect">
            <a:avLst/>
          </a:prstGeom>
        </p:spPr>
      </p:pic>
      <p:pic>
        <p:nvPicPr>
          <p:cNvPr id="21" name="20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8578229" y="4572014"/>
            <a:ext cx="565771" cy="571486"/>
          </a:xfrm>
          <a:prstGeom prst="rect">
            <a:avLst/>
          </a:prstGeom>
        </p:spPr>
      </p:pic>
      <p:pic>
        <p:nvPicPr>
          <p:cNvPr id="22" name="21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3857620" y="1928808"/>
            <a:ext cx="565771" cy="571486"/>
          </a:xfrm>
          <a:prstGeom prst="rect">
            <a:avLst/>
          </a:prstGeom>
        </p:spPr>
      </p:pic>
      <p:pic>
        <p:nvPicPr>
          <p:cNvPr id="23" name="22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3857620" y="2500312"/>
            <a:ext cx="565771" cy="571486"/>
          </a:xfrm>
          <a:prstGeom prst="rect">
            <a:avLst/>
          </a:prstGeom>
        </p:spPr>
      </p:pic>
      <p:pic>
        <p:nvPicPr>
          <p:cNvPr id="24" name="23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8358214" y="500048"/>
            <a:ext cx="565771" cy="571486"/>
          </a:xfrm>
          <a:prstGeom prst="rect">
            <a:avLst/>
          </a:prstGeom>
        </p:spPr>
      </p:pic>
      <p:pic>
        <p:nvPicPr>
          <p:cNvPr id="25" name="24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7929586" y="928676"/>
            <a:ext cx="565771" cy="571486"/>
          </a:xfrm>
          <a:prstGeom prst="rect">
            <a:avLst/>
          </a:prstGeom>
        </p:spPr>
      </p:pic>
      <p:pic>
        <p:nvPicPr>
          <p:cNvPr id="26" name="25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7500958" y="1285866"/>
            <a:ext cx="565771" cy="571486"/>
          </a:xfrm>
          <a:prstGeom prst="rect">
            <a:avLst/>
          </a:prstGeom>
        </p:spPr>
      </p:pic>
      <p:pic>
        <p:nvPicPr>
          <p:cNvPr id="27" name="26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7072330" y="1643056"/>
            <a:ext cx="565771" cy="571486"/>
          </a:xfrm>
          <a:prstGeom prst="rect">
            <a:avLst/>
          </a:prstGeom>
        </p:spPr>
      </p:pic>
      <p:pic>
        <p:nvPicPr>
          <p:cNvPr id="28" name="27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6500826" y="1857370"/>
            <a:ext cx="565771" cy="571486"/>
          </a:xfrm>
          <a:prstGeom prst="rect">
            <a:avLst/>
          </a:prstGeom>
        </p:spPr>
      </p:pic>
      <p:pic>
        <p:nvPicPr>
          <p:cNvPr id="29" name="28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5857884" y="2000246"/>
            <a:ext cx="565771" cy="571486"/>
          </a:xfrm>
          <a:prstGeom prst="rect">
            <a:avLst/>
          </a:prstGeom>
        </p:spPr>
      </p:pic>
      <p:pic>
        <p:nvPicPr>
          <p:cNvPr id="30" name="29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5286380" y="2000246"/>
            <a:ext cx="565771" cy="571486"/>
          </a:xfrm>
          <a:prstGeom prst="rect">
            <a:avLst/>
          </a:prstGeom>
        </p:spPr>
      </p:pic>
      <p:pic>
        <p:nvPicPr>
          <p:cNvPr id="31" name="30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4714876" y="2000246"/>
            <a:ext cx="565771" cy="571486"/>
          </a:xfrm>
          <a:prstGeom prst="rect">
            <a:avLst/>
          </a:prstGeom>
        </p:spPr>
      </p:pic>
      <p:pic>
        <p:nvPicPr>
          <p:cNvPr id="32" name="31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4643438" y="2571750"/>
            <a:ext cx="565771" cy="571486"/>
          </a:xfrm>
          <a:prstGeom prst="rect">
            <a:avLst/>
          </a:prstGeom>
        </p:spPr>
      </p:pic>
      <p:pic>
        <p:nvPicPr>
          <p:cNvPr id="33" name="32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5286380" y="2571750"/>
            <a:ext cx="565771" cy="571486"/>
          </a:xfrm>
          <a:prstGeom prst="rect">
            <a:avLst/>
          </a:prstGeom>
        </p:spPr>
      </p:pic>
      <p:pic>
        <p:nvPicPr>
          <p:cNvPr id="34" name="33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5929322" y="2643188"/>
            <a:ext cx="565771" cy="571486"/>
          </a:xfrm>
          <a:prstGeom prst="rect">
            <a:avLst/>
          </a:prstGeom>
        </p:spPr>
      </p:pic>
      <p:pic>
        <p:nvPicPr>
          <p:cNvPr id="35" name="34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6500826" y="2786064"/>
            <a:ext cx="565771" cy="571486"/>
          </a:xfrm>
          <a:prstGeom prst="rect">
            <a:avLst/>
          </a:prstGeom>
        </p:spPr>
      </p:pic>
      <p:pic>
        <p:nvPicPr>
          <p:cNvPr id="36" name="35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7000892" y="3000378"/>
            <a:ext cx="565771" cy="571486"/>
          </a:xfrm>
          <a:prstGeom prst="rect">
            <a:avLst/>
          </a:prstGeom>
        </p:spPr>
      </p:pic>
      <p:pic>
        <p:nvPicPr>
          <p:cNvPr id="37" name="36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7500958" y="3214692"/>
            <a:ext cx="565771" cy="571486"/>
          </a:xfrm>
          <a:prstGeom prst="rect">
            <a:avLst/>
          </a:prstGeom>
        </p:spPr>
      </p:pic>
      <p:pic>
        <p:nvPicPr>
          <p:cNvPr id="38" name="37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7929586" y="3571882"/>
            <a:ext cx="565771" cy="571486"/>
          </a:xfrm>
          <a:prstGeom prst="rect">
            <a:avLst/>
          </a:prstGeom>
        </p:spPr>
      </p:pic>
      <p:pic>
        <p:nvPicPr>
          <p:cNvPr id="39" name="38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8358214" y="4000510"/>
            <a:ext cx="565771" cy="571486"/>
          </a:xfrm>
          <a:prstGeom prst="rect">
            <a:avLst/>
          </a:prstGeom>
        </p:spPr>
      </p:pic>
      <p:sp>
        <p:nvSpPr>
          <p:cNvPr id="40" name="39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C99FF">
                <a:shade val="67500"/>
                <a:satMod val="115000"/>
              </a:srgbClr>
            </a:gs>
            <a:gs pos="100000">
              <a:srgbClr val="CC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90377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66FF">
                <a:tint val="45000"/>
                <a:satMod val="400000"/>
              </a:srgbClr>
            </a:duotone>
            <a:lum bright="20000" contrast="40000"/>
          </a:blip>
          <a:srcRect t="16254" b="16255"/>
          <a:stretch>
            <a:fillRect/>
          </a:stretch>
        </p:blipFill>
        <p:spPr>
          <a:xfrm flipV="1">
            <a:off x="3428992" y="0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66FF">
                <a:tint val="45000"/>
                <a:satMod val="400000"/>
              </a:srgbClr>
            </a:duotone>
            <a:lum bright="20000" contrast="40000"/>
          </a:blip>
          <a:srcRect t="16254" b="16255"/>
          <a:stretch>
            <a:fillRect/>
          </a:stretch>
        </p:blipFill>
        <p:spPr>
          <a:xfrm flipH="1" flipV="1">
            <a:off x="4500562" y="0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66FF">
                <a:tint val="45000"/>
                <a:satMod val="400000"/>
              </a:srgbClr>
            </a:duotone>
            <a:lum bright="20000" contrast="40000"/>
          </a:blip>
          <a:srcRect t="16254" b="16255"/>
          <a:stretch>
            <a:fillRect/>
          </a:stretch>
        </p:blipFill>
        <p:spPr>
          <a:xfrm flipV="1">
            <a:off x="3428992" y="642924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66FF">
                <a:tint val="45000"/>
                <a:satMod val="400000"/>
              </a:srgbClr>
            </a:duotone>
            <a:lum bright="20000" contrast="40000"/>
          </a:blip>
          <a:srcRect t="16254" b="16255"/>
          <a:stretch>
            <a:fillRect/>
          </a:stretch>
        </p:blipFill>
        <p:spPr>
          <a:xfrm flipH="1" flipV="1">
            <a:off x="4500562" y="642924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66FF">
                <a:tint val="45000"/>
                <a:satMod val="400000"/>
              </a:srgbClr>
            </a:duotone>
            <a:lum bright="20000" contrast="40000"/>
          </a:blip>
          <a:srcRect t="16254" b="16255"/>
          <a:stretch>
            <a:fillRect/>
          </a:stretch>
        </p:blipFill>
        <p:spPr>
          <a:xfrm flipV="1">
            <a:off x="3500430" y="1285884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66FF">
                <a:tint val="45000"/>
                <a:satMod val="400000"/>
              </a:srgbClr>
            </a:duotone>
            <a:lum bright="20000" contrast="40000"/>
          </a:blip>
          <a:srcRect t="16254" b="16255"/>
          <a:stretch>
            <a:fillRect/>
          </a:stretch>
        </p:blipFill>
        <p:spPr>
          <a:xfrm flipH="1" flipV="1">
            <a:off x="4572000" y="1285884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66FF">
                <a:tint val="45000"/>
                <a:satMod val="400000"/>
              </a:srgbClr>
            </a:duotone>
            <a:lum bright="20000" contrast="40000"/>
          </a:blip>
          <a:srcRect t="16254" b="16255"/>
          <a:stretch>
            <a:fillRect/>
          </a:stretch>
        </p:blipFill>
        <p:spPr>
          <a:xfrm flipV="1">
            <a:off x="3500430" y="1928808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66FF">
                <a:tint val="45000"/>
                <a:satMod val="400000"/>
              </a:srgbClr>
            </a:duotone>
            <a:lum bright="20000" contrast="40000"/>
          </a:blip>
          <a:srcRect t="16254" b="16255"/>
          <a:stretch>
            <a:fillRect/>
          </a:stretch>
        </p:blipFill>
        <p:spPr>
          <a:xfrm flipH="1" flipV="1">
            <a:off x="4572000" y="1928808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66FF">
                <a:tint val="45000"/>
                <a:satMod val="400000"/>
              </a:srgbClr>
            </a:duotone>
            <a:lum bright="20000" contrast="40000"/>
          </a:blip>
          <a:srcRect t="16254" b="16255"/>
          <a:stretch>
            <a:fillRect/>
          </a:stretch>
        </p:blipFill>
        <p:spPr>
          <a:xfrm flipV="1">
            <a:off x="3500430" y="2571768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66FF">
                <a:tint val="45000"/>
                <a:satMod val="400000"/>
              </a:srgbClr>
            </a:duotone>
            <a:lum bright="20000" contrast="40000"/>
          </a:blip>
          <a:srcRect t="16254" b="16255"/>
          <a:stretch>
            <a:fillRect/>
          </a:stretch>
        </p:blipFill>
        <p:spPr>
          <a:xfrm flipH="1" flipV="1">
            <a:off x="4572000" y="2571768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66FF">
                <a:tint val="45000"/>
                <a:satMod val="400000"/>
              </a:srgbClr>
            </a:duotone>
            <a:lum bright="20000" contrast="40000"/>
          </a:blip>
          <a:srcRect t="16254" b="16255"/>
          <a:stretch>
            <a:fillRect/>
          </a:stretch>
        </p:blipFill>
        <p:spPr>
          <a:xfrm flipV="1">
            <a:off x="3500430" y="3214692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66FF">
                <a:tint val="45000"/>
                <a:satMod val="400000"/>
              </a:srgbClr>
            </a:duotone>
            <a:lum bright="20000" contrast="40000"/>
          </a:blip>
          <a:srcRect t="16254" b="16255"/>
          <a:stretch>
            <a:fillRect/>
          </a:stretch>
        </p:blipFill>
        <p:spPr>
          <a:xfrm flipH="1" flipV="1">
            <a:off x="4572000" y="3214692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66FF">
                <a:tint val="45000"/>
                <a:satMod val="400000"/>
              </a:srgbClr>
            </a:duotone>
            <a:lum bright="20000" contrast="40000"/>
          </a:blip>
          <a:srcRect t="16254" b="16255"/>
          <a:stretch>
            <a:fillRect/>
          </a:stretch>
        </p:blipFill>
        <p:spPr>
          <a:xfrm flipV="1">
            <a:off x="3500430" y="3786178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66FF">
                <a:tint val="45000"/>
                <a:satMod val="400000"/>
              </a:srgbClr>
            </a:duotone>
            <a:lum bright="20000" contrast="40000"/>
          </a:blip>
          <a:srcRect t="16254" b="16255"/>
          <a:stretch>
            <a:fillRect/>
          </a:stretch>
        </p:blipFill>
        <p:spPr>
          <a:xfrm flipH="1" flipV="1">
            <a:off x="4572000" y="3786178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66FF">
                <a:tint val="45000"/>
                <a:satMod val="400000"/>
              </a:srgbClr>
            </a:duotone>
            <a:lum bright="20000" contrast="40000"/>
          </a:blip>
          <a:srcRect t="16254" b="16255"/>
          <a:stretch>
            <a:fillRect/>
          </a:stretch>
        </p:blipFill>
        <p:spPr>
          <a:xfrm flipV="1">
            <a:off x="3500430" y="4429102"/>
            <a:ext cx="1143008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9ee05ce36d564d8e6f1ac2ecb625bbdc-ola-plana-del-ma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66FF">
                <a:tint val="45000"/>
                <a:satMod val="400000"/>
              </a:srgbClr>
            </a:duotone>
            <a:lum bright="20000" contrast="40000"/>
          </a:blip>
          <a:srcRect t="16254" b="16255"/>
          <a:stretch>
            <a:fillRect/>
          </a:stretch>
        </p:blipFill>
        <p:spPr>
          <a:xfrm flipH="1" flipV="1">
            <a:off x="4572000" y="4429102"/>
            <a:ext cx="1062046" cy="7143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3E3D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396767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929058" y="4571868"/>
            <a:ext cx="643084" cy="571631"/>
          </a:xfrm>
          <a:prstGeom prst="rect">
            <a:avLst/>
          </a:prstGeom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56" y="0"/>
            <a:ext cx="643084" cy="571631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429388" y="0"/>
            <a:ext cx="643084" cy="571631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4571869"/>
            <a:ext cx="643084" cy="571631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571486"/>
            <a:ext cx="643084" cy="571631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143636" y="571486"/>
            <a:ext cx="643084" cy="571631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1142990"/>
            <a:ext cx="643084" cy="571631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86446" y="1142990"/>
            <a:ext cx="643084" cy="571631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928926" y="1643056"/>
            <a:ext cx="643084" cy="571631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1714494"/>
            <a:ext cx="643084" cy="571631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86116" y="2214560"/>
            <a:ext cx="643084" cy="571631"/>
          </a:xfrm>
          <a:prstGeom prst="rect">
            <a:avLst/>
          </a:prstGeom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2285998"/>
            <a:ext cx="643084" cy="571631"/>
          </a:xfrm>
          <a:prstGeom prst="rect">
            <a:avLst/>
          </a:prstGeom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2786064"/>
            <a:ext cx="643084" cy="571631"/>
          </a:xfrm>
          <a:prstGeom prst="rect">
            <a:avLst/>
          </a:prstGeom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2857502"/>
            <a:ext cx="643084" cy="571631"/>
          </a:xfrm>
          <a:prstGeom prst="rect">
            <a:avLst/>
          </a:prstGeom>
        </p:spPr>
      </p:pic>
      <p:pic>
        <p:nvPicPr>
          <p:cNvPr id="17" name="16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86182" y="3357568"/>
            <a:ext cx="643084" cy="571631"/>
          </a:xfrm>
          <a:prstGeom prst="rect">
            <a:avLst/>
          </a:prstGeom>
        </p:spPr>
      </p:pic>
      <p:pic>
        <p:nvPicPr>
          <p:cNvPr id="18" name="17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357568"/>
            <a:ext cx="643084" cy="571631"/>
          </a:xfrm>
          <a:prstGeom prst="rect">
            <a:avLst/>
          </a:prstGeom>
        </p:spPr>
      </p:pic>
      <p:pic>
        <p:nvPicPr>
          <p:cNvPr id="19" name="18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897108">
            <a:off x="3908954" y="3916967"/>
            <a:ext cx="643084" cy="571631"/>
          </a:xfrm>
          <a:prstGeom prst="rect">
            <a:avLst/>
          </a:prstGeom>
        </p:spPr>
      </p:pic>
      <p:pic>
        <p:nvPicPr>
          <p:cNvPr id="20" name="19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929072"/>
            <a:ext cx="643084" cy="571631"/>
          </a:xfrm>
          <a:prstGeom prst="rect">
            <a:avLst/>
          </a:prstGeom>
        </p:spPr>
      </p:pic>
      <p:pic>
        <p:nvPicPr>
          <p:cNvPr id="21" name="20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4571869"/>
            <a:ext cx="643084" cy="571631"/>
          </a:xfrm>
          <a:prstGeom prst="rect">
            <a:avLst/>
          </a:prstGeom>
        </p:spPr>
      </p:pic>
      <p:pic>
        <p:nvPicPr>
          <p:cNvPr id="22" name="21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00100" y="1"/>
            <a:ext cx="643084" cy="571631"/>
          </a:xfrm>
          <a:prstGeom prst="rect">
            <a:avLst/>
          </a:prstGeom>
        </p:spPr>
      </p:pic>
      <p:pic>
        <p:nvPicPr>
          <p:cNvPr id="23" name="22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357290" y="571487"/>
            <a:ext cx="643084" cy="571631"/>
          </a:xfrm>
          <a:prstGeom prst="rect">
            <a:avLst/>
          </a:prstGeom>
        </p:spPr>
      </p:pic>
      <p:pic>
        <p:nvPicPr>
          <p:cNvPr id="24" name="23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14480" y="1142991"/>
            <a:ext cx="643084" cy="571631"/>
          </a:xfrm>
          <a:prstGeom prst="rect">
            <a:avLst/>
          </a:prstGeom>
        </p:spPr>
      </p:pic>
      <p:pic>
        <p:nvPicPr>
          <p:cNvPr id="25" name="24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1643057"/>
            <a:ext cx="643084" cy="571631"/>
          </a:xfrm>
          <a:prstGeom prst="rect">
            <a:avLst/>
          </a:prstGeom>
        </p:spPr>
      </p:pic>
      <p:pic>
        <p:nvPicPr>
          <p:cNvPr id="26" name="25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2214561"/>
            <a:ext cx="643084" cy="571631"/>
          </a:xfrm>
          <a:prstGeom prst="rect">
            <a:avLst/>
          </a:prstGeom>
        </p:spPr>
      </p:pic>
      <p:pic>
        <p:nvPicPr>
          <p:cNvPr id="27" name="26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2786065"/>
            <a:ext cx="643084" cy="571631"/>
          </a:xfrm>
          <a:prstGeom prst="rect">
            <a:avLst/>
          </a:prstGeom>
        </p:spPr>
      </p:pic>
      <p:pic>
        <p:nvPicPr>
          <p:cNvPr id="28" name="27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928926" y="3357569"/>
            <a:ext cx="643084" cy="571631"/>
          </a:xfrm>
          <a:prstGeom prst="rect">
            <a:avLst/>
          </a:prstGeom>
        </p:spPr>
      </p:pic>
      <p:pic>
        <p:nvPicPr>
          <p:cNvPr id="29" name="28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897108">
            <a:off x="3051698" y="3916968"/>
            <a:ext cx="643084" cy="571631"/>
          </a:xfrm>
          <a:prstGeom prst="rect">
            <a:avLst/>
          </a:prstGeom>
        </p:spPr>
      </p:pic>
      <p:pic>
        <p:nvPicPr>
          <p:cNvPr id="30" name="29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215206" y="0"/>
            <a:ext cx="643084" cy="571631"/>
          </a:xfrm>
          <a:prstGeom prst="rect">
            <a:avLst/>
          </a:prstGeom>
        </p:spPr>
      </p:pic>
      <p:pic>
        <p:nvPicPr>
          <p:cNvPr id="31" name="30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4571869"/>
            <a:ext cx="643084" cy="571631"/>
          </a:xfrm>
          <a:prstGeom prst="rect">
            <a:avLst/>
          </a:prstGeom>
        </p:spPr>
      </p:pic>
      <p:pic>
        <p:nvPicPr>
          <p:cNvPr id="32" name="31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929454" y="571486"/>
            <a:ext cx="643084" cy="571631"/>
          </a:xfrm>
          <a:prstGeom prst="rect">
            <a:avLst/>
          </a:prstGeom>
        </p:spPr>
      </p:pic>
      <p:pic>
        <p:nvPicPr>
          <p:cNvPr id="33" name="32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72264" y="1142990"/>
            <a:ext cx="643084" cy="571631"/>
          </a:xfrm>
          <a:prstGeom prst="rect">
            <a:avLst/>
          </a:prstGeom>
        </p:spPr>
      </p:pic>
      <p:pic>
        <p:nvPicPr>
          <p:cNvPr id="34" name="33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143636" y="1714494"/>
            <a:ext cx="643084" cy="571631"/>
          </a:xfrm>
          <a:prstGeom prst="rect">
            <a:avLst/>
          </a:prstGeom>
        </p:spPr>
      </p:pic>
      <p:pic>
        <p:nvPicPr>
          <p:cNvPr id="35" name="34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86446" y="2285998"/>
            <a:ext cx="643084" cy="571631"/>
          </a:xfrm>
          <a:prstGeom prst="rect">
            <a:avLst/>
          </a:prstGeom>
        </p:spPr>
      </p:pic>
      <p:pic>
        <p:nvPicPr>
          <p:cNvPr id="36" name="35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2857502"/>
            <a:ext cx="643084" cy="571631"/>
          </a:xfrm>
          <a:prstGeom prst="rect">
            <a:avLst/>
          </a:prstGeom>
        </p:spPr>
      </p:pic>
      <p:pic>
        <p:nvPicPr>
          <p:cNvPr id="37" name="36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3357568"/>
            <a:ext cx="643084" cy="571631"/>
          </a:xfrm>
          <a:prstGeom prst="rect">
            <a:avLst/>
          </a:prstGeom>
        </p:spPr>
      </p:pic>
      <p:pic>
        <p:nvPicPr>
          <p:cNvPr id="38" name="37 Imagen" descr="circulo_png_by_daniiela_smgh-d4v8odr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3929072"/>
            <a:ext cx="643084" cy="571631"/>
          </a:xfrm>
          <a:prstGeom prst="rect">
            <a:avLst/>
          </a:prstGeom>
        </p:spPr>
      </p:pic>
      <p:sp>
        <p:nvSpPr>
          <p:cNvPr id="39" name="38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ris-flower-png-hd-iris-flower-nature-isolated-blue-57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464347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286248" y="2000246"/>
            <a:ext cx="40719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te limites a ti mismo. Muchas personas se limitan a lo que piensan que pueden hacer. Puedes ir tan lejos como tu mente te permita. Puedes conseguir lo que creas, recuérdalo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39675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548557" y="1928808"/>
            <a:ext cx="595443" cy="595443"/>
          </a:xfrm>
          <a:prstGeom prst="rect">
            <a:avLst/>
          </a:prstGeom>
        </p:spPr>
      </p:pic>
      <p:pic>
        <p:nvPicPr>
          <p:cNvPr id="5" name="4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548557" y="2571750"/>
            <a:ext cx="595443" cy="595443"/>
          </a:xfrm>
          <a:prstGeom prst="rect">
            <a:avLst/>
          </a:prstGeom>
        </p:spPr>
      </p:pic>
      <p:pic>
        <p:nvPicPr>
          <p:cNvPr id="6" name="5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0" y="0"/>
            <a:ext cx="595443" cy="595443"/>
          </a:xfrm>
          <a:prstGeom prst="rect">
            <a:avLst/>
          </a:prstGeom>
        </p:spPr>
      </p:pic>
      <p:pic>
        <p:nvPicPr>
          <p:cNvPr id="7" name="6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0" y="4548057"/>
            <a:ext cx="595443" cy="595443"/>
          </a:xfrm>
          <a:prstGeom prst="rect">
            <a:avLst/>
          </a:prstGeom>
        </p:spPr>
      </p:pic>
      <p:pic>
        <p:nvPicPr>
          <p:cNvPr id="8" name="7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929190" y="2928940"/>
            <a:ext cx="595443" cy="595443"/>
          </a:xfrm>
          <a:prstGeom prst="rect">
            <a:avLst/>
          </a:prstGeom>
        </p:spPr>
      </p:pic>
      <p:pic>
        <p:nvPicPr>
          <p:cNvPr id="9" name="8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786710" y="2643188"/>
            <a:ext cx="595443" cy="595443"/>
          </a:xfrm>
          <a:prstGeom prst="rect">
            <a:avLst/>
          </a:prstGeom>
        </p:spPr>
      </p:pic>
      <p:pic>
        <p:nvPicPr>
          <p:cNvPr id="10" name="9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072330" y="2643188"/>
            <a:ext cx="595443" cy="595443"/>
          </a:xfrm>
          <a:prstGeom prst="rect">
            <a:avLst/>
          </a:prstGeom>
        </p:spPr>
      </p:pic>
      <p:pic>
        <p:nvPicPr>
          <p:cNvPr id="11" name="10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357950" y="2643188"/>
            <a:ext cx="595443" cy="595443"/>
          </a:xfrm>
          <a:prstGeom prst="rect">
            <a:avLst/>
          </a:prstGeom>
        </p:spPr>
      </p:pic>
      <p:pic>
        <p:nvPicPr>
          <p:cNvPr id="12" name="11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643570" y="2714626"/>
            <a:ext cx="595443" cy="595443"/>
          </a:xfrm>
          <a:prstGeom prst="rect">
            <a:avLst/>
          </a:prstGeom>
        </p:spPr>
      </p:pic>
      <p:pic>
        <p:nvPicPr>
          <p:cNvPr id="13" name="12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214810" y="3143254"/>
            <a:ext cx="595443" cy="595443"/>
          </a:xfrm>
          <a:prstGeom prst="rect">
            <a:avLst/>
          </a:prstGeom>
        </p:spPr>
      </p:pic>
      <p:pic>
        <p:nvPicPr>
          <p:cNvPr id="14" name="13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71868" y="3286130"/>
            <a:ext cx="595443" cy="595443"/>
          </a:xfrm>
          <a:prstGeom prst="rect">
            <a:avLst/>
          </a:prstGeom>
        </p:spPr>
      </p:pic>
      <p:pic>
        <p:nvPicPr>
          <p:cNvPr id="15" name="14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000364" y="3500444"/>
            <a:ext cx="595443" cy="595443"/>
          </a:xfrm>
          <a:prstGeom prst="rect">
            <a:avLst/>
          </a:prstGeom>
        </p:spPr>
      </p:pic>
      <p:pic>
        <p:nvPicPr>
          <p:cNvPr id="16" name="15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428860" y="3714758"/>
            <a:ext cx="595443" cy="595443"/>
          </a:xfrm>
          <a:prstGeom prst="rect">
            <a:avLst/>
          </a:prstGeom>
        </p:spPr>
      </p:pic>
      <p:pic>
        <p:nvPicPr>
          <p:cNvPr id="17" name="16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857356" y="3929072"/>
            <a:ext cx="595443" cy="595443"/>
          </a:xfrm>
          <a:prstGeom prst="rect">
            <a:avLst/>
          </a:prstGeom>
        </p:spPr>
      </p:pic>
      <p:pic>
        <p:nvPicPr>
          <p:cNvPr id="18" name="17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214414" y="4071948"/>
            <a:ext cx="595443" cy="595443"/>
          </a:xfrm>
          <a:prstGeom prst="rect">
            <a:avLst/>
          </a:prstGeom>
        </p:spPr>
      </p:pic>
      <p:pic>
        <p:nvPicPr>
          <p:cNvPr id="19" name="18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42910" y="4286262"/>
            <a:ext cx="595443" cy="595443"/>
          </a:xfrm>
          <a:prstGeom prst="rect">
            <a:avLst/>
          </a:prstGeom>
        </p:spPr>
      </p:pic>
      <p:pic>
        <p:nvPicPr>
          <p:cNvPr id="20" name="19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71472" y="428610"/>
            <a:ext cx="595443" cy="595443"/>
          </a:xfrm>
          <a:prstGeom prst="rect">
            <a:avLst/>
          </a:prstGeom>
        </p:spPr>
      </p:pic>
      <p:pic>
        <p:nvPicPr>
          <p:cNvPr id="21" name="20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142976" y="785800"/>
            <a:ext cx="595443" cy="595443"/>
          </a:xfrm>
          <a:prstGeom prst="rect">
            <a:avLst/>
          </a:prstGeom>
        </p:spPr>
      </p:pic>
      <p:pic>
        <p:nvPicPr>
          <p:cNvPr id="22" name="21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785918" y="1071552"/>
            <a:ext cx="595443" cy="595443"/>
          </a:xfrm>
          <a:prstGeom prst="rect">
            <a:avLst/>
          </a:prstGeom>
        </p:spPr>
      </p:pic>
      <p:pic>
        <p:nvPicPr>
          <p:cNvPr id="23" name="22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428860" y="1357304"/>
            <a:ext cx="595443" cy="595443"/>
          </a:xfrm>
          <a:prstGeom prst="rect">
            <a:avLst/>
          </a:prstGeom>
        </p:spPr>
      </p:pic>
      <p:pic>
        <p:nvPicPr>
          <p:cNvPr id="24" name="23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071802" y="1571618"/>
            <a:ext cx="595443" cy="595443"/>
          </a:xfrm>
          <a:prstGeom prst="rect">
            <a:avLst/>
          </a:prstGeom>
        </p:spPr>
      </p:pic>
      <p:pic>
        <p:nvPicPr>
          <p:cNvPr id="25" name="24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714744" y="1785932"/>
            <a:ext cx="595443" cy="595443"/>
          </a:xfrm>
          <a:prstGeom prst="rect">
            <a:avLst/>
          </a:prstGeom>
        </p:spPr>
      </p:pic>
      <p:pic>
        <p:nvPicPr>
          <p:cNvPr id="26" name="25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357686" y="1928808"/>
            <a:ext cx="595443" cy="595443"/>
          </a:xfrm>
          <a:prstGeom prst="rect">
            <a:avLst/>
          </a:prstGeom>
        </p:spPr>
      </p:pic>
      <p:pic>
        <p:nvPicPr>
          <p:cNvPr id="27" name="26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000628" y="2000246"/>
            <a:ext cx="595443" cy="595443"/>
          </a:xfrm>
          <a:prstGeom prst="rect">
            <a:avLst/>
          </a:prstGeom>
        </p:spPr>
      </p:pic>
      <p:pic>
        <p:nvPicPr>
          <p:cNvPr id="28" name="27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2071684"/>
            <a:ext cx="595443" cy="595443"/>
          </a:xfrm>
          <a:prstGeom prst="rect">
            <a:avLst/>
          </a:prstGeom>
        </p:spPr>
      </p:pic>
      <p:pic>
        <p:nvPicPr>
          <p:cNvPr id="29" name="28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429388" y="2000246"/>
            <a:ext cx="595443" cy="595443"/>
          </a:xfrm>
          <a:prstGeom prst="rect">
            <a:avLst/>
          </a:prstGeom>
        </p:spPr>
      </p:pic>
      <p:pic>
        <p:nvPicPr>
          <p:cNvPr id="30" name="29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072330" y="2000246"/>
            <a:ext cx="595443" cy="595443"/>
          </a:xfrm>
          <a:prstGeom prst="rect">
            <a:avLst/>
          </a:prstGeom>
        </p:spPr>
      </p:pic>
      <p:pic>
        <p:nvPicPr>
          <p:cNvPr id="31" name="30 Imagen" descr="circle-1613999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786710" y="2000246"/>
            <a:ext cx="595443" cy="595443"/>
          </a:xfrm>
          <a:prstGeom prst="rect">
            <a:avLst/>
          </a:prstGeom>
        </p:spPr>
      </p:pic>
      <p:sp>
        <p:nvSpPr>
          <p:cNvPr id="32" name="31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tx2">
                <a:lumMod val="40000"/>
                <a:lumOff val="60000"/>
              </a:schemeClr>
            </a:gs>
            <a:gs pos="50000">
              <a:srgbClr val="008080">
                <a:shade val="67500"/>
                <a:satMod val="115000"/>
              </a:srgbClr>
            </a:gs>
            <a:gs pos="100000">
              <a:srgbClr val="00808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397757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4843" t="20703" r="17773" b="20703"/>
          <a:stretch>
            <a:fillRect/>
          </a:stretch>
        </p:blipFill>
        <p:spPr>
          <a:xfrm>
            <a:off x="4286248" y="2357436"/>
            <a:ext cx="657230" cy="571504"/>
          </a:xfrm>
          <a:prstGeom prst="rect">
            <a:avLst/>
          </a:prstGeom>
        </p:spPr>
      </p:pic>
      <p:pic>
        <p:nvPicPr>
          <p:cNvPr id="5" name="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3" t="20703" r="17773" b="20703"/>
          <a:stretch>
            <a:fillRect/>
          </a:stretch>
        </p:blipFill>
        <p:spPr>
          <a:xfrm>
            <a:off x="4286248" y="1785932"/>
            <a:ext cx="657230" cy="571504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3" t="20703" r="17773" b="20703"/>
          <a:stretch>
            <a:fillRect/>
          </a:stretch>
        </p:blipFill>
        <p:spPr>
          <a:xfrm>
            <a:off x="4286248" y="2928940"/>
            <a:ext cx="657230" cy="571504"/>
          </a:xfrm>
          <a:prstGeom prst="rect">
            <a:avLst/>
          </a:prstGeom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3" t="20703" r="17773" b="20703"/>
          <a:stretch>
            <a:fillRect/>
          </a:stretch>
        </p:blipFill>
        <p:spPr>
          <a:xfrm>
            <a:off x="5000628" y="2285998"/>
            <a:ext cx="657230" cy="571504"/>
          </a:xfrm>
          <a:prstGeom prst="rect">
            <a:avLst/>
          </a:prstGeom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3" t="20703" r="17773" b="20703"/>
          <a:stretch>
            <a:fillRect/>
          </a:stretch>
        </p:blipFill>
        <p:spPr>
          <a:xfrm>
            <a:off x="4714876" y="1857370"/>
            <a:ext cx="657230" cy="571504"/>
          </a:xfrm>
          <a:prstGeom prst="rect">
            <a:avLst/>
          </a:prstGeom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3" t="20703" r="17773" b="20703"/>
          <a:stretch>
            <a:fillRect/>
          </a:stretch>
        </p:blipFill>
        <p:spPr>
          <a:xfrm>
            <a:off x="4714876" y="2714626"/>
            <a:ext cx="657230" cy="571504"/>
          </a:xfrm>
          <a:prstGeom prst="rect">
            <a:avLst/>
          </a:prstGeom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3" t="20703" r="17773" b="20703"/>
          <a:stretch>
            <a:fillRect/>
          </a:stretch>
        </p:blipFill>
        <p:spPr>
          <a:xfrm>
            <a:off x="3643306" y="2285998"/>
            <a:ext cx="657230" cy="571504"/>
          </a:xfrm>
          <a:prstGeom prst="rect">
            <a:avLst/>
          </a:prstGeom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3" t="20703" r="17773" b="20703"/>
          <a:stretch>
            <a:fillRect/>
          </a:stretch>
        </p:blipFill>
        <p:spPr>
          <a:xfrm>
            <a:off x="3929058" y="1857370"/>
            <a:ext cx="657230" cy="571504"/>
          </a:xfrm>
          <a:prstGeom prst="rect">
            <a:avLst/>
          </a:prstGeom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3" t="20703" r="17773" b="20703"/>
          <a:stretch>
            <a:fillRect/>
          </a:stretch>
        </p:blipFill>
        <p:spPr>
          <a:xfrm>
            <a:off x="3857620" y="2714626"/>
            <a:ext cx="657230" cy="571504"/>
          </a:xfrm>
          <a:prstGeom prst="rect">
            <a:avLst/>
          </a:prstGeom>
        </p:spPr>
      </p:pic>
      <p:pic>
        <p:nvPicPr>
          <p:cNvPr id="9218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9869236">
            <a:off x="2285714" y="3463783"/>
            <a:ext cx="1186978" cy="600292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71536" y="-428646"/>
            <a:ext cx="10001320" cy="6000792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8000"/>
                            </p:stCondLst>
                            <p:childTnLst>
                              <p:par>
                                <p:cTn id="16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 VESTIDOS COLORES ok bien  OK LIST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 VESTIDOS COLORES ok bien  OK LISTO</Template>
  <TotalTime>0</TotalTime>
  <Words>450</Words>
  <Application>Microsoft Office PowerPoint</Application>
  <PresentationFormat>Presentación en pantalla (16:9)</PresentationFormat>
  <Paragraphs>17</Paragraphs>
  <Slides>55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Presentación1 VESTIDOS COLORES ok bien  OK LISTO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2019-10-21T23:14:42Z</dcterms:created>
  <dcterms:modified xsi:type="dcterms:W3CDTF">2019-10-21T23:17:39Z</dcterms:modified>
</cp:coreProperties>
</file>