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75" r:id="rId10"/>
    <p:sldId id="264" r:id="rId11"/>
    <p:sldId id="265" r:id="rId12"/>
    <p:sldId id="266" r:id="rId13"/>
    <p:sldId id="267" r:id="rId14"/>
    <p:sldId id="274" r:id="rId15"/>
    <p:sldId id="268" r:id="rId16"/>
    <p:sldId id="271" r:id="rId17"/>
    <p:sldId id="272" r:id="rId18"/>
    <p:sldId id="273" r:id="rId19"/>
    <p:sldId id="270" r:id="rId20"/>
    <p:sldId id="269" r:id="rId21"/>
    <p:sldId id="276" r:id="rId22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jwqO4bzEUn3jUxOqCFF3A==" hashData="y3w1Q8i5ZpnWFOjlj7ViB0dNy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3300"/>
    <a:srgbClr val="3276C8"/>
    <a:srgbClr val="246BBA"/>
    <a:srgbClr val="2B65AB"/>
    <a:srgbClr val="A7A5A6"/>
    <a:srgbClr val="B7DEE8"/>
    <a:srgbClr val="4F398D"/>
    <a:srgbClr val="283A00"/>
    <a:srgbClr val="507301"/>
    <a:srgbClr val="8BA1B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59194" autoAdjust="0"/>
  </p:normalViewPr>
  <p:slideViewPr>
    <p:cSldViewPr>
      <p:cViewPr varScale="1">
        <p:scale>
          <a:sx n="56" d="100"/>
          <a:sy n="56" d="100"/>
        </p:scale>
        <p:origin x="-78" y="-15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3FB50-B17C-4794-801B-0D86B96AAAC8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3DCA39-FE80-4C25-8A8F-C92613C99B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F3DA-5DBB-49BE-A503-0F5E2C26E621}" type="datetimeFigureOut">
              <a:rPr lang="es-ES" smtClean="0"/>
              <a:pPr/>
              <a:t>24/11/2019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638E8-945E-48BD-862D-A850631E8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1AF2F3DA-5DBB-49BE-A503-0F5E2C26E621}" type="datetimeFigureOut">
              <a:rPr lang="es-ES" smtClean="0"/>
              <a:pPr/>
              <a:t>24/11/2019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8C3638E8-945E-48BD-862D-A850631E849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DE CREACION PROPIA - EXCLUSIVOS\- Escucha bien\Imágenes\Imagen14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1851670"/>
            <a:ext cx="38164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dirty="0" smtClean="0">
                <a:ln>
                  <a:solidFill>
                    <a:srgbClr val="7E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Escucha </a:t>
            </a:r>
            <a:endParaRPr lang="es-ES" sz="6600" dirty="0" smtClean="0">
              <a:ln>
                <a:solidFill>
                  <a:srgbClr val="7E0000"/>
                </a:solidFill>
              </a:ln>
              <a:blipFill>
                <a:blip r:embed="rId4"/>
                <a:stretch>
                  <a:fillRect/>
                </a:stretch>
              </a:blipFill>
              <a:latin typeface="Old English Text MT" pitchFamily="66" charset="0"/>
            </a:endParaRPr>
          </a:p>
          <a:p>
            <a:r>
              <a:rPr lang="es-ES" sz="6600" dirty="0" smtClean="0">
                <a:ln>
                  <a:solidFill>
                    <a:srgbClr val="7E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 </a:t>
            </a:r>
            <a:r>
              <a:rPr lang="es-ES" sz="6600" dirty="0" smtClean="0">
                <a:ln>
                  <a:solidFill>
                    <a:srgbClr val="7E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        </a:t>
            </a:r>
            <a:r>
              <a:rPr lang="es-ES" sz="6600" dirty="0" smtClean="0">
                <a:ln>
                  <a:solidFill>
                    <a:srgbClr val="7E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B</a:t>
            </a:r>
            <a:r>
              <a:rPr lang="es-ES" sz="6600" dirty="0" smtClean="0">
                <a:ln>
                  <a:solidFill>
                    <a:srgbClr val="7E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ien</a:t>
            </a:r>
            <a:endParaRPr lang="es-ES" sz="6600" dirty="0">
              <a:ln>
                <a:solidFill>
                  <a:srgbClr val="7E0000"/>
                </a:solidFill>
              </a:ln>
              <a:blipFill>
                <a:blip r:embed="rId4"/>
                <a:stretch>
                  <a:fillRect/>
                </a:stretch>
              </a:blipFill>
              <a:latin typeface="Old English Text MT" pitchFamily="66" charset="0"/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043608" y="0"/>
            <a:ext cx="7200800" cy="5143500"/>
          </a:xfrm>
          <a:prstGeom prst="donut">
            <a:avLst>
              <a:gd name="adj" fmla="val 13983"/>
            </a:avLst>
          </a:prstGeom>
          <a:blipFill>
            <a:blip r:embed="rId5" cstate="print"/>
            <a:stretch>
              <a:fillRect/>
            </a:stretch>
          </a:blipFill>
          <a:ln w="12700" cmpd="tri">
            <a:solidFill>
              <a:srgbClr val="7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710842" y="573528"/>
            <a:ext cx="5807097" cy="3942438"/>
          </a:xfrm>
          <a:prstGeom prst="donut">
            <a:avLst>
              <a:gd name="adj" fmla="val 16629"/>
            </a:avLst>
          </a:prstGeom>
          <a:blipFill>
            <a:blip r:embed="rId5" cstate="print"/>
            <a:stretch>
              <a:fillRect/>
            </a:stretch>
          </a:blipFill>
          <a:ln w="12700" cmpd="tri">
            <a:solidFill>
              <a:srgbClr val="7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03940" y="951570"/>
            <a:ext cx="4568251" cy="3078342"/>
          </a:xfrm>
          <a:prstGeom prst="donut">
            <a:avLst>
              <a:gd name="adj" fmla="val 15077"/>
            </a:avLst>
          </a:prstGeom>
          <a:blipFill>
            <a:blip r:embed="rId5" cstate="print"/>
            <a:stretch>
              <a:fillRect/>
            </a:stretch>
          </a:blipFill>
          <a:ln w="12700" cmpd="tri">
            <a:solidFill>
              <a:srgbClr val="7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84694" y="1221600"/>
            <a:ext cx="3716541" cy="2484276"/>
          </a:xfrm>
          <a:prstGeom prst="donut">
            <a:avLst>
              <a:gd name="adj" fmla="val 16391"/>
            </a:avLst>
          </a:prstGeom>
          <a:blipFill>
            <a:blip r:embed="rId5" cstate="print"/>
            <a:stretch>
              <a:fillRect/>
            </a:stretch>
          </a:blipFill>
          <a:ln w="12700" cmpd="tri">
            <a:solidFill>
              <a:srgbClr val="7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Wilshful Thinking - Onnie West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8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32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xit" presetSubtype="32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32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3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DE CREACION PROPIA - EXCLUSIVOS\- Escucha bien\Imágenes\festadella%20donna%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8065" y="1653649"/>
            <a:ext cx="28803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361B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lo que te produce molestia</a:t>
            </a:r>
            <a:endParaRPr lang="es-ES" sz="2800" b="1" dirty="0">
              <a:ln>
                <a:solidFill>
                  <a:srgbClr val="361B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029" name="Picture 5" descr="E:\PPS DE CREACION PROPIA - EXCLUSIVOS\- Escucha bien\Imágenes\13239196_1053737604709775_611974418464101426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0"/>
            <a:ext cx="9131300" cy="514826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19672" y="519523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está enseñando paciencia</a:t>
            </a:r>
            <a:endParaRPr lang="es-ES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55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Escucha bien\Imágenes\jos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411510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E002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lugar donde no sobras</a:t>
            </a:r>
            <a:endParaRPr lang="es-ES" sz="2800" b="1" dirty="0">
              <a:ln>
                <a:solidFill>
                  <a:srgbClr val="2E002E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0" name="Picture 2" descr="E:\PPS DE CREACION PROPIA - EXCLUSIVOS\- Escucha bien\Imágenes\bigstock-Romantic-couple-have-dinner-wi-116427446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44008" y="267494"/>
            <a:ext cx="360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aquel donde te hacen sentir que faltas</a:t>
            </a:r>
            <a:endParaRPr lang="es-ES" sz="28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BF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Escucha bien\Imágenes\Colorado+Engagement+Photographer+_+Mi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50350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339502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Donde no solo te abrazan</a:t>
            </a:r>
            <a:endParaRPr lang="es-ES" sz="2800" b="1" dirty="0">
              <a:ln>
                <a:solidFill>
                  <a:srgbClr val="261300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2" name="Picture 4" descr="E:\PPS DE CREACION PROPIA - EXCLUSIVOS\- Escucha bien\Imágenes\Colorado+Engagement+Photographer+_+Mis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940152" y="1419622"/>
            <a:ext cx="27756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Sino que también te arropan</a:t>
            </a:r>
            <a:endParaRPr lang="es-ES" sz="2800" b="1" dirty="0">
              <a:ln>
                <a:solidFill>
                  <a:srgbClr val="261300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E:\Imágenes\mujer1\06gente-mujer5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555526"/>
            <a:ext cx="2520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261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aquel que no está contento con lo que tiene</a:t>
            </a:r>
            <a:endParaRPr lang="es-ES" sz="2800" b="1" dirty="0">
              <a:ln>
                <a:solidFill>
                  <a:srgbClr val="261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5368" name="Picture 8" descr="E:\PPS DE CREACION PROPIA - EXCLUSIVOS\- Escucha bien\Imágenes\work69764441flat550x550075fafter-the-b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2127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59832" y="339502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estará contento con lo que le gustaría tener</a:t>
            </a:r>
            <a:endParaRPr lang="es-ES" sz="2800" b="1" dirty="0">
              <a:ln>
                <a:solidFill>
                  <a:srgbClr val="261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2D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2" descr="E:\Imágenes\mujer-a\woman-837156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35896" y="267494"/>
            <a:ext cx="38577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00002E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lo que te resta poder</a:t>
            </a:r>
            <a:endParaRPr lang="es-ES" sz="2800" b="1" dirty="0">
              <a:ln>
                <a:solidFill>
                  <a:srgbClr val="00002E"/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4344" name="Picture 8" descr="E:\Imágenes\mujer-a\model-lily-donaldson-pictures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339502"/>
            <a:ext cx="30243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5C2C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está enseñando a tomarlo de vuelta</a:t>
            </a:r>
            <a:endParaRPr lang="es-ES" sz="2800" b="1" dirty="0">
              <a:ln>
                <a:solidFill>
                  <a:srgbClr val="5C2C0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4B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2843808" y="1563638"/>
            <a:ext cx="2703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lo que odias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3314" name="Picture 2" descr="E:\PPS DE CREACION PROPIA - EXCLUSIVOS\- Escucha bien\Imágenes\7cd3804e2b7bb37335ec258cb828c17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6" y="3579862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E17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está enseñando amor incondicional</a:t>
            </a:r>
            <a:endParaRPr lang="es-ES" sz="2800" b="1" dirty="0">
              <a:ln>
                <a:solidFill>
                  <a:srgbClr val="2E17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5C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90" name="Picture 22" descr="E:\PPS DE CREACION PROPIA - EXCLUSIVOS\- Escucha bien\Imágenes\tumblr_n6cvxquW0l1sjn16ro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BA1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Escucha bien\Imágenes\intro-15157097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3" y="1995686"/>
            <a:ext cx="22322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39445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a lo que le temes</a:t>
            </a:r>
            <a:endParaRPr lang="es-ES" sz="2800" b="1" dirty="0">
              <a:ln>
                <a:solidFill>
                  <a:srgbClr val="39445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4" name="Picture 6" descr="E:\PPS DE CREACION PROPIA - EXCLUSIVOS\- Escucha bien\Imágenes\812d1cc0b8bdfab2458f2867930672fc+tumblr_nhczzc3P101sjn16ro1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372200" y="3075806"/>
            <a:ext cx="2520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64001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está enseñando amor y valentía</a:t>
            </a:r>
            <a:endParaRPr lang="es-ES" sz="2800" b="1" dirty="0">
              <a:ln>
                <a:solidFill>
                  <a:srgbClr val="640013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3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403648" y="771550"/>
            <a:ext cx="3040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lo que te enoja</a:t>
            </a:r>
            <a:endParaRPr lang="es-ES" sz="28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099" name="Picture 3" descr="E:\PPS DE CREACION PROPIA - EXCLUSIVOS\- Escucha bien\Imágenes\perdon en la pare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1707654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E17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está enseñando perdón y compasión</a:t>
            </a:r>
            <a:endParaRPr lang="es-ES" sz="2800" b="1" dirty="0">
              <a:ln>
                <a:solidFill>
                  <a:srgbClr val="2E17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Escucha bien\Imágenes\xIJLT0Y69p2MeVrapNGIrgsvbE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12160" y="1203598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aquel que te abandona</a:t>
            </a:r>
            <a:endParaRPr lang="es-ES" sz="2800" b="1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043608" y="987574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3300"/>
                  </a:solidFill>
                </a:ln>
                <a:solidFill>
                  <a:srgbClr val="FFFF00"/>
                </a:solidFill>
                <a:effectLst>
                  <a:glow rad="63500">
                    <a:schemeClr val="bg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está enseñando a ser fuerte por ti  misma</a:t>
            </a:r>
            <a:endParaRPr lang="es-ES" sz="2800" b="1" dirty="0">
              <a:ln>
                <a:solidFill>
                  <a:srgbClr val="003300"/>
                </a:solidFill>
              </a:ln>
              <a:solidFill>
                <a:srgbClr val="FFFF00"/>
              </a:solidFill>
              <a:effectLst>
                <a:glow rad="63500">
                  <a:schemeClr val="bg2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DE CREACION PROPIA - EXCLUSIVOS\- Escucha bien\Imágenes\tumblr_nhbfzjDyKS1sjn16ro1_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9148763" cy="514826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2931790"/>
            <a:ext cx="41764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Sobre todo no permitas que estos tres asuntos controlen tu vida: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H="1"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Escucha bien\Imágenes\tumblr_n68bn6DvE51sjn16ro1_5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1588"/>
            <a:ext cx="9131300" cy="513873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1131590"/>
            <a:ext cx="20162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 pasado</a:t>
            </a:r>
            <a:endParaRPr lang="es-ES" sz="2800" b="1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3" name="Picture 5" descr="E:\PPS DE CREACION PROPIA - EXCLUSIVOS\- Escucha bien\Imágenes\23 - 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995936" y="1203598"/>
            <a:ext cx="1606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2131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gente</a:t>
            </a:r>
            <a:endParaRPr lang="es-ES" sz="2800" b="1" dirty="0">
              <a:ln>
                <a:solidFill>
                  <a:srgbClr val="121318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4" name="Picture 6" descr="E:\PPS DE CREACION PROPIA - EXCLUSIVOS\- Escucha bien\Imágenes\24 - 04850fd0bb09a0aa5e5b0b219018c3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395536" y="2931790"/>
            <a:ext cx="1800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el dinero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0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3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323528" y="1203598"/>
            <a:ext cx="3118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54001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lo mas importante</a:t>
            </a:r>
            <a:endParaRPr lang="es-ES" sz="2800" b="1" dirty="0">
              <a:ln>
                <a:solidFill>
                  <a:srgbClr val="54001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76" name="Picture 4" descr="E:\PPS DE CREACION PROPIA - EXCLUSIVOS\- Escucha bien\Imágenes\sharni-alazi_001+JUDINA 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12160" y="987574"/>
            <a:ext cx="27363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lo que no puedes controlar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77" name="Picture 5" descr="E:\PPS DE CREACION PROPIA - EXCLUSIVOS\- Escucha bien\Imágenes\27 - 0 (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961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788024" y="3435846"/>
            <a:ext cx="2808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está enseñando a dejar ir</a:t>
            </a:r>
            <a:endParaRPr lang="es-ES" sz="28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3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1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398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E:\PPS DE CREACION PROPIA - EXCLUSIVOS\- Escucha bien\Imágenes\28- tumblr_nhd0khNLyp1sjn16ro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5976" y="555526"/>
            <a:ext cx="3422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ley mas importante</a:t>
            </a:r>
            <a:endParaRPr lang="es-ES" sz="28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355976" y="1203598"/>
            <a:ext cx="1530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 moral</a:t>
            </a:r>
            <a:endParaRPr lang="es-ES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DE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DE CREACION PROPIA - EXCLUSIVOS\- Escucha bien\Imágenes\b09970714edbb9e5252c27ae53379b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63888" y="339502"/>
            <a:ext cx="2682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mejor abogado</a:t>
            </a:r>
            <a:endParaRPr lang="es-ES" sz="28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827584" y="267494"/>
            <a:ext cx="22274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Tus principios</a:t>
            </a:r>
            <a:endParaRPr lang="es-ES" sz="28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A5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E:\PPS DE CREACION PROPIA - EXCLUSIVOS\- Escucha bien\Imágenes\d1395cd7df1b942e45bf6b0ea79101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-4763"/>
            <a:ext cx="9113837" cy="515461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932040" y="699542"/>
            <a:ext cx="2517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el mayor juez</a:t>
            </a:r>
            <a:endParaRPr lang="es-ES" sz="2800" b="1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80" name="Picture 8" descr="E:\PPS DE CREACION PROPIA - EXCLUSIVOS\- Escucha bien\Imágenes\d1395cd7df1b942e45bf6b0ea791018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9153525" cy="51260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1131590"/>
            <a:ext cx="2067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 conciencia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2051720" y="699542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573A3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Nadie puede volver atrás y empezar de nuevo</a:t>
            </a:r>
            <a:endParaRPr lang="es-ES" sz="2800" b="1" dirty="0">
              <a:ln>
                <a:solidFill>
                  <a:srgbClr val="573A37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" name="Picture 3" descr="E:\PPS DE CREACION PROPIA - EXCLUSIVOS\- Escucha bien\Imágenes\33 - Imagen1jpgCABEZA-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323528" y="267494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cualquiera puede empezar hoy y crear un nuevo final</a:t>
            </a:r>
            <a:endParaRPr lang="es-ES" sz="2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mph" presetSubtype="0" autoRev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Scale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Scale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7" presetClass="entr" presetSubtype="2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0"/>
                                  </p:stCondLst>
                                  <p:childTnLst>
                                    <p:animScale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9" grpId="0" animBg="1"/>
      <p:bldP spid="9" grpId="1" animBg="1"/>
      <p:bldP spid="3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6B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DE CREACION PROPIA - EXCLUSIVOS\- Escucha bien\Imágenes\tumblr_ndo0n8vQJm1sjn16ro1_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1497980"/>
            <a:ext cx="2464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Noviembre 2019</a:t>
            </a:r>
            <a:endParaRPr lang="es-ES" sz="28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5536" y="3082156"/>
            <a:ext cx="272517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Música</a:t>
            </a:r>
            <a:r>
              <a:rPr lang="es-ES" sz="28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: </a:t>
            </a:r>
          </a:p>
          <a:p>
            <a:r>
              <a:rPr lang="es-ES" sz="2800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Wishful</a:t>
            </a:r>
            <a:r>
              <a:rPr lang="es-ES" sz="28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 </a:t>
            </a:r>
            <a:r>
              <a:rPr lang="es-ES" sz="2800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Thinking</a:t>
            </a:r>
            <a:endParaRPr lang="es-ES" sz="2800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  <a:p>
            <a:r>
              <a:rPr lang="es-ES" sz="2800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Obbie</a:t>
            </a:r>
            <a:r>
              <a:rPr lang="es-ES" sz="28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 West</a:t>
            </a:r>
          </a:p>
          <a:p>
            <a:endParaRPr lang="es-ES" sz="2800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grpSp>
        <p:nvGrpSpPr>
          <p:cNvPr id="11" name="13 Grupo"/>
          <p:cNvGrpSpPr>
            <a:grpSpLocks/>
          </p:cNvGrpSpPr>
          <p:nvPr/>
        </p:nvGrpSpPr>
        <p:grpSpPr bwMode="auto">
          <a:xfrm flipH="1">
            <a:off x="7596332" y="3291830"/>
            <a:ext cx="1223834" cy="1377444"/>
            <a:chOff x="6948259" y="2205038"/>
            <a:chExt cx="1763964" cy="1562156"/>
          </a:xfrm>
        </p:grpSpPr>
        <p:pic>
          <p:nvPicPr>
            <p:cNvPr id="12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15 Rectángulo"/>
            <p:cNvSpPr>
              <a:spLocks noChangeArrowheads="1"/>
            </p:cNvSpPr>
            <p:nvPr/>
          </p:nvSpPr>
          <p:spPr bwMode="auto">
            <a:xfrm>
              <a:off x="6948259" y="3348335"/>
              <a:ext cx="1763958" cy="4188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b="1" dirty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grpSp>
        <p:nvGrpSpPr>
          <p:cNvPr id="22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3276C8"/>
          </a:solidFill>
        </p:grpSpPr>
        <p:sp>
          <p:nvSpPr>
            <p:cNvPr id="23" name="22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23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5" name="2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2529</TotalTime>
  <Words>222</Words>
  <Application>Microsoft Office PowerPoint</Application>
  <PresentationFormat>Presentación en pantalla (16:9)</PresentationFormat>
  <Paragraphs>43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30</cp:revision>
  <dcterms:created xsi:type="dcterms:W3CDTF">2019-08-28T21:28:49Z</dcterms:created>
  <dcterms:modified xsi:type="dcterms:W3CDTF">2019-11-25T01:21:01Z</dcterms:modified>
</cp:coreProperties>
</file>