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5"/>
  </p:notesMasterIdLst>
  <p:sldIdLst>
    <p:sldId id="256" r:id="rId3"/>
    <p:sldId id="258" r:id="rId4"/>
    <p:sldId id="289" r:id="rId5"/>
    <p:sldId id="29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5" r:id="rId30"/>
    <p:sldId id="286" r:id="rId31"/>
    <p:sldId id="287" r:id="rId32"/>
    <p:sldId id="288" r:id="rId33"/>
    <p:sldId id="291" r:id="rId34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36"/>
    </p:embeddedFont>
    <p:embeddedFont>
      <p:font typeface="Kristen ITC" panose="03050502040202030202" pitchFamily="66" charset="0"/>
      <p:regular r:id="rId37"/>
    </p:embeddedFont>
    <p:embeddedFont>
      <p:font typeface="Mistletoe" panose="00000500000000000000" pitchFamily="2" charset="0"/>
      <p:regular r:id="rId38"/>
    </p:embeddedFont>
    <p:embeddedFont>
      <p:font typeface="ScalaJewel Pearl" pitchFamily="50" charset="0"/>
      <p:regular r:id="rId3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JJYMTFMqkaDpTw7r9c68w==" hashData="MKjci1YN45DFVdeoATFRSI4hGH4O7ikrdnAAsOqn39iNlINxG0DczoJPf/KC04c/KcwAKUSwx8LckiKhKAXl3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0E09"/>
    <a:srgbClr val="EA0075"/>
    <a:srgbClr val="F89B4E"/>
    <a:srgbClr val="D96709"/>
    <a:srgbClr val="12313A"/>
    <a:srgbClr val="FAA6A0"/>
    <a:srgbClr val="413A54"/>
    <a:srgbClr val="FCC0B6"/>
    <a:srgbClr val="3B344C"/>
    <a:srgbClr val="2D6D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67" autoAdjust="0"/>
  </p:normalViewPr>
  <p:slideViewPr>
    <p:cSldViewPr>
      <p:cViewPr varScale="1">
        <p:scale>
          <a:sx n="52" d="100"/>
          <a:sy n="52" d="100"/>
        </p:scale>
        <p:origin x="90" y="12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A3AB8-381F-4E52-97AC-CD60DCD3904C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0B4F1-507B-4771-876C-A12317AB9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42E-EF1E-4B72-B9E2-5B006B33B1A7}" type="datetimeFigureOut">
              <a:rPr lang="es-ES" smtClean="0"/>
              <a:pPr/>
              <a:t>06/07/2024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68999-B166-41C6-8FAA-6881341A21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499AEE-0A51-453C-D3CC-F857090BF6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276718D-F724-A0BB-475B-61128653B2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3B1212-9B1E-870E-02AD-8AAEA4A96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52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349D742E-EF1E-4B72-B9E2-5B006B33B1A7}" type="datetimeFigureOut">
              <a:rPr lang="es-ES" smtClean="0"/>
              <a:pPr/>
              <a:t>06/07/2024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D9168999-B166-41C6-8FAA-6881341A219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E77671E-7C83-648F-5D1A-B0A2E309B50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5366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5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69.png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E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E:\PPS  EXCLUSIVOS\- Envejecer\Imágenes\1 - Imagen1jpgCABEZA-83--+pm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3" y="-28575"/>
            <a:ext cx="9229726" cy="52006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411510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dirty="0">
                <a:ln>
                  <a:solidFill>
                    <a:srgbClr val="462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istletoe" pitchFamily="2" charset="0"/>
              </a:rPr>
              <a:t>Envejecer</a:t>
            </a:r>
          </a:p>
        </p:txBody>
      </p:sp>
      <p:sp>
        <p:nvSpPr>
          <p:cNvPr id="18" name="17 Cheurón"/>
          <p:cNvSpPr/>
          <p:nvPr/>
        </p:nvSpPr>
        <p:spPr>
          <a:xfrm>
            <a:off x="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457200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V="1">
            <a:off x="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 flipV="1">
            <a:off x="457200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737574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4572000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V="1">
            <a:off x="735390" y="2571750"/>
            <a:ext cx="3782609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 flipV="1">
            <a:off x="4572000" y="2571750"/>
            <a:ext cx="3834426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1439652" y="1329612"/>
            <a:ext cx="3132348" cy="1242138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4572000" y="1329612"/>
            <a:ext cx="3132348" cy="1242138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V="1">
            <a:off x="1439652" y="2571750"/>
            <a:ext cx="3132348" cy="129614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flipH="1" flipV="1">
            <a:off x="4680014" y="2571752"/>
            <a:ext cx="3027937" cy="1252939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743A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A3E4242-7F3F-D236-AC04-139E89CAA901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Tiempo de Vals - Chayanne e instrumental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E:\PPS  EXCLUSIVOS\- Envejecer\Imágenes\1544470c6670e864e16369fa439770ea-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1059582"/>
            <a:ext cx="3203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FBC99F"/>
                </a:solidFill>
                <a:latin typeface="ScalaJewel Pearl" pitchFamily="50" charset="0"/>
              </a:rPr>
              <a:t>Lecciones Vitales Para Envejecer Con Una Sonrisa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404D8B0-5F57-42F0-D799-40A7A3A05C7A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E:\PPS  EXCLUSIVOS\- Envejecer\Imágenes\06f7adcf07dbe1caab047b0e865eddf0-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771550"/>
            <a:ext cx="43204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Pearl" pitchFamily="50" charset="0"/>
              </a:rPr>
              <a:t>Pasamos la primera parte de nuestra vida soñando con crecer para luego rogar que no nos pregunten nuestra edad. </a:t>
            </a:r>
            <a:endParaRPr lang="es-ES" sz="2800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50800" dist="50800" dir="5400000" algn="ctr" rotWithShape="0">
                  <a:schemeClr val="tx2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A423318-AD4B-10F0-5DDA-B0F6CDF9FD1D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E:\PPS  EXCLUSIVOS\- Envejecer\Imágenes\4 - 056d2d61af0de5ca0e51cae5a555a4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0"/>
            <a:ext cx="9180513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555526"/>
            <a:ext cx="39604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bg1">
                      <a:lumMod val="85000"/>
                    </a:schemeClr>
                  </a:outerShdw>
                </a:effectLst>
                <a:latin typeface="ScalaJewel Pearl" pitchFamily="50" charset="0"/>
              </a:rPr>
              <a:t>Envejecer no es algo que tomamos demasiado en serio cuando somos niños y adolescentes, </a:t>
            </a:r>
          </a:p>
          <a:p>
            <a:pPr algn="ctr"/>
            <a:r>
              <a:rPr lang="es-ES" sz="26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bg1">
                      <a:lumMod val="85000"/>
                    </a:schemeClr>
                  </a:outerShdw>
                </a:effectLst>
                <a:latin typeface="ScalaJewel Pearl" pitchFamily="50" charset="0"/>
              </a:rPr>
              <a:t>o cuando empezamos nuestros primeros años como adultos, </a:t>
            </a:r>
            <a:endParaRPr lang="es-ES" sz="26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50800" dir="5400000" algn="ctr" rotWithShape="0">
                  <a:schemeClr val="bg1">
                    <a:lumMod val="85000"/>
                  </a:schemeClr>
                </a:outerShdw>
              </a:effectLst>
            </a:endParaRPr>
          </a:p>
        </p:txBody>
      </p:sp>
      <p:pic>
        <p:nvPicPr>
          <p:cNvPr id="33794" name="Picture 2" descr="E:\PPS  EXCLUSIVOS\- Envejecer\Imágenes\91dceeb570e42a6aee7ee808cbccdfc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44000" cy="5181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771550"/>
            <a:ext cx="36724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2D6A8F"/>
                </a:solidFill>
                <a:effectLst>
                  <a:outerShdw blurRad="50800" dist="50800" dir="5400000" algn="ctr" rotWithShape="0">
                    <a:srgbClr val="37454F"/>
                  </a:outerShdw>
                </a:effectLst>
                <a:latin typeface="ScalaJewel Pearl" pitchFamily="50" charset="0"/>
              </a:rPr>
              <a:t>es una realidad con la que aprendemos a vivir cuando sentimos el peso de los años en nuestra espalda. </a:t>
            </a:r>
            <a:endParaRPr lang="es-ES" sz="2800" dirty="0">
              <a:solidFill>
                <a:srgbClr val="2D6A8F"/>
              </a:solidFill>
              <a:effectLst>
                <a:outerShdw blurRad="50800" dist="50800" dir="5400000" algn="ctr" rotWithShape="0">
                  <a:srgbClr val="37454F"/>
                </a:outerShdw>
              </a:effectLst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84246F6-7FEB-56B6-98B1-855DEAEED732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E:\PPS  EXCLUSIVOS\- Envejecer\Imágenes\265be6043d480c212dec38b7d8a6a05f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"/>
            <a:ext cx="91440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11510"/>
            <a:ext cx="37444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33CC"/>
                </a:solidFill>
                <a:effectLst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ScalaJewel Pearl" pitchFamily="50" charset="0"/>
              </a:rPr>
              <a:t>Pero durante el camino de nuestra vida vamos recolectando experiencias, satisfacciones, desilusiones y otros muchos sentimientos que nos ayudan a ser más fuertes y a vivir.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78B8D48-3C91-4ADB-EDE1-D3BC3C3840FD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E:\PPS  EXCLUSIVOS\- Envejecer\Imágenes\715785f441181e096f8b95e016f1beb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80576" cy="51816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4355976" y="1131590"/>
            <a:ext cx="41764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>
                    <a:lumMod val="85000"/>
                  </a:schemeClr>
                </a:solidFill>
                <a:effectLst>
                  <a:outerShdw blurRad="50800" dist="50800" dir="5400000" algn="ctr" rotWithShape="0">
                    <a:srgbClr val="C00000"/>
                  </a:outerShdw>
                </a:effectLst>
                <a:latin typeface="ScalaJewel Pearl" pitchFamily="50" charset="0"/>
              </a:rPr>
              <a:t>¿Te has dado cuenta que el único momento en que deseábamos ser mayores era cuando éramos pequeños?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5595963-9033-8DC8-081B-6DA9A8448F3B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69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PPS  EXCLUSIVOS\- Envejecer\Imágenes\8 - a8927a950bde499c562f0ed9dc1c2f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9376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699542"/>
            <a:ext cx="43924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5400000" algn="ctr" rotWithShape="0">
                    <a:srgbClr val="12313A"/>
                  </a:outerShdw>
                </a:effectLst>
                <a:latin typeface="ScalaJewel Pearl" pitchFamily="50" charset="0"/>
              </a:rPr>
              <a:t>De hecho, antes de los 10 años, usábamos las fracciones para parecer más grandes y decíamos “Tengo 4 años y medio, casi 5</a:t>
            </a:r>
          </a:p>
        </p:txBody>
      </p:sp>
      <p:pic>
        <p:nvPicPr>
          <p:cNvPr id="1029" name="Picture 5" descr="E:\PPS  EXCLUSIVOS\- Envejecer\Imágenes\9 - baf6d7e917d3d8770d1c192ab8583032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4400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339502"/>
            <a:ext cx="37300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Sin embargo,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ya no decimos tengo 37 y medio, o tengo 59 rumbo a los 60.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C798555-BDCC-23A0-DA8F-EFE027941121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PPS  EXCLUSIVOS\- Envejecer\Imágenes\9c7a4e868f6937a78495b0600224625c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9050"/>
            <a:ext cx="91567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627534"/>
            <a:ext cx="44644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CCFF99"/>
                </a:solidFill>
                <a:effectLst>
                  <a:outerShdw blurRad="50800" dist="50800" dir="5400000" algn="ctr" rotWithShape="0">
                    <a:srgbClr val="6CCF5F"/>
                  </a:outerShdw>
                </a:effectLst>
                <a:latin typeface="ScalaJewel Pearl" pitchFamily="50" charset="0"/>
              </a:rPr>
              <a:t>Cuando llegamos a nuestra adolescencia, comenzamos a aumentar un poco nuestra edad, diciendo, </a:t>
            </a:r>
          </a:p>
          <a:p>
            <a:pPr algn="ctr"/>
            <a:r>
              <a:rPr lang="es-ES" sz="2800" dirty="0">
                <a:solidFill>
                  <a:srgbClr val="CCFF99"/>
                </a:solidFill>
                <a:effectLst>
                  <a:outerShdw blurRad="50800" dist="50800" dir="5400000" algn="ctr" rotWithShape="0">
                    <a:srgbClr val="6CCF5F"/>
                  </a:outerShdw>
                </a:effectLst>
                <a:latin typeface="ScalaJewel Pearl" pitchFamily="50" charset="0"/>
              </a:rPr>
              <a:t>por ejemplo, tengo 16, </a:t>
            </a:r>
          </a:p>
          <a:p>
            <a:pPr algn="ctr"/>
            <a:r>
              <a:rPr lang="es-ES" sz="2800" dirty="0">
                <a:solidFill>
                  <a:srgbClr val="CCFF99"/>
                </a:solidFill>
                <a:effectLst>
                  <a:outerShdw blurRad="50800" dist="50800" dir="5400000" algn="ctr" rotWithShape="0">
                    <a:srgbClr val="6CCF5F"/>
                  </a:outerShdw>
                </a:effectLst>
                <a:latin typeface="ScalaJewel Pearl" pitchFamily="50" charset="0"/>
              </a:rPr>
              <a:t>en lugar de 15</a:t>
            </a:r>
          </a:p>
        </p:txBody>
      </p:sp>
      <p:pic>
        <p:nvPicPr>
          <p:cNvPr id="2054" name="Picture 6" descr="E:\PPS  EXCLUSIVOS\- Envejecer\Imágenes\11 - e7d3ab1278a5bbcceefadafca8971bcd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0350" cy="51689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411510"/>
            <a:ext cx="31318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88CA8A"/>
                </a:solidFill>
                <a:effectLst>
                  <a:outerShdw blurRad="50800" dist="50800" dir="5400000" algn="ctr" rotWithShape="0">
                    <a:srgbClr val="C00000"/>
                  </a:outerShdw>
                </a:effectLst>
                <a:latin typeface="ScalaJewel Pearl" pitchFamily="50" charset="0"/>
              </a:rPr>
              <a:t>Aunque en realidad faltara mucho para nuestro cumpleaños.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62AC120-41CF-F612-4724-B266D4529E2E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86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Envejecer\Imágenes\12 - 412ea97b24310cdafeeca7eb52fca70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7" cy="51434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339502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6600CC"/>
                </a:solidFill>
                <a:effectLst>
                  <a:outerShdw blurRad="50800" dist="50800" dir="5400000" algn="ctr" rotWithShape="0">
                    <a:schemeClr val="tx1">
                      <a:lumMod val="75000"/>
                      <a:lumOff val="25000"/>
                    </a:schemeClr>
                  </a:outerShdw>
                </a:effectLst>
                <a:latin typeface="ScalaJewel Pearl" pitchFamily="50" charset="0"/>
              </a:rPr>
              <a:t>Cuando cumplimos finalmente 21, fue uno de los mejores días de nuestra vida.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4D17AD5-F9FC-ED62-B1F2-C45921D424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33216" cy="514349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39553" y="627534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¡Celebrarlo era una obligación!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9E48699-85B6-4282-6AB7-B8F174F03D0A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9C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Envejecer\Imágenes\14 - 802aa6234cf294f36f9637e7cb57ffa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96218"/>
            <a:ext cx="4464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334232"/>
                </a:solidFill>
                <a:effectLst>
                  <a:outerShdw blurRad="50800" dist="50800" dir="5400000" algn="ctr" rotWithShape="0">
                    <a:srgbClr val="1F281E"/>
                  </a:outerShdw>
                </a:effectLst>
                <a:latin typeface="ScalaJewel Pearl" pitchFamily="50" charset="0"/>
              </a:rPr>
              <a:t>Pero luego llegamos a los 30 y fue una verdadera tragedia.</a:t>
            </a:r>
          </a:p>
        </p:txBody>
      </p:sp>
      <p:pic>
        <p:nvPicPr>
          <p:cNvPr id="4103" name="Picture 7" descr="E:\PPS  EXCLUSIVOS\- Envejecer\Imágenes\15 - e8683336d8bb12d846e5fbd8add80e6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88024" y="1059582"/>
            <a:ext cx="36533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865900"/>
                </a:solidFill>
                <a:effectLst>
                  <a:outerShdw blurRad="50800" dist="50800" dir="5400000" algn="ctr" rotWithShape="0">
                    <a:srgbClr val="865900"/>
                  </a:outerShdw>
                </a:effectLst>
                <a:latin typeface="ScalaJewel Pearl" pitchFamily="50" charset="0"/>
              </a:rPr>
              <a:t>Ya no hay nada que celebrar …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1EE325C-8F62-CB14-A5F0-014066F195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" y="-25400"/>
            <a:ext cx="9131840" cy="51689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945326" y="1218068"/>
            <a:ext cx="3240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CC66FF"/>
                </a:solidFill>
                <a:effectLst>
                  <a:outerShdw blurRad="50800" dist="50800" dir="5400000" algn="ctr" rotWithShape="0">
                    <a:srgbClr val="45374D"/>
                  </a:outerShdw>
                </a:effectLst>
                <a:latin typeface="ScalaJewel Pearl" pitchFamily="50" charset="0"/>
              </a:rPr>
              <a:t>¿A dónde fue toda la diversión?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653A3AE-158D-E510-47E1-ED757A167C46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 EXCLUSIVOS\- Envejecer\Imágenes\17 - ea373ec1c982a0eb622b08954561af7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99992" y="2859782"/>
            <a:ext cx="43204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B80000"/>
                  </a:solidFill>
                </a:ln>
                <a:solidFill>
                  <a:srgbClr val="FF4B4B"/>
                </a:solidFill>
                <a:effectLst>
                  <a:outerShdw blurRad="50800" dist="50800" dir="5400000" algn="ctr" rotWithShape="0">
                    <a:srgbClr val="A50021"/>
                  </a:outerShdw>
                </a:effectLst>
                <a:latin typeface="ScalaJewel Pearl" pitchFamily="50" charset="0"/>
              </a:rPr>
              <a:t>Después finalmente llegamos a los 40 y fue un poco abrumador.</a:t>
            </a:r>
          </a:p>
        </p:txBody>
      </p:sp>
      <p:pic>
        <p:nvPicPr>
          <p:cNvPr id="3078" name="Picture 6" descr="E:\PPS  EXCLUSIVOS\- Envejecer\Imágenes\6db4f78a327144de16f155c9ef1c138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987574"/>
            <a:ext cx="3240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latin typeface="ScalaJewel Pearl" pitchFamily="50" charset="0"/>
              </a:rPr>
              <a:t>¿Dónde desapareció nuestra juventud?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487B06B-7A96-A747-4872-0044CB9EE37D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CC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 EXCLUSIVOS\- Envejecer\Imágenes\19 - 362571030ab1d5532614787aae45aae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63888" y="411510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5400000" algn="ctr" rotWithShape="0">
                    <a:srgbClr val="C3A78F"/>
                  </a:outerShdw>
                </a:effectLst>
                <a:latin typeface="ScalaJewel Pearl" pitchFamily="50" charset="0"/>
              </a:rPr>
              <a:t>Antes de darnos cuenta, llegamos a los 50</a:t>
            </a:r>
          </a:p>
          <a:p>
            <a:pPr algn="ctr"/>
            <a:r>
              <a:rPr lang="es-ES" sz="28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5400000" algn="ctr" rotWithShape="0">
                    <a:srgbClr val="C3A78F"/>
                  </a:outerShdw>
                </a:effectLst>
                <a:latin typeface="ScalaJewel Pearl" pitchFamily="50" charset="0"/>
              </a:rPr>
              <a:t>y nuestros sueños se desvanecen …</a:t>
            </a:r>
          </a:p>
        </p:txBody>
      </p:sp>
      <p:pic>
        <p:nvPicPr>
          <p:cNvPr id="2052" name="Picture 4" descr="E:\PPS  EXCLUSIVOS\- Envejecer\Imágenes\20 - bf13152d3f922e548105c303e08367e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339752" y="411510"/>
            <a:ext cx="3096344" cy="2749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Pero  peor fue cuando cumplimos 60</a:t>
            </a:r>
          </a:p>
          <a:p>
            <a:pPr algn="ctr"/>
            <a:r>
              <a:rPr lang="es-ES" sz="28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¡nunca pensamos que lo haríamos!</a:t>
            </a:r>
          </a:p>
        </p:txBody>
      </p:sp>
      <p:pic>
        <p:nvPicPr>
          <p:cNvPr id="5" name="Picture 4" descr="E:\PPS  EXCLUSIVOS\- Envejecer\Imágenes\20 - bf13152d3f922e548105c303e08367e0+png.jpg">
            <a:extLst>
              <a:ext uri="{FF2B5EF4-FFF2-40B4-BE49-F238E27FC236}">
                <a16:creationId xmlns:a16="http://schemas.microsoft.com/office/drawing/2014/main" id="{DB01F56F-36DF-4A85-8C4C-E837CE2C6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1" y="-34736"/>
            <a:ext cx="9144000" cy="5143500"/>
          </a:xfrm>
          <a:prstGeom prst="rect">
            <a:avLst/>
          </a:prstGeom>
          <a:noFill/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57F040D5-D323-1BF0-75DB-1108A38B5042}"/>
              </a:ext>
            </a:extLst>
          </p:cNvPr>
          <p:cNvSpPr txBox="1"/>
          <p:nvPr/>
        </p:nvSpPr>
        <p:spPr>
          <a:xfrm>
            <a:off x="2346853" y="376774"/>
            <a:ext cx="3096344" cy="2749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Pero  peor fue cuando cumplimos 60</a:t>
            </a:r>
          </a:p>
          <a:p>
            <a:pPr algn="ctr"/>
            <a:r>
              <a:rPr lang="es-ES" sz="28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¡nunca pensamos que lo haríamos!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D59F6D4-F53C-ED9B-C3AD-B14262B11E4B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DD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Envejecer\Imágenes\21 - 471170648ef036493c357774df092b49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125" cy="5119688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691680" y="419448"/>
            <a:ext cx="28866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8F966E"/>
                  </a:solidFill>
                </a:ln>
                <a:solidFill>
                  <a:srgbClr val="BF0101"/>
                </a:solidFill>
                <a:latin typeface="ScalaJewel Pearl" pitchFamily="50" charset="0"/>
              </a:rPr>
              <a:t>Después de eso, continuamos con tanta velocidad que de repente llegamos a los 70.</a:t>
            </a:r>
          </a:p>
        </p:txBody>
      </p:sp>
      <p:pic>
        <p:nvPicPr>
          <p:cNvPr id="5125" name="Picture 5" descr="E:\PPS  EXCLUSIVOS\- Envejecer\Imágenes\256605ba08972c4dec1b9309092b416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3524" cy="51435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203848" y="1059582"/>
            <a:ext cx="23042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C00000"/>
                </a:solidFill>
                <a:effectLst>
                  <a:outerShdw blurRad="50800" dist="63500" dir="5400000" algn="ctr" rotWithShape="0">
                    <a:srgbClr val="001400"/>
                  </a:outerShdw>
                </a:effectLst>
                <a:latin typeface="ScalaJewel Pearl" pitchFamily="50" charset="0"/>
              </a:rPr>
              <a:t>No nos dimos cuenta de cuándo llegaron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E95585B-A47C-68D1-CA91-EA2EAB56BC5A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4288"/>
            <a:ext cx="9142858" cy="511428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3491880" y="339502"/>
            <a:ext cx="417646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7CBFF"/>
                  </a:outerShdw>
                </a:effectLst>
                <a:latin typeface="ScalaJewel Pearl" pitchFamily="50" charset="0"/>
              </a:rPr>
              <a:t>Cumplimos 21, llegamos a los  30, empujamos los 40, encontramos los 50, caímos en los 60 </a:t>
            </a:r>
          </a:p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7CBFF"/>
                  </a:outerShdw>
                </a:effectLst>
                <a:latin typeface="ScalaJewel Pearl" pitchFamily="50" charset="0"/>
              </a:rPr>
              <a:t>y nos golpearon</a:t>
            </a:r>
          </a:p>
          <a:p>
            <a:pPr algn="ctr"/>
            <a:r>
              <a:rPr lang="es-ES" sz="2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7CBFF"/>
                  </a:outerShdw>
                </a:effectLst>
                <a:latin typeface="ScalaJewel Pearl" pitchFamily="50" charset="0"/>
              </a:rPr>
              <a:t> los 70.</a:t>
            </a:r>
          </a:p>
        </p:txBody>
      </p:sp>
      <p:pic>
        <p:nvPicPr>
          <p:cNvPr id="6147" name="Picture 3" descr="E:\PPS  EXCLUSIVOS\- Envejecer\Imágenes\26 - 5c87d44417069ffdbf1d657aceaf91c5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699792" y="843558"/>
            <a:ext cx="29523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ScalaJewel Pearl" pitchFamily="50" charset="0"/>
              </a:rPr>
              <a:t>Después de esto jueves, viernes, sábado y domingo, se convirtieron en algo del día a día.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D72D424-E598-D1CE-77B8-D164B9821EF8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186CC412-A701-7E3A-EDE6-4E5FFA395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094255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283968" y="657379"/>
            <a:ext cx="30963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Todos los días se convierten en un círculo completo</a:t>
            </a:r>
          </a:p>
        </p:txBody>
      </p:sp>
      <p:pic>
        <p:nvPicPr>
          <p:cNvPr id="1029" name="Picture 5" descr="E:\PPS  EXCLUSIVOS\- Envejecer\Imágenes\26 - 87e34d50ed124b7709269cea75735f0f-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9244"/>
            <a:ext cx="9144000" cy="509425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324981"/>
            <a:ext cx="288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5">
                      <a:lumMod val="50000"/>
                    </a:schemeClr>
                  </a:outerShdw>
                </a:effectLst>
                <a:latin typeface="ScalaJewel Pearl" pitchFamily="50" charset="0"/>
              </a:rPr>
              <a:t>Almuerzo, tarde,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5">
                      <a:lumMod val="50000"/>
                    </a:schemeClr>
                  </a:outerShdw>
                </a:effectLst>
                <a:latin typeface="ScalaJewel Pearl" pitchFamily="50" charset="0"/>
              </a:rPr>
              <a:t>y llega la hora de acostarse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CA3423C-F571-A404-D3A0-4BE2C87754A8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97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Envejecer\Imágenes\27 - 76a27d31bbfa68fc4ef2c075d689f9d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63" y="-12700"/>
            <a:ext cx="917416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67944" y="483518"/>
            <a:ext cx="30243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990033"/>
                  </a:solidFill>
                </a:ln>
                <a:solidFill>
                  <a:srgbClr val="BD135C"/>
                </a:solidFill>
                <a:effectLst>
                  <a:outerShdw blurRad="38100" dist="38100" dir="5400000" algn="ctr" rotWithShape="0">
                    <a:schemeClr val="accent3">
                      <a:lumMod val="50000"/>
                    </a:schemeClr>
                  </a:outerShdw>
                </a:effectLst>
                <a:latin typeface="ScalaJewel Pearl" pitchFamily="50" charset="0"/>
              </a:rPr>
              <a:t>Y esto no termina aquí, entramos en los 90 </a:t>
            </a:r>
          </a:p>
          <a:p>
            <a:pPr algn="ctr"/>
            <a:r>
              <a:rPr lang="es-ES" sz="2800" dirty="0">
                <a:ln>
                  <a:solidFill>
                    <a:srgbClr val="990033"/>
                  </a:solidFill>
                </a:ln>
                <a:solidFill>
                  <a:srgbClr val="BD135C"/>
                </a:solidFill>
                <a:effectLst>
                  <a:outerShdw blurRad="38100" dist="38100" dir="5400000" algn="ctr" rotWithShape="0">
                    <a:schemeClr val="accent3">
                      <a:lumMod val="50000"/>
                    </a:schemeClr>
                  </a:outerShdw>
                </a:effectLst>
                <a:latin typeface="ScalaJewel Pearl" pitchFamily="50" charset="0"/>
              </a:rPr>
              <a:t>y  empezamos a decir:</a:t>
            </a:r>
          </a:p>
        </p:txBody>
      </p:sp>
      <p:pic>
        <p:nvPicPr>
          <p:cNvPr id="3078" name="Picture 6" descr="E:\PPS  EXCLUSIVOS\- Envejecer\Imágenes\28 - 6affda414ab68ba239d1ac4f9f86b39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0350" cy="51689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771550"/>
            <a:ext cx="46440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6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“Solo fueron 92 años”, </a:t>
            </a:r>
          </a:p>
          <a:p>
            <a:pPr algn="ctr"/>
            <a:r>
              <a:rPr lang="es-ES" sz="2800" dirty="0">
                <a:solidFill>
                  <a:schemeClr val="accent6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cuando nos </a:t>
            </a:r>
          </a:p>
          <a:p>
            <a:pPr algn="ctr"/>
            <a:r>
              <a:rPr lang="es-ES" sz="2800" dirty="0">
                <a:solidFill>
                  <a:schemeClr val="accent6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referimos a </a:t>
            </a:r>
          </a:p>
          <a:p>
            <a:pPr algn="ctr"/>
            <a:r>
              <a:rPr lang="es-ES" sz="2800" dirty="0">
                <a:solidFill>
                  <a:schemeClr val="accent6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los años pasados.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40FD5D1-A8BB-65AA-2674-95983D682A11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4DF9C9A0-A8ED-8E94-4001-62B37DFB3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" y="0"/>
            <a:ext cx="9133217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3347864" y="1103344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413A54"/>
                </a:solidFill>
                <a:effectLst>
                  <a:outerShdw blurRad="50800" dist="50800" dir="5400000" algn="ctr" rotWithShape="0">
                    <a:srgbClr val="FAA6A0"/>
                  </a:outerShdw>
                </a:effectLst>
                <a:latin typeface="ScalaJewel Pearl" pitchFamily="50" charset="0"/>
              </a:rPr>
              <a:t>En el camino de los 90, </a:t>
            </a:r>
          </a:p>
          <a:p>
            <a:pPr algn="ctr"/>
            <a:r>
              <a:rPr lang="es-ES" sz="2800" dirty="0">
                <a:solidFill>
                  <a:srgbClr val="413A54"/>
                </a:solidFill>
                <a:effectLst>
                  <a:outerShdw blurRad="50800" dist="50800" dir="5400000" algn="ctr" rotWithShape="0">
                    <a:srgbClr val="FAA6A0"/>
                  </a:outerShdw>
                </a:effectLst>
                <a:latin typeface="ScalaJewel Pearl" pitchFamily="50" charset="0"/>
              </a:rPr>
              <a:t>extrañas cosas empiezan a pasar,</a:t>
            </a:r>
          </a:p>
        </p:txBody>
      </p:sp>
      <p:pic>
        <p:nvPicPr>
          <p:cNvPr id="3080" name="Picture 8" descr="E:\PPS  EXCLUSIVOS\- Envejecer\Imágenes\32 - e50beda570e47aa334b91c28220543c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1131590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3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528416"/>
                  </a:outerShdw>
                </a:effectLst>
                <a:latin typeface="ScalaJewel Pearl" pitchFamily="50" charset="0"/>
              </a:rPr>
              <a:t>Tenemos casi 100 años y somos niños de nuevo, diciendo: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D58EB48-AFE4-0388-ECD9-848486F8EBBA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FFFF00"/>
            </a:gs>
            <a:gs pos="100000">
              <a:srgbClr val="37441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Envejecer\Imágenes\33 - b97dce16f9270b2545210fb37d536582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52120" y="771550"/>
            <a:ext cx="31683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002200"/>
                  </a:outerShdw>
                </a:effectLst>
                <a:latin typeface="ScalaJewel Pearl" pitchFamily="50" charset="0"/>
              </a:rPr>
              <a:t>“Tengo 100 y medio” </a:t>
            </a:r>
          </a:p>
          <a:p>
            <a:pPr algn="ctr"/>
            <a:r>
              <a:rPr lang="es-ES" sz="2800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002200"/>
                  </a:outerShdw>
                </a:effectLst>
                <a:latin typeface="ScalaJewel Pearl" pitchFamily="50" charset="0"/>
              </a:rPr>
              <a:t>Cuando alguien nos pregunta cuál es nuestra edad</a:t>
            </a:r>
          </a:p>
        </p:txBody>
      </p:sp>
      <p:pic>
        <p:nvPicPr>
          <p:cNvPr id="4101" name="Picture 5" descr="E:\PPS  EXCLUSIVOS\- Envejecer\Imágenes\166f824ef1af9e8dc9ae55b0af62402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51720" y="1059582"/>
            <a:ext cx="38164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C00000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ScalaJewel Pearl" pitchFamily="50" charset="0"/>
              </a:rPr>
              <a:t>Cada mes, semana y día que pasa se vuelve significativo para nosotros.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D7BA859-1EA7-F6C2-6E78-877AC72F82E7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81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Envejecer\Imágenes\33 - 5a63497cdff2aef29714bac9f6c9dccc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31640" y="77155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EA0075"/>
                </a:solidFill>
                <a:effectLst>
                  <a:outerShdw blurRad="50800" dist="50800" dir="5400000" algn="ctr" rotWithShape="0">
                    <a:srgbClr val="2B3616"/>
                  </a:outerShdw>
                </a:effectLst>
                <a:latin typeface="ScalaJewel Pearl" pitchFamily="50" charset="0"/>
              </a:rPr>
              <a:t>Envejecer es inevitable, pero mantenernos jóvenes no es imposible.</a:t>
            </a:r>
          </a:p>
        </p:txBody>
      </p:sp>
      <p:pic>
        <p:nvPicPr>
          <p:cNvPr id="2054" name="Picture 6" descr="E:\PPS  EXCLUSIVOS\- Envejecer\Imágenes\7450dbd5b7502e37186aecc498d9c87f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15816" y="1203598"/>
            <a:ext cx="38164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422100"/>
                </a:solidFill>
                <a:effectLst>
                  <a:outerShdw blurRad="50800" dist="50800" dir="5400000" algn="ctr" rotWithShape="0">
                    <a:srgbClr val="59430D"/>
                  </a:outerShdw>
                </a:effectLst>
                <a:latin typeface="ScalaJewel Pearl" pitchFamily="50" charset="0"/>
              </a:rPr>
              <a:t>Después de todos estos años, sólo quiero que recuerdes esto …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4BB86A6-5BB4-4726-DA11-B4ADDA9CB412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85000"/>
                <a:lumOff val="15000"/>
              </a:schemeClr>
            </a:gs>
            <a:gs pos="50000">
              <a:schemeClr val="tx1">
                <a:lumMod val="65000"/>
                <a:lumOff val="35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nvejecer\Imágenes\18bd82ff714b55ccab36c2c83b57088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771550"/>
            <a:ext cx="32403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>
                      <a:lumMod val="75000"/>
                      <a:lumOff val="25000"/>
                    </a:schemeClr>
                  </a:outerShdw>
                </a:effectLst>
                <a:latin typeface="ScalaJewel Pearl" pitchFamily="50" charset="0"/>
              </a:rPr>
              <a:t>Ignora los números, como la edad, el peso y la estatura.</a:t>
            </a:r>
          </a:p>
          <a:p>
            <a:pPr algn="ctr"/>
            <a:r>
              <a:rPr lang="es-ES" sz="28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>
                      <a:lumMod val="75000"/>
                      <a:lumOff val="25000"/>
                    </a:schemeClr>
                  </a:outerShdw>
                </a:effectLst>
                <a:latin typeface="ScalaJewel Pearl" pitchFamily="50" charset="0"/>
              </a:rPr>
              <a:t>Deja que los médicos se ocupen de eso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D8A2C37-1A8A-DE0A-34F1-D77FBEE558FD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B9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vejecer\Imágenes\35 - b4f444f892de533c7ea06e49665d2a7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2499742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FF6DB6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Pearl" pitchFamily="50" charset="0"/>
              </a:rPr>
              <a:t>Mantén solo amigos alegres</a:t>
            </a:r>
          </a:p>
        </p:txBody>
      </p:sp>
      <p:pic>
        <p:nvPicPr>
          <p:cNvPr id="6147" name="Picture 3" descr="E:\PPS  EXCLUSIVOS\- Envejecer\Imágenes\36 - 3a3a4f92a0fe9a9a4a140d14db9b4dd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63688" y="1347614"/>
            <a:ext cx="3384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374937"/>
                </a:solidFill>
                <a:effectLst>
                  <a:outerShdw blurRad="50800" dist="50800" dir="5400000" algn="ctr" rotWithShape="0">
                    <a:srgbClr val="70826C"/>
                  </a:outerShdw>
                </a:effectLst>
                <a:latin typeface="ScalaJewel Pearl" pitchFamily="50" charset="0"/>
              </a:rPr>
              <a:t>Los gruñones no te sientan bien.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AB0E7E7-09D7-9B3A-D02D-5A324C4BBBBA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3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nvejecer\Imágenes\38 - 2623b1b5e246effb348e7d25349de3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7172" name="Picture 4" descr="E:\PPS  EXCLUSIVOS\- Envejecer\Imágenes\37 - 2623b1b5e246effb348e7d25349de3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915566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1F241E"/>
                </a:solidFill>
                <a:effectLst>
                  <a:outerShdw blurRad="50800" dist="50800" dir="5400000" algn="ctr" rotWithShape="0">
                    <a:srgbClr val="515E4E"/>
                  </a:outerShdw>
                </a:effectLst>
                <a:latin typeface="ScalaJewel Pearl" pitchFamily="50" charset="0"/>
              </a:rPr>
              <a:t>Nunca dejes de aprender, </a:t>
            </a:r>
          </a:p>
          <a:p>
            <a:pPr algn="ctr"/>
            <a:r>
              <a:rPr lang="es-ES" sz="2800" dirty="0">
                <a:solidFill>
                  <a:srgbClr val="1F241E"/>
                </a:solidFill>
                <a:effectLst>
                  <a:outerShdw blurRad="50800" dist="50800" dir="5400000" algn="ctr" rotWithShape="0">
                    <a:srgbClr val="515E4E"/>
                  </a:outerShdw>
                </a:effectLst>
                <a:latin typeface="ScalaJewel Pearl" pitchFamily="50" charset="0"/>
              </a:rPr>
              <a:t>no permitas que tu edad te engañe</a:t>
            </a:r>
          </a:p>
        </p:txBody>
      </p:sp>
      <p:pic>
        <p:nvPicPr>
          <p:cNvPr id="5124" name="Picture 4" descr="E:\PPS  EXCLUSIVOS\- Envejecer\Imágenes\39 - faf81eb2af4367c61aa9fad0d18ad2b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1113"/>
            <a:ext cx="9143999" cy="513238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1203598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8DBD9F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Pearl" pitchFamily="50" charset="0"/>
              </a:rPr>
              <a:t>Puedes aprender todo lo que quieras si tu salud te lo permite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8E0E31D-3FD9-CE28-D90D-B34856062CFD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vejecer\Imágenes\cdeef3590aaccdb9de7ff77540a2e6a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35896" y="1131590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bg2"/>
                  </a:outerShdw>
                </a:effectLst>
                <a:latin typeface="ScalaJewel Pearl" pitchFamily="50" charset="0"/>
              </a:rPr>
              <a:t>Disfruta </a:t>
            </a:r>
          </a:p>
          <a:p>
            <a:pPr algn="ctr"/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bg2"/>
                  </a:outerShdw>
                </a:effectLst>
                <a:latin typeface="ScalaJewel Pearl" pitchFamily="50" charset="0"/>
              </a:rPr>
              <a:t>las cosas pequeñas</a:t>
            </a:r>
          </a:p>
          <a:p>
            <a:pPr algn="ctr"/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bg2"/>
                  </a:outerShdw>
                </a:effectLst>
                <a:latin typeface="ScalaJewel Pearl" pitchFamily="50" charset="0"/>
              </a:rPr>
              <a:t>¡Si no las </a:t>
            </a:r>
          </a:p>
          <a:p>
            <a:pPr algn="ctr"/>
            <a:r>
              <a:rPr lang="es-ES" sz="28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bg2"/>
                  </a:outerShdw>
                </a:effectLst>
                <a:latin typeface="ScalaJewel Pearl" pitchFamily="50" charset="0"/>
              </a:rPr>
              <a:t>puedes ver, búscalas!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06650F3-6C32-6FC4-013D-163EE38C61E2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CD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Envejecer\Imágenes\41 - 565a416889194abb4881660d995962a0-.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483518"/>
            <a:ext cx="40324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C00000"/>
                </a:solidFill>
                <a:effectLst>
                  <a:outerShdw blurRad="50800" dist="50800" dir="5400000" algn="ctr" rotWithShape="0">
                    <a:srgbClr val="9A0000"/>
                  </a:outerShdw>
                </a:effectLst>
                <a:latin typeface="ScalaJewel Pearl" pitchFamily="50" charset="0"/>
              </a:rPr>
              <a:t>Ríe a menudo. </a:t>
            </a:r>
          </a:p>
          <a:p>
            <a:pPr algn="ctr"/>
            <a:r>
              <a:rPr lang="es-ES" sz="2800" dirty="0">
                <a:solidFill>
                  <a:srgbClr val="C00000"/>
                </a:solidFill>
                <a:effectLst>
                  <a:outerShdw blurRad="50800" dist="50800" dir="5400000" algn="ctr" rotWithShape="0">
                    <a:srgbClr val="9A0000"/>
                  </a:outerShdw>
                </a:effectLst>
                <a:latin typeface="ScalaJewel Pearl" pitchFamily="50" charset="0"/>
              </a:rPr>
              <a:t>La edad no puede hacer nada en contra de esto.</a:t>
            </a:r>
          </a:p>
        </p:txBody>
      </p:sp>
      <p:pic>
        <p:nvPicPr>
          <p:cNvPr id="3074" name="Picture 2" descr="E:\PPS  EXCLUSIVOS\- Envejecer\Imágenes\4803c5eb2769e81106f60536f77985e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555526"/>
            <a:ext cx="40324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bg2">
                      <a:lumMod val="10000"/>
                    </a:schemeClr>
                  </a:outerShdw>
                </a:effectLst>
                <a:latin typeface="ScalaJewel Pearl" pitchFamily="50" charset="0"/>
              </a:rPr>
              <a:t>Toma cualquier oportunidad para reír hasta que te quedes sin  respiración.</a:t>
            </a:r>
          </a:p>
        </p:txBody>
      </p:sp>
      <p:pic>
        <p:nvPicPr>
          <p:cNvPr id="3075" name="Picture 3" descr="E:\PPS  EXCLUSIVOS\- Envejecer\Imágenes\43 - 19c5ff6c9d66c0c6786464125828a9b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23928" y="771550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Es bueno llorar de vez en cuando.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44C027C-8FDD-CE70-D479-A147C33CAA41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C7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nvejecer\Imágenes\0df0233fd4dcc38c516b0827024361f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63" y="-12700"/>
            <a:ext cx="9204326" cy="51689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835697" y="699542"/>
            <a:ext cx="324035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effectLst>
                  <a:outerShdw blurRad="50800" dist="50800" dir="5400000" algn="ctr" rotWithShape="0">
                    <a:srgbClr val="8B7B41"/>
                  </a:outerShdw>
                </a:effectLst>
                <a:latin typeface="ScalaJewel Pearl" pitchFamily="50" charset="0"/>
              </a:rPr>
              <a:t>Envejecer significa que vas a experimentar más y más dolor y mas resistencia.</a:t>
            </a:r>
          </a:p>
        </p:txBody>
      </p:sp>
      <p:pic>
        <p:nvPicPr>
          <p:cNvPr id="4099" name="Picture 3" descr="E:\PPS  EXCLUSIVOS\- Envejecer\Imágenes\45 - abff3560e9256e9e923631a78385af2e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039544" y="771550"/>
            <a:ext cx="3636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4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422B6B"/>
                  </a:outerShdw>
                </a:effectLst>
                <a:latin typeface="ScalaJewel Pearl" pitchFamily="50" charset="0"/>
              </a:rPr>
              <a:t>Sólo recuerda que debes seguir adelante.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F144F4-4B22-CD73-3372-643262564C50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94A5F27-9A1C-71B8-3060-E95DF4AF78DA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Envejecer\Imágenes\c4e3260456f172c3d9093f8fb0b9200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9" y="843558"/>
            <a:ext cx="316835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ScalaJewel Pearl" pitchFamily="50" charset="0"/>
              </a:rPr>
              <a:t>Rodéate de lo que amas.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ScalaJewel Pearl" pitchFamily="50" charset="0"/>
              </a:rPr>
              <a:t>No importa si es un familiar, una mascota, una planta o simplemente cosas.</a:t>
            </a:r>
          </a:p>
        </p:txBody>
      </p:sp>
      <p:pic>
        <p:nvPicPr>
          <p:cNvPr id="5123" name="Picture 3" descr="E:\PPS  EXCLUSIVOS\- Envejecer\Imágenes\47 - 99f83a7ab78799dec53e602ed9c89566-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63888" y="1347614"/>
            <a:ext cx="33123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Rodéate de aquello que te haga feliz</a:t>
            </a:r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vejecer\Imágenes\48 - 9dae8068ab35277254c99073e4a501ab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843558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C00000"/>
                  </a:outerShdw>
                </a:effectLst>
                <a:latin typeface="ScalaJewel Pearl" pitchFamily="50" charset="0"/>
              </a:rPr>
              <a:t>Cuida tu salud.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C00000"/>
                  </a:outerShdw>
                </a:effectLst>
                <a:latin typeface="ScalaJewel Pearl" pitchFamily="50" charset="0"/>
              </a:rPr>
              <a:t>Si está bien, presérvala</a:t>
            </a:r>
          </a:p>
        </p:txBody>
      </p:sp>
      <p:pic>
        <p:nvPicPr>
          <p:cNvPr id="6147" name="Picture 3" descr="E:\PPS  EXCLUSIVOS\- Envejecer\Imágenes\49 - 62351fb07ebc6cc2573a75bf1e820927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779912" y="1131590"/>
            <a:ext cx="3256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FFC000"/>
                  </a:outerShdw>
                </a:effectLst>
                <a:latin typeface="ScalaJewel Pearl" pitchFamily="50" charset="0"/>
              </a:rPr>
              <a:t>Si es inestable, mejórala.</a:t>
            </a:r>
          </a:p>
        </p:txBody>
      </p:sp>
      <p:pic>
        <p:nvPicPr>
          <p:cNvPr id="2050" name="Picture 2" descr="E:\PPS  EXCLUSIVOS\- Envejecer\Imágenes\50 - e612a172216130ca6c6fb0d5e69c7d0f-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339752" y="627534"/>
            <a:ext cx="2515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181E0C"/>
                  </a:outerShdw>
                </a:effectLst>
                <a:latin typeface="ScalaJewel Pearl" pitchFamily="50" charset="0"/>
              </a:rPr>
              <a:t>Si está más allá de lo que puedes hacer, busca ayuda.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D69C0CF-FB5F-9D94-666B-8741ABA1ED8C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B6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Envejecer\Imágenes\51 - bcef72170bff323622e5d8f075fdfb8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9912" y="915566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No tomes viajes de culpabilidad.</a:t>
            </a:r>
          </a:p>
        </p:txBody>
      </p:sp>
      <p:pic>
        <p:nvPicPr>
          <p:cNvPr id="3075" name="Picture 3" descr="E:\PPS  EXCLUSIVOS\- Envejecer\Imágenes\51 - 425ec453215e55c149793fa04467f2d1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2300" y="627534"/>
            <a:ext cx="43777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3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tx1">
                      <a:lumMod val="50000"/>
                      <a:lumOff val="50000"/>
                    </a:schemeClr>
                  </a:outerShdw>
                </a:effectLst>
                <a:latin typeface="ScalaJewel Pearl" pitchFamily="50" charset="0"/>
              </a:rPr>
              <a:t>Preocuparte por experiencias del pasado no mejorará tu situación actual.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A1814EA-4B61-58AE-C3EA-662DB19B1BC2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Envejecer\Imágenes\db82c0d701495c761a92b024379d61d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555526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accent6">
                    <a:lumMod val="40000"/>
                    <a:lumOff val="60000"/>
                  </a:schemeClr>
                </a:solidFill>
                <a:latin typeface="ScalaJewel Pearl" pitchFamily="50" charset="0"/>
              </a:rPr>
              <a:t>Acepta las cosas como son y trata de olvidar lo que no te hace bien.</a:t>
            </a:r>
          </a:p>
        </p:txBody>
      </p:sp>
      <p:pic>
        <p:nvPicPr>
          <p:cNvPr id="4100" name="Picture 4" descr="E:\PPS  EXCLUSIVOS\- Envejecer\Imágenes\54 - be1a901aea2d32b9c6c30544c8d62a1d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1923678"/>
            <a:ext cx="3600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Dile a tus seres queridos cuánto los amas, en cada oportunidad.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2393830-1276-ED63-9A71-863F1EC98D2C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50000">
              <a:schemeClr val="bg2">
                <a:lumMod val="5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Envejecer\Imágenes\e980dfd6dd958d81bf13f797eccaf07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627534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A69B62"/>
                </a:solidFill>
                <a:effectLst>
                  <a:outerShdw blurRad="50800" dist="50800" dir="5400000" algn="ctr" rotWithShape="0">
                    <a:srgbClr val="0F0E09"/>
                  </a:outerShdw>
                </a:effectLst>
                <a:latin typeface="ScalaJewel Pearl" pitchFamily="50" charset="0"/>
              </a:rPr>
              <a:t>Y finalmente recuerda:</a:t>
            </a:r>
          </a:p>
        </p:txBody>
      </p:sp>
      <p:pic>
        <p:nvPicPr>
          <p:cNvPr id="2052" name="Picture 4" descr="E:\PPS  EXCLUSIVOS\- Envejecer\Imágenes\996a65023da4f3a0a20483631d7175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1563638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rgbClr val="0070C0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  <a:cs typeface="Calibri" pitchFamily="34" charset="0"/>
              </a:rPr>
              <a:t>“La vida no se mide por las veces que respiras, sino por el número de veces que te quedas sin aliento”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55E6754-C2EA-1F3F-90D3-431C71D4453D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074" name="Picture 2" descr="E:\PPS  EXCLUSIVOS\- Envejecer\Imágenes\d0ebcbd0c06b014ad23a495c49fb7fd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915566"/>
            <a:ext cx="1736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  <a:latin typeface="ScalaJewel Pearl" pitchFamily="50" charset="0"/>
              </a:rPr>
              <a:t>JULIO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44287" y="2611129"/>
            <a:ext cx="45977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  <a:latin typeface="ScalaJewel Pearl" pitchFamily="50" charset="0"/>
              </a:rPr>
              <a:t>Música: TIEMPO DE VALS</a:t>
            </a:r>
          </a:p>
          <a:p>
            <a:r>
              <a:rPr lang="es-ES" sz="2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  <a:latin typeface="ScalaJewel Pearl" pitchFamily="50" charset="0"/>
              </a:rPr>
              <a:t>CHAYANNE E INSTRUMENTAL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7812360" y="3363838"/>
            <a:ext cx="1008112" cy="1331277"/>
            <a:chOff x="3091525" y="2847045"/>
            <a:chExt cx="1278059" cy="1213000"/>
          </a:xfrm>
        </p:grpSpPr>
        <p:sp>
          <p:nvSpPr>
            <p:cNvPr id="6" name="20 CuadroTexto"/>
            <p:cNvSpPr txBox="1"/>
            <p:nvPr/>
          </p:nvSpPr>
          <p:spPr>
            <a:xfrm>
              <a:off x="3091525" y="3765592"/>
              <a:ext cx="1278059" cy="29445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500" dirty="0">
                  <a:blipFill>
                    <a:blip r:embed="rId4"/>
                    <a:stretch>
                      <a:fillRect/>
                    </a:stretch>
                  </a:blipFill>
                  <a:effectLst>
                    <a:glow rad="63500">
                      <a:srgbClr val="C6605E">
                        <a:alpha val="40000"/>
                      </a:srgbClr>
                    </a:glo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82815" y="2847045"/>
              <a:ext cx="1038285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F7351107-4C37-DE88-333E-85E84D87628E}"/>
              </a:ext>
            </a:extLst>
          </p:cNvPr>
          <p:cNvSpPr/>
          <p:nvPr/>
        </p:nvSpPr>
        <p:spPr>
          <a:xfrm>
            <a:off x="-42863" y="33468"/>
            <a:ext cx="9186863" cy="511003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2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2" grpId="0"/>
      <p:bldP spid="3" grpId="0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D39908D9-29DE-40DE-DE48-34C0CEED5F19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321403B1-9D3D-1D9D-FD7A-9BADA6B37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87CD8F3-5AC3-E348-AF13-E8226E0DC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F3661FA8-7347-A3EC-7BB3-41F9F44F8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76882E1-B89B-6D5D-D350-5E89F3729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8955EE0-AF5F-F097-0935-1A71125E88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22E9ED92-FB57-6576-94E0-8FA9E69FE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57D4894-75C7-AA2B-5A16-D49DEF8E8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CD1D9A67-1046-6601-68DF-B73CD6041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5FC028A1-1E2D-A9E0-BB00-807864DB5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0C2F248E-BB83-AA07-A5D1-6F1289417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D7D75EE8-4E66-9820-6A6A-1335B7009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BEF75E1C-B615-41EE-A2EF-28452BE50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70C918C3-ED6C-ED43-5AFD-0C0B84800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92977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3965</TotalTime>
  <Words>808</Words>
  <Application>Microsoft Office PowerPoint</Application>
  <PresentationFormat>Presentación en pantalla (16:9)</PresentationFormat>
  <Paragraphs>88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40" baseType="lpstr">
      <vt:lpstr>Mistletoe</vt:lpstr>
      <vt:lpstr>Kristen ITC</vt:lpstr>
      <vt:lpstr>ScalaJewel Pearl</vt:lpstr>
      <vt:lpstr>Arial</vt:lpstr>
      <vt:lpstr>ChopinScript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39</cp:revision>
  <dcterms:created xsi:type="dcterms:W3CDTF">2022-08-18T13:44:48Z</dcterms:created>
  <dcterms:modified xsi:type="dcterms:W3CDTF">2024-07-06T19:18:53Z</dcterms:modified>
</cp:coreProperties>
</file>