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6" r:id="rId3"/>
    <p:sldId id="258" r:id="rId4"/>
    <p:sldId id="259" r:id="rId5"/>
    <p:sldId id="260" r:id="rId6"/>
    <p:sldId id="261" r:id="rId7"/>
    <p:sldId id="271" r:id="rId8"/>
    <p:sldId id="262" r:id="rId9"/>
    <p:sldId id="263" r:id="rId10"/>
    <p:sldId id="264" r:id="rId11"/>
    <p:sldId id="265" r:id="rId12"/>
    <p:sldId id="266" r:id="rId13"/>
    <p:sldId id="267" r:id="rId14"/>
    <p:sldId id="275" r:id="rId15"/>
    <p:sldId id="268" r:id="rId16"/>
    <p:sldId id="269" r:id="rId17"/>
    <p:sldId id="270" r:id="rId18"/>
    <p:sldId id="277" r:id="rId19"/>
    <p:sldId id="272" r:id="rId20"/>
    <p:sldId id="278" r:id="rId21"/>
    <p:sldId id="273" r:id="rId22"/>
    <p:sldId id="279" r:id="rId2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Wgj4QkEoyqtq/6pKZT0MA==" hashData="ANWUgSLEBVo1phRdN3asf8Tkt/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0000"/>
    <a:srgbClr val="6386D3"/>
    <a:srgbClr val="F8B692"/>
    <a:srgbClr val="F59367"/>
    <a:srgbClr val="00A4DE"/>
    <a:srgbClr val="6666FF"/>
    <a:srgbClr val="CC66FF"/>
    <a:srgbClr val="3333CC"/>
    <a:srgbClr val="CC00CC"/>
    <a:srgbClr val="5093D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6" autoAdjust="0"/>
    <p:restoredTop sz="94913" autoAdjust="0"/>
  </p:normalViewPr>
  <p:slideViewPr>
    <p:cSldViewPr>
      <p:cViewPr varScale="1">
        <p:scale>
          <a:sx n="55" d="100"/>
          <a:sy n="55" d="100"/>
        </p:scale>
        <p:origin x="-102" y="-14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7608A1-DB2C-49E0-A8D5-6FD56008BE13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9AB54E-DC7E-43B3-88EB-B0098946E0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01E60-444F-4786-9FA7-0C0C01F36B27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9442B-6645-4CD8-B309-B202730C1A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9AB01E60-444F-4786-9FA7-0C0C01F36B27}" type="datetimeFigureOut">
              <a:rPr lang="es-ES" smtClean="0"/>
              <a:pPr/>
              <a:t>13/01/2020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4149442B-6645-4CD8-B309-B202730C1A0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E:\PPS DE CREACION PROPIA - EXCLUSIVOS\- Enero\Imágenes\hermosos paisajes naturales con rios lagos montañas y amaneceres (8)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05" name="Picture 1" descr="E:\PPS DE CREACION PROPIA - EXCLUSIVOS\- Enero\Imágenes\1 - hermosos paisajes naturales con rios lagos montañas y amaneceres (8)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813" y="-6350"/>
            <a:ext cx="9193213" cy="5157788"/>
          </a:xfrm>
          <a:prstGeom prst="rect">
            <a:avLst/>
          </a:prstGeom>
          <a:noFill/>
        </p:spPr>
      </p:pic>
      <p:pic>
        <p:nvPicPr>
          <p:cNvPr id="12" name="Picture 20" descr="https://fontmeme.com/temporary/fb8cb79ca891a3308dd3d392eee3cc13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3635897" y="555527"/>
            <a:ext cx="3456384" cy="1042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7" descr="E:\PPS DE CREACION PROPIA - EXCLUSIVOS\- Enero\Imágenes\972-9727496_frozen-clipart-snowflake-design-copos-de-nieve-frozen.png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3275856" y="1851670"/>
            <a:ext cx="1872208" cy="1278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98" name="Picture 6" descr="E:\PPS DE CREACION PROPIA - EXCLUSIVOS\- Enero\Imágenes\hermosos paisajes naturales con rios lagos montañas y amaneceres (8)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7544" y="483518"/>
            <a:ext cx="8208912" cy="4248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99" name="Picture 7" descr="E:\PPS DE CREACION PROPIA - EXCLUSIVOS\- Enero\Imágenes\hermosos paisajes naturales con rios lagos montañas y amaneceres (8)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971600" y="771550"/>
            <a:ext cx="7272808" cy="360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00" name="Picture 8" descr="E:\PPS DE CREACION PROPIA - EXCLUSIVOS\- Enero\Imágenes\hermosos paisajes naturales con rios lagos montañas y amaneceres (8)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475656" y="1131590"/>
            <a:ext cx="6264696" cy="288032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>
    <p:sndAc>
      <p:stSnd>
        <p:snd r:embed="rId2" name="The Beginning   Nikos Ignatiad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5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4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1" name="Picture 1" descr="E:\PPS DE CREACION PROPIA - EXCLUSIVOS\- Enero\Imágenes\2 - abe1bf22-37fb-45d7-b585-17f2ef1fe1a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3130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39952" y="1923678"/>
            <a:ext cx="38895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3192"/>
                </a:solidFill>
                <a:latin typeface="Matura MT Script Capitals" pitchFamily="66" charset="0"/>
              </a:rPr>
              <a:t>Para este mes de Enero</a:t>
            </a:r>
          </a:p>
          <a:p>
            <a:pPr algn="ctr"/>
            <a:r>
              <a:rPr lang="es-ES" sz="28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003192"/>
                </a:solidFill>
                <a:latin typeface="Matura MT Script Capitals" pitchFamily="66" charset="0"/>
              </a:rPr>
              <a:t>Te deseo:</a:t>
            </a:r>
            <a:endParaRPr lang="es-ES" sz="280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003192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4B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DE CREACION PROPIA - EXCLUSIVOS\- Enero\Imágenes\3 - Descargar Pack Bellos Fondos de paisajes HD (15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3524" cy="514032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411510"/>
            <a:ext cx="532859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al igual que se renueva el año, renueves tus alegrías y las ganas de luchar</a:t>
            </a:r>
            <a:endParaRPr lang="es-ES" sz="26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05D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977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5093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0" dur="6000" fill="hold"/>
                                        <p:tgtEl>
                                          <p:spTgt spid="194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5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7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DE CREACION PROPIA - EXCLUSIVOS\- Enero\Imágenes\4 - cbb99a23-280c-4601-a4a1-5c56e26d5ad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483518"/>
            <a:ext cx="4392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319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Cualquier cosa que </a:t>
            </a:r>
          </a:p>
          <a:p>
            <a:pPr algn="ctr"/>
            <a:r>
              <a:rPr lang="es-ES" sz="2800" dirty="0" smtClean="0">
                <a:ln>
                  <a:solidFill>
                    <a:srgbClr val="00319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hayas decidido hacer, </a:t>
            </a:r>
          </a:p>
          <a:p>
            <a:pPr algn="ctr"/>
            <a:r>
              <a:rPr lang="es-ES" sz="2800" dirty="0" smtClean="0">
                <a:ln>
                  <a:solidFill>
                    <a:srgbClr val="00319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hazla con todas tus fuerzas</a:t>
            </a:r>
            <a:endParaRPr lang="es-ES" sz="2800" dirty="0">
              <a:ln>
                <a:solidFill>
                  <a:srgbClr val="003192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09" name="Picture 1" descr="E:\PPS DE CREACION PROPIA - EXCLUSIVOS\- Enero\Imágenes\5 - 4b7870e191dd499bfd1e33b4d599ecc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3363838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Ser desgraciado es un hábito; ser feliz es un hábito;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7410" name="Picture 2" descr="E:\PPS DE CREACION PROPIA - EXCLUSIVOS\- Enero\Imágenes\6 - Fotos-de-hermosas-paisajes-con-nubes-y-montañas-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2355726"/>
            <a:ext cx="4903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Y tú tienes la opción de elegir</a:t>
            </a:r>
            <a:endParaRPr lang="es-ES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6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3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DE CREACION PROPIA - EXCLUSIVOS\- Enero\Imágenes\7 - Atardecer-rosad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28125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411510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Nuestra mayor gloria no está en no caer nunca, </a:t>
            </a:r>
          </a:p>
          <a:p>
            <a:pPr algn="ctr"/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sino en levantarnos cada vez que caemos</a:t>
            </a:r>
            <a:endParaRPr lang="es-ES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DE CREACION PROPIA - EXCLUSIVOS\- Enero\Imágenes\8 - colorful-full-moon_90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-9525"/>
            <a:ext cx="9191626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99792" y="483518"/>
            <a:ext cx="309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990099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Solo hay una cosa que hace tu sueño imposible:</a:t>
            </a:r>
            <a:endParaRPr lang="es-ES" sz="2800" dirty="0">
              <a:ln>
                <a:solidFill>
                  <a:srgbClr val="990099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5362" name="Picture 2" descr="E:\PPS DE CREACION PROPIA - EXCLUSIVOS\- Enero\Imágenes\9 - planets_on_the_night_sky_above_the_beach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9172576" cy="515302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47864" y="771550"/>
            <a:ext cx="3219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23046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El miedo al fracaso</a:t>
            </a:r>
            <a:endParaRPr lang="es-ES" sz="2800" dirty="0">
              <a:ln>
                <a:solidFill>
                  <a:srgbClr val="230462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01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7" name="Picture 1" descr="E:\PPS DE CREACION PROPIA - EXCLUSIVOS\- Enero\Imágenes\10 - Recovered_JPEG_151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3333CC"/>
          </a:solidFill>
        </p:spPr>
      </p:pic>
      <p:sp>
        <p:nvSpPr>
          <p:cNvPr id="2" name="1 CuadroTexto"/>
          <p:cNvSpPr txBox="1"/>
          <p:nvPr/>
        </p:nvSpPr>
        <p:spPr>
          <a:xfrm>
            <a:off x="323528" y="411510"/>
            <a:ext cx="41764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71487E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Cuando creas que lo has perdido todo, </a:t>
            </a:r>
          </a:p>
          <a:p>
            <a:pPr algn="ctr"/>
            <a:r>
              <a:rPr lang="es-ES" sz="2800" dirty="0" smtClean="0">
                <a:ln>
                  <a:solidFill>
                    <a:srgbClr val="71487E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siempre habrá personas que te ayudarán a superarlo.</a:t>
            </a:r>
            <a:endParaRPr lang="es-ES" sz="2800" dirty="0">
              <a:ln>
                <a:solidFill>
                  <a:srgbClr val="71487E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rgbClr val="CC00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solidFill>
            <a:srgbClr val="3333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rgbClr val="CC00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3333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rgbClr val="CC00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3333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rgbClr val="CC00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solidFill>
            <a:srgbClr val="3333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solidFill>
            <a:srgbClr val="CC00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3333CC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15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3" name="Picture 1" descr="E:\PPS DE CREACION PROPIA - EXCLUSIVOS\- Enero\Imágenes\11 - Fondo-del-espacio-de-la-galaxia-del-universo-fondo-de-la-fiesta-de-cumplea-os-fondo.jpg_q5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48762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483518"/>
            <a:ext cx="42484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Los errores no importan, siempre y cuando sepas corregirlos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67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DE CREACION PROPIA - EXCLUSIVOS\- Enero\Imágenes\12 - 12715364_581353452013480_304207571966992173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37650" cy="51387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2931790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Las cosas mas simples pueden traer la mayor felicidad</a:t>
            </a:r>
            <a:endParaRPr lang="es-ES" sz="28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3B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89" name="Picture 1" descr="E:\PPS DE CREACION PROPIA - EXCLUSIVOS\- Enero\Imágenes\13 - amor_y_estrellas-1812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3524" cy="5143500"/>
          </a:xfrm>
          <a:prstGeom prst="rect">
            <a:avLst/>
          </a:prstGeom>
          <a:solidFill>
            <a:srgbClr val="0047B0"/>
          </a:solidFill>
        </p:spPr>
      </p:pic>
      <p:sp>
        <p:nvSpPr>
          <p:cNvPr id="2" name="1 CuadroTexto"/>
          <p:cNvSpPr txBox="1"/>
          <p:nvPr/>
        </p:nvSpPr>
        <p:spPr>
          <a:xfrm>
            <a:off x="3995936" y="1203598"/>
            <a:ext cx="4392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La verdadera felicidad es disfrutar el presente, </a:t>
            </a:r>
          </a:p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sin dependencia ansiosa sobre el futuro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5" name="Picture 1" descr="E:\PPS DE CREACION PROPIA - EXCLUSIVOS\- Enero\Imágenes\14 - 10256719_658467544219295_4382164808160532197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67944" y="2211710"/>
            <a:ext cx="4680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Los retos son los que hacen que la vida sea interesante y superarlos es lo que hace que la vida tenga sentido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36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DE CREACION PROPIA - EXCLUSIVOS\- Enero\Imágenes\15 - estrella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100" cy="5153026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699542"/>
            <a:ext cx="468052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Cuando notes que te tambaleas, verás que llegan refuerzos y</a:t>
            </a:r>
          </a:p>
          <a:p>
            <a:pPr algn="ctr"/>
            <a:r>
              <a:rPr lang="es-ES" sz="26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te sostienen hasta hacerte </a:t>
            </a:r>
          </a:p>
          <a:p>
            <a:pPr algn="ctr"/>
            <a:r>
              <a:rPr lang="es-ES" sz="26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mas fuerte.</a:t>
            </a:r>
            <a:endParaRPr lang="es-ES" sz="26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66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2D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DE CREACION PROPIA - EXCLUSIVOS\- Enero\Imágenes\16 - paisaje nocturno noche con palmeras y luna llena-1920x10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37650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67944" y="3363838"/>
            <a:ext cx="42484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Ánimo, que los malos momentos te servirán para valorar la dicha de vivir</a:t>
            </a:r>
            <a:endParaRPr lang="es-ES" sz="28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2482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E:\PPS DE CREACION PROPIA - EXCLUSIVOS\- Enero\Imágenes\17 - 0adebba00b293e83dbbfc0b8c057bcf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3867894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La vida siempre tiene altos y bajos, 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4106" name="Picture 10" descr="E:\PPS DE CREACION PROPIA - EXCLUSIVOS\- Enero\Imágenes\18 - milkyway_man_flashlight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483518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Los altos nos llenan de felicidad,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4107" name="Picture 11" descr="E:\PPS DE CREACION PROPIA - EXCLUSIVOS\- Enero\Imágenes\19 - c347d1e2afb5037053777cfb06b1fbf8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37650" cy="51434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87624" y="3579862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704B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Y de los bajos salen las mejores enseñanzas</a:t>
            </a:r>
            <a:endParaRPr lang="es-ES" sz="2800" dirty="0">
              <a:ln>
                <a:solidFill>
                  <a:srgbClr val="704B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75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51" name="Picture 7" descr="E:\PPS DE CREACION PROPIA - EXCLUSIVOS\- Enero\Imágenes\20 - slonce-krajobraz-fale-woda-morze-gory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483518"/>
            <a:ext cx="4680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Y recuerda siempre que eres más valiente de lo que crees</a:t>
            </a:r>
            <a:endParaRPr lang="es-ES" sz="28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6154" name="Picture 10" descr="E:\PPS DE CREACION PROPIA - EXCLUSIVOS\- Enero\Imágenes\21 - hermoso-amanecer-a-orillas-de-la-ciudad-sunset-around-the-city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0"/>
            <a:ext cx="9120187" cy="515440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84168" y="2643758"/>
            <a:ext cx="25922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404F21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Más fuerte de lo que pareces</a:t>
            </a:r>
            <a:endParaRPr lang="es-ES" sz="2800" dirty="0">
              <a:ln>
                <a:solidFill>
                  <a:srgbClr val="404F21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5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61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7" grpId="0" animBg="1"/>
      <p:bldP spid="7" grpId="1" animBg="1"/>
      <p:bldP spid="2" grpId="0"/>
      <p:bldP spid="3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31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DE CREACION PROPIA - EXCLUSIVOS\- Enero\Imágenes\22 - 396dadb3784e5ca5178808a5ce98cbf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843558"/>
            <a:ext cx="30243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Más inteligente de lo que piensas</a:t>
            </a:r>
            <a:endParaRPr lang="es-ES" sz="28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7173" name="Picture 5" descr="E:\PPS DE CREACION PROPIA - EXCLUSIVOS\- Enero\Imágenes\23 - thumb-1920-76175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463"/>
            <a:ext cx="9144000" cy="510857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27984" y="1779662"/>
            <a:ext cx="41044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Y el doble de hermosa/o de lo que imaginas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1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DE CREACION PROPIA - EXCLUSIVOS\- Enero\Imágenes\24 - 920a1fded4e16b875359a1d8ba1e6fb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339502"/>
            <a:ext cx="4630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860086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¡Feliz Enero amiga/o!</a:t>
            </a:r>
            <a:endParaRPr lang="es-ES" sz="3600" dirty="0">
              <a:ln>
                <a:solidFill>
                  <a:srgbClr val="860086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0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E:\PPS DE CREACION PROPIA - EXCLUSIVOS\- Enero\Imágenes\25 - 7f727823124121feee76b2d2f6c41d5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66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66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DE CREACION PROPIA - EXCLUSIVOS\- Enero\Imágenes\26 - 25103779f26170b30d320ac4b92552f1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0634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1275606"/>
            <a:ext cx="187397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 smtClean="0">
                <a:solidFill>
                  <a:schemeClr val="bg1"/>
                </a:solidFill>
                <a:latin typeface="Matura MT Script Capitals" pitchFamily="66" charset="0"/>
              </a:rPr>
              <a:t>Enero 2020</a:t>
            </a:r>
            <a:endParaRPr lang="es-ES" sz="26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2139702"/>
            <a:ext cx="386817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 smtClean="0">
                <a:solidFill>
                  <a:schemeClr val="bg1"/>
                </a:solidFill>
                <a:latin typeface="Matura MT Script Capitals" pitchFamily="66" charset="0"/>
              </a:rPr>
              <a:t>Música</a:t>
            </a:r>
            <a:r>
              <a:rPr lang="es-ES" sz="2600" dirty="0" smtClean="0">
                <a:solidFill>
                  <a:schemeClr val="bg1"/>
                </a:solidFill>
                <a:latin typeface="Matura MT Script Capitals" pitchFamily="66" charset="0"/>
              </a:rPr>
              <a:t>: </a:t>
            </a:r>
            <a:r>
              <a:rPr lang="es-ES" sz="2600" dirty="0" err="1" smtClean="0">
                <a:ln>
                  <a:solidFill>
                    <a:srgbClr val="0000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The</a:t>
            </a:r>
            <a:r>
              <a:rPr lang="es-ES" sz="2600" dirty="0" smtClean="0"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es-ES" sz="2600" dirty="0" err="1" smtClean="0">
                <a:solidFill>
                  <a:schemeClr val="bg1"/>
                </a:solidFill>
                <a:latin typeface="Matura MT Script Capitals" pitchFamily="66" charset="0"/>
              </a:rPr>
              <a:t>Beginning</a:t>
            </a:r>
            <a:endParaRPr lang="es-ES" sz="2600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r>
              <a:rPr lang="es-ES" sz="2600" dirty="0" smtClean="0">
                <a:solidFill>
                  <a:schemeClr val="bg1"/>
                </a:solidFill>
                <a:latin typeface="Matura MT Script Capitals" pitchFamily="66" charset="0"/>
              </a:rPr>
              <a:t>	</a:t>
            </a:r>
            <a:r>
              <a:rPr lang="es-ES" sz="2600" dirty="0" err="1" smtClean="0">
                <a:solidFill>
                  <a:schemeClr val="bg1"/>
                </a:solidFill>
                <a:latin typeface="Matura MT Script Capitals" pitchFamily="66" charset="0"/>
              </a:rPr>
              <a:t>Nikos</a:t>
            </a:r>
            <a:r>
              <a:rPr lang="es-ES" sz="2600" dirty="0" smtClean="0"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es-ES" sz="2600" dirty="0" err="1" smtClean="0">
                <a:solidFill>
                  <a:schemeClr val="bg1"/>
                </a:solidFill>
                <a:latin typeface="Matura MT Script Capitals" pitchFamily="66" charset="0"/>
              </a:rPr>
              <a:t>Ignatiadis</a:t>
            </a:r>
            <a:endParaRPr lang="es-ES" sz="26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7380314" y="3147815"/>
            <a:ext cx="1368152" cy="1770973"/>
            <a:chOff x="6948264" y="2205039"/>
            <a:chExt cx="1457184" cy="1546473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2" y="2205039"/>
              <a:ext cx="1247386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948264" y="3428999"/>
              <a:ext cx="1440160" cy="322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atura MT Script Capitals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1" name="10 Combinar"/>
          <p:cNvSpPr/>
          <p:nvPr/>
        </p:nvSpPr>
        <p:spPr>
          <a:xfrm rot="16200000" flipV="1">
            <a:off x="4286251" y="285751"/>
            <a:ext cx="5143500" cy="4571999"/>
          </a:xfrm>
          <a:prstGeom prst="flowChartMerge">
            <a:avLst/>
          </a:prstGeom>
          <a:solidFill>
            <a:srgbClr val="6386D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-285748" y="285749"/>
            <a:ext cx="5143500" cy="4572001"/>
          </a:xfrm>
          <a:prstGeom prst="flowChartMerge">
            <a:avLst/>
          </a:prstGeom>
          <a:solidFill>
            <a:srgbClr val="6386D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6386D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6386D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6386D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6386D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rdenar"/>
          <p:cNvSpPr/>
          <p:nvPr/>
        </p:nvSpPr>
        <p:spPr>
          <a:xfrm>
            <a:off x="2071691" y="0"/>
            <a:ext cx="5000625" cy="5143500"/>
          </a:xfrm>
          <a:prstGeom prst="flowChartSort">
            <a:avLst/>
          </a:prstGeom>
          <a:solidFill>
            <a:srgbClr val="6386D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  <p:bldP spid="11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2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288</Words>
  <Application>Microsoft Office PowerPoint</Application>
  <PresentationFormat>Presentación en pantalla (16:9)</PresentationFormat>
  <Paragraphs>38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</cp:revision>
  <dcterms:created xsi:type="dcterms:W3CDTF">2020-01-09T22:16:06Z</dcterms:created>
  <dcterms:modified xsi:type="dcterms:W3CDTF">2020-01-14T02:38:34Z</dcterms:modified>
</cp:coreProperties>
</file>