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76" r:id="rId7"/>
    <p:sldId id="261" r:id="rId8"/>
    <p:sldId id="262" r:id="rId9"/>
    <p:sldId id="277" r:id="rId10"/>
    <p:sldId id="263" r:id="rId11"/>
    <p:sldId id="264" r:id="rId12"/>
    <p:sldId id="278" r:id="rId13"/>
    <p:sldId id="265" r:id="rId14"/>
    <p:sldId id="266" r:id="rId15"/>
    <p:sldId id="273" r:id="rId16"/>
    <p:sldId id="267" r:id="rId17"/>
    <p:sldId id="268" r:id="rId18"/>
    <p:sldId id="275" r:id="rId19"/>
    <p:sldId id="269" r:id="rId20"/>
    <p:sldId id="270" r:id="rId21"/>
    <p:sldId id="271" r:id="rId22"/>
    <p:sldId id="279" r:id="rId23"/>
    <p:sldId id="272" r:id="rId24"/>
    <p:sldId id="280" r:id="rId25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6"/>
    </p:embeddedFont>
    <p:embeddedFont>
      <p:font typeface="Kristen ITC" panose="03050502040202030202" pitchFamily="66" charset="0"/>
      <p:regular r:id="rId27"/>
    </p:embeddedFont>
    <p:embeddedFont>
      <p:font typeface="MatrixInlineExtraBold" panose="02000606020000020004" pitchFamily="50" charset="0"/>
      <p:bold r:id="rId28"/>
    </p:embeddedFont>
    <p:embeddedFont>
      <p:font typeface="ScalaJewel Saphyr" pitchFamily="50" charset="0"/>
      <p:regular r:id="rId29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Y9WL9mmJ3AYjugA1MdYmA==" hashData="eowbzs0w+hYOz/aWkU3sX2d064P0KaQwYyU4mzXbeJP2mECTan0SJ2JBJuK35jdDwO3xs6aNTVKZD0PwvbWYh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8DB9"/>
    <a:srgbClr val="A794BE"/>
    <a:srgbClr val="8B73A9"/>
    <a:srgbClr val="745A94"/>
    <a:srgbClr val="95CCDD"/>
    <a:srgbClr val="EEA568"/>
    <a:srgbClr val="F3C281"/>
    <a:srgbClr val="FBCD79"/>
    <a:srgbClr val="599EDD"/>
    <a:srgbClr val="FFDB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72" y="103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1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2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74E10-C34E-4CA7-8760-555E05E987FD}" type="datetimeFigureOut">
              <a:rPr lang="es-ES" smtClean="0"/>
              <a:pPr/>
              <a:t>12/01/2024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8FD5F-151D-41D8-A8DD-011BC11EC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74E10-C34E-4CA7-8760-555E05E987FD}" type="datetimeFigureOut">
              <a:rPr lang="es-ES" smtClean="0"/>
              <a:pPr/>
              <a:t>12/01/2024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8FD5F-151D-41D8-A8DD-011BC11EC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74E10-C34E-4CA7-8760-555E05E987FD}" type="datetimeFigureOut">
              <a:rPr lang="es-ES" smtClean="0"/>
              <a:pPr/>
              <a:t>12/01/2024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8FD5F-151D-41D8-A8DD-011BC11EC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74E10-C34E-4CA7-8760-555E05E987FD}" type="datetimeFigureOut">
              <a:rPr lang="es-ES" smtClean="0"/>
              <a:pPr/>
              <a:t>12/01/2024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8FD5F-151D-41D8-A8DD-011BC11EC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74E10-C34E-4CA7-8760-555E05E987FD}" type="datetimeFigureOut">
              <a:rPr lang="es-ES" smtClean="0"/>
              <a:pPr/>
              <a:t>12/01/2024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8FD5F-151D-41D8-A8DD-011BC11EC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74E10-C34E-4CA7-8760-555E05E987FD}" type="datetimeFigureOut">
              <a:rPr lang="es-ES" smtClean="0"/>
              <a:pPr/>
              <a:t>12/01/2024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8FD5F-151D-41D8-A8DD-011BC11EC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74E10-C34E-4CA7-8760-555E05E987FD}" type="datetimeFigureOut">
              <a:rPr lang="es-ES" smtClean="0"/>
              <a:pPr/>
              <a:t>12/01/2024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8FD5F-151D-41D8-A8DD-011BC11EC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74E10-C34E-4CA7-8760-555E05E987FD}" type="datetimeFigureOut">
              <a:rPr lang="es-ES" smtClean="0"/>
              <a:pPr/>
              <a:t>12/01/2024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8FD5F-151D-41D8-A8DD-011BC11EC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74E10-C34E-4CA7-8760-555E05E987FD}" type="datetimeFigureOut">
              <a:rPr lang="es-ES" smtClean="0"/>
              <a:pPr/>
              <a:t>12/01/2024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8FD5F-151D-41D8-A8DD-011BC11EC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74E10-C34E-4CA7-8760-555E05E987FD}" type="datetimeFigureOut">
              <a:rPr lang="es-ES" smtClean="0"/>
              <a:pPr/>
              <a:t>12/01/2024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8FD5F-151D-41D8-A8DD-011BC11EC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74E10-C34E-4CA7-8760-555E05E987FD}" type="datetimeFigureOut">
              <a:rPr lang="es-ES" smtClean="0"/>
              <a:pPr/>
              <a:t>12/01/2024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8FD5F-151D-41D8-A8DD-011BC11EC9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B128E9C-7EA7-69D6-0BEA-3B3E967627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5480042-C61C-17A3-4434-7615E86EFC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E46E941-2B33-610B-0C5B-58FA44C87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12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rixInlineExtraBold" pitchFamily="50" charset="0"/>
              </a:defRPr>
            </a:lvl1pPr>
          </a:lstStyle>
          <a:p>
            <a:fld id="{92174E10-C34E-4CA7-8760-555E05E987FD}" type="datetimeFigureOut">
              <a:rPr lang="es-ES" smtClean="0"/>
              <a:pPr/>
              <a:t>12/01/2024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rixInlineExtraBold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rixInlineExtraBold" pitchFamily="50" charset="0"/>
              </a:defRPr>
            </a:lvl1pPr>
          </a:lstStyle>
          <a:p>
            <a:fld id="{E0C8FD5F-151D-41D8-A8DD-011BC11EC99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rixInlineExtraBold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rixInlineExtraBold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rixInlineExtraBold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rixInlineExtraBold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rixInlineExtraBold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rixInlineExtraBold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38C91A3B-9549-8AFF-2CAF-5D473737E74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63088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Imágenes\Fondos\Doce_Encant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339502"/>
            <a:ext cx="3600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chemeClr val="tx1">
                      <a:lumMod val="75000"/>
                      <a:lumOff val="25000"/>
                      <a:alpha val="40000"/>
                    </a:schemeClr>
                  </a:glow>
                </a:effectLst>
                <a:latin typeface="ScalaJewel Saphyr" pitchFamily="50" charset="0"/>
              </a:rPr>
              <a:t>En tiempos oscuros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28626" y="375047"/>
            <a:ext cx="8215313" cy="4446984"/>
          </a:xfrm>
          <a:prstGeom prst="rect">
            <a:avLst/>
          </a:prstGeom>
          <a:solidFill>
            <a:schemeClr val="accent6">
              <a:lumMod val="20000"/>
              <a:lumOff val="8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Operación manual"/>
          <p:cNvSpPr/>
          <p:nvPr/>
        </p:nvSpPr>
        <p:spPr>
          <a:xfrm rot="16200000">
            <a:off x="-285750" y="285750"/>
            <a:ext cx="5143500" cy="4572000"/>
          </a:xfrm>
          <a:prstGeom prst="flowChartManualOperation">
            <a:avLst/>
          </a:prstGeom>
          <a:solidFill>
            <a:schemeClr val="bg1">
              <a:lumMod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Operación manual"/>
          <p:cNvSpPr/>
          <p:nvPr/>
        </p:nvSpPr>
        <p:spPr>
          <a:xfrm>
            <a:off x="0" y="0"/>
            <a:ext cx="9144000" cy="2571750"/>
          </a:xfrm>
          <a:prstGeom prst="flowChartManualOperation">
            <a:avLst/>
          </a:prstGeom>
          <a:solidFill>
            <a:schemeClr val="bg1">
              <a:lumMod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Operación manual"/>
          <p:cNvSpPr/>
          <p:nvPr/>
        </p:nvSpPr>
        <p:spPr>
          <a:xfrm rot="16200000" flipV="1">
            <a:off x="4286250" y="285750"/>
            <a:ext cx="5143500" cy="4572000"/>
          </a:xfrm>
          <a:prstGeom prst="flowChartManualOperation">
            <a:avLst/>
          </a:prstGeom>
          <a:solidFill>
            <a:schemeClr val="bg1">
              <a:lumMod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Operación manual"/>
          <p:cNvSpPr/>
          <p:nvPr/>
        </p:nvSpPr>
        <p:spPr>
          <a:xfrm flipV="1">
            <a:off x="0" y="2571750"/>
            <a:ext cx="9144000" cy="2571750"/>
          </a:xfrm>
          <a:prstGeom prst="flowChartManualOperation">
            <a:avLst/>
          </a:prstGeom>
          <a:solidFill>
            <a:schemeClr val="bg1">
              <a:lumMod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97D28AE-D8D7-0A0A-55C9-3553B6E478FC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>
    <p:sndAc>
      <p:stSnd>
        <p:snd r:embed="rId2" name="ERNESTO CORTAZAR - All The Things We Shar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D0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En tiempos oscuros\Imágenes\2 - Parks_Winter_Avenue_Trees_Snow_Trail_613563_1280x8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pic>
        <p:nvPicPr>
          <p:cNvPr id="3074" name="Picture 2" descr="E:\PPS  EXCLUSIVOS\- En tiempos oscuros\Imágenes\Parks_Winter_Avenue_Trees_Snow_Trail_613563_1280x8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2700"/>
            <a:ext cx="9156700" cy="5168900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95A9B7E0-D6D9-425B-0C0D-9F972A6A0D21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En tiempos oscuros\Imágenes\3 - Germany_Rivers_Goslar_Tower_Snow_Trees_610034_1280x7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483518"/>
            <a:ext cx="38170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  <a:latin typeface="MatrixInlineExtraBold" pitchFamily="50" charset="0"/>
              </a:rPr>
              <a:t>En tiempos oscuros,</a:t>
            </a:r>
          </a:p>
        </p:txBody>
      </p:sp>
      <p:pic>
        <p:nvPicPr>
          <p:cNvPr id="4099" name="Picture 3" descr="E:\PPS  EXCLUSIVOS\- En tiempos oscuros\Imágenes\Iceland_Mountains_Hofn_Austurland_Snow_Beach_584241_1280x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3147814"/>
            <a:ext cx="792088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  <a:latin typeface="MatrixInlineExtraBold" pitchFamily="50" charset="0"/>
              </a:rPr>
              <a:t>Tengamos el talento suficiente para aprender a volar en la noche...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27DA2E8-2B42-4369-CF8F-06DF58F874B0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50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n tiempos oscuros\Imágenes\USA_Mountains_Sky_Three_Fingered_Jack_Snow_Crag_608723_1280x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33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267744" y="555526"/>
            <a:ext cx="4104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rgbClr val="002060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MatrixInlineExtraBold" pitchFamily="50" charset="0"/>
              </a:rPr>
              <a:t>Como murciélagos...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EC93A71-959C-25CE-CAB8-FEFDBADB0F0D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17D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n tiempos oscuros\Imágenes\USA_Mountains_Rivers_Winter_Scenery_El_Capitan_614144_1280x6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C7F7C1F-AFE8-D3CA-6E9D-07542728ACCE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6B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En tiempos oscuros\Imágenes\7 - Andorra_Mountains_Lake_Encamp_Snow_617689_1280x9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411510"/>
            <a:ext cx="38170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  <a:alpha val="60000"/>
                    </a:schemeClr>
                  </a:glow>
                </a:effectLst>
                <a:latin typeface="MatrixInlineExtraBold" pitchFamily="50" charset="0"/>
              </a:rPr>
              <a:t>En tiempos oscuros,</a:t>
            </a:r>
          </a:p>
        </p:txBody>
      </p:sp>
      <p:pic>
        <p:nvPicPr>
          <p:cNvPr id="7171" name="Picture 3" descr="E:\PPS  EXCLUSIVOS\- En tiempos oscuros\Imágenes\8 - Norway_Church_Valdres_Snow_Trees_610394_1280x8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43608" y="483518"/>
            <a:ext cx="6696744" cy="1554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4000" dirty="0">
                <a:effectLst>
                  <a:glow rad="101600">
                    <a:schemeClr val="accent1">
                      <a:lumMod val="60000"/>
                      <a:lumOff val="40000"/>
                      <a:alpha val="60000"/>
                    </a:schemeClr>
                  </a:glow>
                </a:effectLst>
                <a:latin typeface="MatrixInlineExtraBold" pitchFamily="50" charset="0"/>
              </a:rPr>
              <a:t>Seamos lo suficientemente sanos, como para vomitar las mentiras que nos obligan a tragar...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9D055BF-0481-24B9-6F00-623F95DF2774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78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8194" name="Picture 2" descr="E:\PPS  EXCLUSIVOS\- En tiempos oscuros\Imágenes\9 - Germany_Mountains_Winter_above_lake_Eibsee_Bavaria_604123_1280x8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43808" y="627534"/>
            <a:ext cx="25922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rgbClr val="002060"/>
                </a:solidFill>
                <a:effectLst>
                  <a:glow rad="101600">
                    <a:schemeClr val="tx2">
                      <a:lumMod val="60000"/>
                      <a:lumOff val="40000"/>
                      <a:alpha val="60000"/>
                    </a:schemeClr>
                  </a:glow>
                </a:effectLst>
                <a:latin typeface="MatrixInlineExtraBold" pitchFamily="50" charset="0"/>
              </a:rPr>
              <a:t>Cada día...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tx2">
              <a:lumMod val="60000"/>
              <a:lumOff val="4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tx2">
              <a:lumMod val="60000"/>
              <a:lumOff val="4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1EB9908-8C8B-89C4-1C70-FD2F583CB465}"/>
              </a:ext>
            </a:extLst>
          </p:cNvPr>
          <p:cNvSpPr/>
          <p:nvPr/>
        </p:nvSpPr>
        <p:spPr>
          <a:xfrm>
            <a:off x="-6350" y="-38225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5" grpId="0" animBg="1"/>
      <p:bldP spid="5" grpId="1" animBg="1"/>
      <p:bldP spid="4" grpId="0" animBg="1"/>
      <p:bldP spid="4" grpId="1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9627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En tiempos oscuros\Imágenes\10 - Morning_Trees_Branches_Snow_609382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33338"/>
            <a:ext cx="9156700" cy="5211763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F9A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080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526D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CE057C4C-25C7-1D07-D7F5-1284B32DFF18}"/>
              </a:ext>
            </a:extLst>
          </p:cNvPr>
          <p:cNvSpPr/>
          <p:nvPr/>
        </p:nvSpPr>
        <p:spPr>
          <a:xfrm>
            <a:off x="-6350" y="-31998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4" grpId="0" animBg="1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A507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En tiempos oscuros\Imágenes\11 - Norway_Lake_Mountains_Sky_Laupstad_Snow_609209_1280x8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95736" y="339502"/>
            <a:ext cx="36872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glow rad="101600">
                    <a:schemeClr val="accent1">
                      <a:lumMod val="50000"/>
                      <a:alpha val="60000"/>
                    </a:schemeClr>
                  </a:glow>
                </a:effectLst>
                <a:latin typeface="MatrixInlineExtraBold" pitchFamily="50" charset="0"/>
              </a:rPr>
              <a:t>En tiempos oscuros</a:t>
            </a:r>
          </a:p>
        </p:txBody>
      </p:sp>
      <p:pic>
        <p:nvPicPr>
          <p:cNvPr id="10243" name="Picture 3" descr="E:\PPS  EXCLUSIVOS\- En tiempos oscuros\Imágenes\12 - Finland_Winter_Koitelinkoski_Snow_Trees_Clouds_600453_1280x6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87624" y="2931790"/>
            <a:ext cx="68407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solidFill>
                  <a:srgbClr val="663300"/>
                </a:solidFill>
                <a:effectLst>
                  <a:glow rad="101600">
                    <a:srgbClr val="AEAEAE"/>
                  </a:glow>
                </a:effectLst>
                <a:latin typeface="MatrixInlineExtraBold" pitchFamily="50" charset="0"/>
              </a:rPr>
              <a:t>Seamos lo suficientemente valientes como para tener el coraje de estar solos...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7B927C8-02ED-8DC3-F94F-E92A5A63D13C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En tiempos oscuros\Imágenes\13 - Finland_Evening_Forests_Winter_Raattama_Trees_Snow_609660_1365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83768" y="339502"/>
            <a:ext cx="62646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effectLst>
                  <a:glow rad="101600">
                    <a:schemeClr val="accent2">
                      <a:lumMod val="20000"/>
                      <a:lumOff val="80000"/>
                      <a:alpha val="60000"/>
                    </a:schemeClr>
                  </a:glow>
                </a:effectLst>
                <a:latin typeface="MatrixInlineExtraBold" pitchFamily="50" charset="0"/>
              </a:rPr>
              <a:t>Y lo suficientemente valientes, como para arriesgarnos a estar juntos...</a:t>
            </a:r>
          </a:p>
        </p:txBody>
      </p:sp>
      <p:sp>
        <p:nvSpPr>
          <p:cNvPr id="4" name="3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solidFill>
            <a:srgbClr val="F4D9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rgbClr val="F4D9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rgbClr val="F4D9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rgbClr val="F4D9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solidFill>
            <a:srgbClr val="F4D9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rgbClr val="F4D9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solidFill>
            <a:srgbClr val="F4D9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CE3283D8-E5B8-F8B8-65D9-2C9FF8A1F907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En tiempos oscuros\Imágenes\14 - Norway_Winter_Snow_Trees_598848_1280x6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204326" cy="5157788"/>
          </a:xfrm>
          <a:prstGeom prst="rect">
            <a:avLst/>
          </a:prstGeom>
          <a:noFill/>
        </p:spPr>
      </p:pic>
      <p:sp>
        <p:nvSpPr>
          <p:cNvPr id="7" name="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D5D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D5D5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99B2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99B2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59B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59B4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83A61281-EDE6-4451-1EF2-A5380B51978C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5" grpId="0" animBg="1"/>
      <p:bldP spid="6" grpId="0" animBg="1"/>
      <p:bldP spid="3" grpId="0" animBg="1"/>
      <p:bldP spid="4" grpId="0" animBg="1"/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3A9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En tiempos oscuros\Imágenes\15 - Switzerland_Mountains_Lake_Stones_Lagh_da_Saoseo_596209_1280x8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12631" y="585143"/>
            <a:ext cx="368722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  <a:alpha val="60000"/>
                    </a:schemeClr>
                  </a:glow>
                </a:effectLst>
                <a:latin typeface="MatrixInlineExtraBold" pitchFamily="50" charset="0"/>
              </a:rPr>
              <a:t>En tiempos oscuros</a:t>
            </a:r>
          </a:p>
        </p:txBody>
      </p:sp>
      <p:pic>
        <p:nvPicPr>
          <p:cNvPr id="13315" name="Picture 3" descr="E:\PPS  EXCLUSIVOS\- En tiempos oscuros\Imágenes\Norway_Morning_Valdres_Snow_Spruce_Fence_608975_1280x8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483518"/>
            <a:ext cx="72728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glow rad="101600">
                    <a:schemeClr val="accent1">
                      <a:lumMod val="75000"/>
                      <a:alpha val="60000"/>
                    </a:schemeClr>
                  </a:glow>
                </a:effectLst>
                <a:latin typeface="MatrixInlineExtraBold" pitchFamily="50" charset="0"/>
              </a:rPr>
              <a:t>Seamos lo suficientemente maduros, como para saber que podemos ser compatriotas y contemporáneos,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01862C9-1E3B-A799-C67E-EA947A1D2DAD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346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En tiempos oscuros\Imágenes\17 - Italy_Mountains_Dolomites_Alps_Snow_613827_1280x7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267494"/>
            <a:ext cx="8568952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800" dirty="0">
                <a:ln>
                  <a:solidFill>
                    <a:srgbClr val="2B22DE"/>
                  </a:solidFill>
                </a:ln>
                <a:effectLst/>
                <a:latin typeface="MatrixInlineExtraBold" pitchFamily="50" charset="0"/>
              </a:rPr>
              <a:t>De todos los que tienen una voluntad de belleza y una voluntad de justicia, sin importar, dónde nacieron ni dónde se encuentran...</a:t>
            </a:r>
          </a:p>
        </p:txBody>
      </p:sp>
      <p:pic>
        <p:nvPicPr>
          <p:cNvPr id="2051" name="Picture 3" descr="E:\PPS  EXCLUSIVOS\- En tiempos oscuros\Imágenes\Norway_Mountains_Winter_Scenery_Snow_601760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75656" y="3291830"/>
            <a:ext cx="66967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MatrixInlineExtraBold" pitchFamily="50" charset="0"/>
              </a:rPr>
              <a:t>Porque no creemos en las fronteras de los mapas del tiempo...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D113641-D9B3-21CD-DFE2-B99D302A08F6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66F2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En tiempos oscuros\Imágenes\USA_Parks_Winter_Sunrises_and_sunsets_Arches_607522_1280x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 rot="16200000">
            <a:off x="4286250" y="285750"/>
            <a:ext cx="5143500" cy="4572000"/>
          </a:xfrm>
          <a:prstGeom prst="flowChartExtract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solidFill>
            <a:srgbClr val="558E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715ECF1-4CDE-565A-08B0-D886862D33CD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E:\PPS  EXCLUSIVOS\- En tiempos oscuros\Imágenes\408785-svet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24690" y="483518"/>
            <a:ext cx="39324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MatrixInlineExtraBold" pitchFamily="50" charset="0"/>
              </a:rPr>
              <a:t>En tiempos oscuros, </a:t>
            </a:r>
          </a:p>
        </p:txBody>
      </p:sp>
      <p:pic>
        <p:nvPicPr>
          <p:cNvPr id="4099" name="Picture 3" descr="E:\PPS  EXCLUSIVOS\- En tiempos oscuros\Imágenes\0LrW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15616" y="3147814"/>
            <a:ext cx="7200800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4000" dirty="0">
                <a:solidFill>
                  <a:schemeClr val="bg1"/>
                </a:solidFill>
                <a:effectLst>
                  <a:glow rad="101600">
                    <a:schemeClr val="tx1">
                      <a:lumMod val="75000"/>
                      <a:lumOff val="25000"/>
                      <a:alpha val="60000"/>
                    </a:schemeClr>
                  </a:glow>
                </a:effectLst>
                <a:latin typeface="MatrixInlineExtraBold" pitchFamily="50" charset="0"/>
              </a:rPr>
              <a:t>Seamos lo suficientemente tercos, como para seguir creyendo, contra toda evidencia...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9392299-E851-1A51-3458-717CA16374D7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En tiempos oscuros\Imágenes\Austria_Mountains_Houses_Carinthia_Alps_Snow_615146_1280x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1347614"/>
            <a:ext cx="77768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glow rad="101600">
                    <a:srgbClr val="0070C0">
                      <a:alpha val="60000"/>
                    </a:srgbClr>
                  </a:glow>
                </a:effectLst>
                <a:latin typeface="MatrixInlineExtraBold" pitchFamily="50" charset="0"/>
              </a:rPr>
              <a:t>Que la condición humana vale la pena...</a:t>
            </a:r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FBCD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AA372F0-6CAA-158D-25CF-EE4EFDC2EF41}"/>
              </a:ext>
            </a:extLst>
          </p:cNvPr>
          <p:cNvSpPr/>
          <p:nvPr/>
        </p:nvSpPr>
        <p:spPr>
          <a:xfrm>
            <a:off x="-72008" y="-635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A5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En tiempos oscuros\Imágenes\23 - USA_Parks_Grand_Canyon_Park_Arizona_Crag_Snow_600285_1280x66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6350"/>
            <a:ext cx="9180513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99E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1"/>
          </a:xfrm>
          <a:prstGeom prst="rect">
            <a:avLst/>
          </a:prstGeom>
          <a:solidFill>
            <a:srgbClr val="F3C2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99E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2363AD3-82D2-8E99-82F9-CCB92EEDC33E}"/>
              </a:ext>
            </a:extLst>
          </p:cNvPr>
          <p:cNvSpPr/>
          <p:nvPr/>
        </p:nvSpPr>
        <p:spPr>
          <a:xfrm>
            <a:off x="-19050" y="-7937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4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En tiempos oscuros\Imágenes\7609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27799" y="699542"/>
            <a:ext cx="38170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glow rad="101600">
                    <a:schemeClr val="tx2">
                      <a:lumMod val="50000"/>
                      <a:alpha val="60000"/>
                    </a:schemeClr>
                  </a:glow>
                </a:effectLst>
                <a:latin typeface="MatrixInlineExtraBold" pitchFamily="50" charset="0"/>
              </a:rPr>
              <a:t>En tiempos oscuros,</a:t>
            </a:r>
          </a:p>
        </p:txBody>
      </p:sp>
      <p:pic>
        <p:nvPicPr>
          <p:cNvPr id="7171" name="Picture 3" descr="E:\PPS  EXCLUSIVOS\- En tiempos oscuros\Imágenes\88749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7938"/>
            <a:ext cx="91567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03648" y="3291830"/>
            <a:ext cx="61744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solidFill>
                  <a:schemeClr val="bg1"/>
                </a:solidFill>
                <a:effectLst>
                  <a:glow rad="101600">
                    <a:schemeClr val="tx1">
                      <a:lumMod val="85000"/>
                      <a:lumOff val="15000"/>
                      <a:alpha val="60000"/>
                    </a:schemeClr>
                  </a:glow>
                </a:effectLst>
                <a:latin typeface="MatrixInlineExtraBold" pitchFamily="50" charset="0"/>
              </a:rPr>
              <a:t>Seamos lo suficientemente locos, como para ser llamados locos..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6D8936E-37AD-0DD1-119D-9AA9E4984518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En tiempos oscuros\Imágenes\cave_tide_stones_120566_3840x21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87624" y="483518"/>
            <a:ext cx="5904656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700" dirty="0">
                <a:solidFill>
                  <a:srgbClr val="221100"/>
                </a:solidFill>
                <a:effectLst>
                  <a:glow rad="101600">
                    <a:schemeClr val="accent1">
                      <a:lumMod val="60000"/>
                      <a:lumOff val="40000"/>
                      <a:alpha val="60000"/>
                    </a:schemeClr>
                  </a:glow>
                </a:effectLst>
                <a:latin typeface="MatrixInlineExtraBold" pitchFamily="50" charset="0"/>
              </a:rPr>
              <a:t>Seamos lo suficientemente inteligentes, como para ser desobedientes, cuando </a:t>
            </a:r>
            <a:r>
              <a:rPr lang="es-ES" sz="3700" dirty="0">
                <a:solidFill>
                  <a:srgbClr val="221100"/>
                </a:solidFill>
                <a:effectLst>
                  <a:glow rad="101600">
                    <a:srgbClr val="ACC2EE"/>
                  </a:glow>
                </a:effectLst>
                <a:latin typeface="MatrixInlineExtraBold" pitchFamily="50" charset="0"/>
              </a:rPr>
              <a:t>recibimos órdenes contradictorias a </a:t>
            </a:r>
            <a:r>
              <a:rPr lang="es-ES" sz="3700" dirty="0">
                <a:solidFill>
                  <a:srgbClr val="221100"/>
                </a:solidFill>
                <a:effectLst>
                  <a:glow rad="101600">
                    <a:schemeClr val="accent4">
                      <a:lumMod val="20000"/>
                      <a:lumOff val="80000"/>
                      <a:alpha val="60000"/>
                    </a:schemeClr>
                  </a:glow>
                </a:effectLst>
                <a:latin typeface="MatrixInlineExtraBold" pitchFamily="50" charset="0"/>
              </a:rPr>
              <a:t>nuestra conciencia... </a:t>
            </a:r>
          </a:p>
        </p:txBody>
      </p:sp>
      <p:sp>
        <p:nvSpPr>
          <p:cNvPr id="5" name="4 Triángulo rectángulo"/>
          <p:cNvSpPr/>
          <p:nvPr/>
        </p:nvSpPr>
        <p:spPr>
          <a:xfrm flipV="1">
            <a:off x="5" y="0"/>
            <a:ext cx="2500313" cy="5143500"/>
          </a:xfrm>
          <a:prstGeom prst="rtTriangle">
            <a:avLst/>
          </a:prstGeom>
          <a:solidFill>
            <a:srgbClr val="95C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rgbClr val="95C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 flipV="1">
            <a:off x="6715130" y="0"/>
            <a:ext cx="2428875" cy="5143500"/>
          </a:xfrm>
          <a:prstGeom prst="rtTriangle">
            <a:avLst/>
          </a:prstGeom>
          <a:solidFill>
            <a:srgbClr val="95C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rgbClr val="95C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rgbClr val="95C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95C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rgbClr val="95C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rgbClr val="95CC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E76E4B7B-BD04-D9C3-7C25-1D0DBF1B2B9F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En tiempos oscuros\Imágenes\Netherlands_Winter_Schermerhorn_Canal_Mill_Snow_614805_1280x9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07704" y="627534"/>
            <a:ext cx="55446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dirty="0">
                <a:effectLst>
                  <a:glow rad="101600">
                    <a:srgbClr val="A49E9F">
                      <a:alpha val="60000"/>
                    </a:srgbClr>
                  </a:glow>
                </a:effectLst>
                <a:latin typeface="MatrixInlineExtraBold" pitchFamily="50" charset="0"/>
              </a:rPr>
              <a:t>O contra el sentido común".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81812529-AD11-4495-48F3-4DA9A5E05D84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4000" fill="hold"/>
                                        <p:tgtEl>
                                          <p:spTgt spid="92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A18D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B73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45A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2" name="Picture 2" descr="E:\PPS  EXCLUSIVOS\- En tiempos oscuros\Imágenes\747301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2FC5435-EF80-FB19-71CC-0D6079993864}"/>
              </a:ext>
            </a:extLst>
          </p:cNvPr>
          <p:cNvSpPr/>
          <p:nvPr/>
        </p:nvSpPr>
        <p:spPr>
          <a:xfrm>
            <a:off x="-6350" y="-41722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4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4" name="23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1275" name="Picture 11" descr="E:\PPS  EXCLUSIVOS\- En tiempos oscuros\Imágenes\29 - MR_Tillandsia+fond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9050"/>
            <a:ext cx="9156700" cy="51816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547664" y="627534"/>
            <a:ext cx="19736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rgbClr val="2E3917"/>
                </a:solidFill>
                <a:latin typeface="MatrixInlineExtraBold" pitchFamily="50" charset="0"/>
              </a:rPr>
              <a:t>Enero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90594" y="1885921"/>
            <a:ext cx="42611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rgbClr val="2E3917"/>
                </a:solidFill>
                <a:latin typeface="MatrixInlineExtraBold" pitchFamily="50" charset="0"/>
              </a:rPr>
              <a:t>Música: Ernesto </a:t>
            </a:r>
            <a:r>
              <a:rPr lang="es-ES" sz="3600" dirty="0" err="1">
                <a:solidFill>
                  <a:srgbClr val="2E3917"/>
                </a:solidFill>
                <a:latin typeface="MatrixInlineExtraBold" pitchFamily="50" charset="0"/>
              </a:rPr>
              <a:t>Cortazar</a:t>
            </a:r>
            <a:endParaRPr lang="es-ES" sz="3600" dirty="0">
              <a:solidFill>
                <a:srgbClr val="2E3917"/>
              </a:solidFill>
              <a:latin typeface="MatrixInlineExtraBold" pitchFamily="50" charset="0"/>
            </a:endParaRPr>
          </a:p>
          <a:p>
            <a:r>
              <a:rPr lang="es-ES" sz="3600" dirty="0" err="1">
                <a:solidFill>
                  <a:srgbClr val="2E3917"/>
                </a:solidFill>
                <a:latin typeface="MatrixInlineExtraBold" pitchFamily="50" charset="0"/>
              </a:rPr>
              <a:t>All</a:t>
            </a:r>
            <a:r>
              <a:rPr lang="es-ES" sz="3600" dirty="0">
                <a:solidFill>
                  <a:srgbClr val="2E3917"/>
                </a:solidFill>
                <a:latin typeface="MatrixInlineExtraBold" pitchFamily="50" charset="0"/>
              </a:rPr>
              <a:t> </a:t>
            </a:r>
            <a:r>
              <a:rPr lang="es-ES" sz="3600" dirty="0" err="1">
                <a:solidFill>
                  <a:srgbClr val="2E3917"/>
                </a:solidFill>
                <a:latin typeface="MatrixInlineExtraBold" pitchFamily="50" charset="0"/>
              </a:rPr>
              <a:t>the</a:t>
            </a:r>
            <a:r>
              <a:rPr lang="es-ES" sz="3600" dirty="0">
                <a:solidFill>
                  <a:srgbClr val="2E3917"/>
                </a:solidFill>
                <a:latin typeface="MatrixInlineExtraBold" pitchFamily="50" charset="0"/>
              </a:rPr>
              <a:t> </a:t>
            </a:r>
            <a:r>
              <a:rPr lang="es-ES" sz="3600" dirty="0" err="1">
                <a:solidFill>
                  <a:srgbClr val="2E3917"/>
                </a:solidFill>
                <a:latin typeface="MatrixInlineExtraBold" pitchFamily="50" charset="0"/>
              </a:rPr>
              <a:t>things</a:t>
            </a:r>
            <a:r>
              <a:rPr lang="es-ES" sz="3600" dirty="0">
                <a:solidFill>
                  <a:srgbClr val="2E3917"/>
                </a:solidFill>
                <a:latin typeface="MatrixInlineExtraBold" pitchFamily="50" charset="0"/>
              </a:rPr>
              <a:t> </a:t>
            </a:r>
            <a:r>
              <a:rPr lang="es-ES" sz="3600" dirty="0" err="1">
                <a:solidFill>
                  <a:srgbClr val="2E3917"/>
                </a:solidFill>
                <a:latin typeface="MatrixInlineExtraBold" pitchFamily="50" charset="0"/>
              </a:rPr>
              <a:t>we</a:t>
            </a:r>
            <a:r>
              <a:rPr lang="es-ES" sz="3600" dirty="0">
                <a:solidFill>
                  <a:srgbClr val="2E3917"/>
                </a:solidFill>
                <a:latin typeface="MatrixInlineExtraBold" pitchFamily="50" charset="0"/>
              </a:rPr>
              <a:t> </a:t>
            </a:r>
            <a:r>
              <a:rPr lang="es-ES" sz="3600" dirty="0" err="1">
                <a:solidFill>
                  <a:srgbClr val="2E3917"/>
                </a:solidFill>
                <a:latin typeface="MatrixInlineExtraBold" pitchFamily="50" charset="0"/>
              </a:rPr>
              <a:t>shared</a:t>
            </a:r>
            <a:endParaRPr lang="es-ES" sz="3600" dirty="0">
              <a:solidFill>
                <a:srgbClr val="2E3917"/>
              </a:solidFill>
              <a:latin typeface="MatrixInlineExtraBold" pitchFamily="50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83568" y="4155926"/>
            <a:ext cx="41681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rgbClr val="2E3917"/>
                </a:solidFill>
                <a:latin typeface="MatrixInlineExtraBold" pitchFamily="50" charset="0"/>
              </a:rPr>
              <a:t>Autor: Eduardo Galeano</a:t>
            </a:r>
          </a:p>
        </p:txBody>
      </p:sp>
      <p:grpSp>
        <p:nvGrpSpPr>
          <p:cNvPr id="20" name="19 Grupo"/>
          <p:cNvGrpSpPr/>
          <p:nvPr/>
        </p:nvGrpSpPr>
        <p:grpSpPr>
          <a:xfrm>
            <a:off x="7740352" y="3363838"/>
            <a:ext cx="1080120" cy="1490682"/>
            <a:chOff x="3000235" y="2847045"/>
            <a:chExt cx="1278059" cy="1227022"/>
          </a:xfrm>
        </p:grpSpPr>
        <p:sp>
          <p:nvSpPr>
            <p:cNvPr id="21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>
                  <a:solidFill>
                    <a:srgbClr val="2E3917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  <p:pic>
          <p:nvPicPr>
            <p:cNvPr id="22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107650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" name="Rectángulo 4">
            <a:extLst>
              <a:ext uri="{FF2B5EF4-FFF2-40B4-BE49-F238E27FC236}">
                <a16:creationId xmlns:a16="http://schemas.microsoft.com/office/drawing/2014/main" id="{1C32B299-5BE8-49E4-21B8-BB8B0234ED44}"/>
              </a:ext>
            </a:extLst>
          </p:cNvPr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2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4" grpId="0" animBg="1"/>
      <p:bldP spid="24" grpId="1" animBg="1"/>
      <p:bldP spid="2" grpId="0"/>
      <p:bldP spid="3" grpId="0"/>
      <p:bldP spid="4" grpId="0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12CB972C-1DB4-376C-2FBF-F69A7AC9086F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815B0B41-788B-E520-235D-056F006109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8641991-5C6B-1393-1A5F-1B1845DF9D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571CB1EC-C5D2-BDFF-7279-4AC4DA63D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92B1883-DF70-1DEB-F11D-DC4313B260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3A2424D-B7B0-4775-B7B2-5AFFBC596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D91A38B5-F4DE-B17E-0D21-8CE27D43DB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3E2AF8FF-6917-55C3-CC60-0362313926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0390A802-A3AA-322D-E15E-90434B9E9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28375A2A-A782-6181-2011-EFF7123DE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350A6653-F091-F382-5024-8FB9F724D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E0A1CDEB-9CC3-C751-3846-017AEED49E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98CC8D61-AA2E-984C-266B-C566B90572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81230C04-A990-C016-20E1-629BEFEA21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464560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247</Words>
  <Application>Microsoft Office PowerPoint</Application>
  <PresentationFormat>Presentación en pantalla (16:9)</PresentationFormat>
  <Paragraphs>29</Paragraphs>
  <Slides>23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30" baseType="lpstr">
      <vt:lpstr>MatrixInlineExtraBold</vt:lpstr>
      <vt:lpstr>Arial</vt:lpstr>
      <vt:lpstr>Kristen ITC</vt:lpstr>
      <vt:lpstr>ChopinScript</vt:lpstr>
      <vt:lpstr>ScalaJewel Saphyr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8</cp:revision>
  <dcterms:created xsi:type="dcterms:W3CDTF">2023-10-21T00:56:50Z</dcterms:created>
  <dcterms:modified xsi:type="dcterms:W3CDTF">2024-01-12T01:24:30Z</dcterms:modified>
</cp:coreProperties>
</file>