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6" r:id="rId3"/>
    <p:sldId id="275" r:id="rId4"/>
    <p:sldId id="257" r:id="rId5"/>
    <p:sldId id="258" r:id="rId6"/>
    <p:sldId id="259" r:id="rId7"/>
    <p:sldId id="271" r:id="rId8"/>
    <p:sldId id="260" r:id="rId9"/>
    <p:sldId id="261" r:id="rId10"/>
    <p:sldId id="262" r:id="rId11"/>
    <p:sldId id="272" r:id="rId12"/>
    <p:sldId id="263" r:id="rId13"/>
    <p:sldId id="264" r:id="rId14"/>
    <p:sldId id="274" r:id="rId15"/>
    <p:sldId id="265" r:id="rId16"/>
    <p:sldId id="266" r:id="rId17"/>
    <p:sldId id="267" r:id="rId18"/>
    <p:sldId id="268" r:id="rId19"/>
    <p:sldId id="273" r:id="rId20"/>
    <p:sldId id="269" r:id="rId21"/>
    <p:sldId id="277" r:id="rId22"/>
  </p:sldIdLst>
  <p:sldSz cx="9144000" cy="5143500" type="screen16x9"/>
  <p:notesSz cx="6858000" cy="9144000"/>
  <p:embeddedFontLst>
    <p:embeddedFont>
      <p:font typeface="Santa'sSleighFull 'Deluxe'" panose="02000506000000020004" pitchFamily="2" charset="0"/>
      <p:regular r:id="rId23"/>
    </p:embeddedFont>
    <p:embeddedFont>
      <p:font typeface="Kristen ITC" panose="03050502040202030202" pitchFamily="66" charset="0"/>
      <p:regular r:id="rId24"/>
    </p:embeddedFont>
    <p:embeddedFont>
      <p:font typeface="CAC Champagne" panose="00000400000000000000" pitchFamily="2" charset="2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dpcXVwrjAvTu7nwL2et3A==" hashData="bv5JbS5bxJKBRs2GkbOrE2ObAz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750B"/>
    <a:srgbClr val="F6882E"/>
    <a:srgbClr val="CC3300"/>
    <a:srgbClr val="217BC5"/>
    <a:srgbClr val="38385A"/>
    <a:srgbClr val="323046"/>
    <a:srgbClr val="607596"/>
    <a:srgbClr val="788AA8"/>
    <a:srgbClr val="7997D9"/>
    <a:srgbClr val="8B5E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92" autoAdjust="0"/>
  </p:normalViewPr>
  <p:slideViewPr>
    <p:cSldViewPr>
      <p:cViewPr varScale="1">
        <p:scale>
          <a:sx n="51" d="100"/>
          <a:sy n="51" d="100"/>
        </p:scale>
        <p:origin x="-96" y="-14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49CBE-5757-4AA0-9EE4-208DA2D72081}" type="datetimeFigureOut">
              <a:rPr lang="es-ES" smtClean="0"/>
              <a:pPr/>
              <a:t>03/04/2020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5FEE-232B-4918-9B81-A150D93C4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4C549CBE-5757-4AA0-9EE4-208DA2D72081}" type="datetimeFigureOut">
              <a:rPr lang="es-ES" smtClean="0"/>
              <a:pPr/>
              <a:t>03/04/2020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CC2C5FEE-232B-4918-9B81-A150D93C49C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1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En tiempos de cuarentena\Imágenes\2FFvzA2zeqoVJ2SVhDmmumdPfnVEcahMce9nMwwksSDdRvTLaT6z5A2BSSVjkGtpefDcYG4vNkCWneKN5VurvYjv1yHpb2Pb2YU2RuzmPn8oZS52VCzRzMUZa7cM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1491630"/>
            <a:ext cx="4283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88900" dist="38100" dir="2700000" algn="tl">
                    <a:schemeClr val="bg1">
                      <a:alpha val="24000"/>
                    </a:schemeClr>
                  </a:outerShdw>
                </a:effectLst>
                <a:latin typeface="Santa'sSleighFull 'Deluxe'" pitchFamily="2" charset="0"/>
              </a:rPr>
              <a:t>EN TIEMPOS DE CUARENTENA</a:t>
            </a:r>
            <a:endParaRPr lang="es-ES" sz="4800" dirty="0">
              <a:blipFill>
                <a:blip r:embed="rId4"/>
                <a:stretch>
                  <a:fillRect/>
                </a:stretch>
              </a:blipFill>
              <a:effectLst>
                <a:outerShdw blurRad="88900" dist="38100" dir="2700000" algn="tl">
                  <a:schemeClr val="bg1">
                    <a:alpha val="24000"/>
                  </a:schemeClr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6"/>
                <a:stretch>
                  <a:fillRect/>
                </a:stretch>
              </a:blipFill>
            </a:endParaRPr>
          </a:p>
        </p:txBody>
      </p:sp>
      <p:grpSp>
        <p:nvGrpSpPr>
          <p:cNvPr id="9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10" name="9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  <p:sp>
          <p:nvSpPr>
            <p:cNvPr id="11" name="10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6"/>
                <a:stretch>
                  <a:fillRect/>
                </a:stretch>
              </a:blipFill>
            </a:endParaRPr>
          </a:p>
        </p:txBody>
      </p:sp>
      <p:grpSp>
        <p:nvGrpSpPr>
          <p:cNvPr id="13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14" name="1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  <p:sp>
          <p:nvSpPr>
            <p:cNvPr id="15" name="1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>
    <p:sndAc>
      <p:stSnd>
        <p:snd r:embed="rId2" name="Oreja de Van Gogh - Volveremos a juntarnos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12" grpId="0" animBg="1"/>
      <p:bldP spid="12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E:\PPS  EXCLUSIVOS\- En tiempos de cuarentena\Imágenes\RM4PYUILRNBZZARQ6UPUUZSBSA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En tiempos de cuarentena\Imágenes\3 - pais-e-filhos-no-sof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1720" y="267494"/>
            <a:ext cx="4680519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la gente se quedaba en casa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1506" name="Picture 2" descr="E:\PPS  EXCLUSIVOS\- En tiempos de cuarentena\Imágenes\4 - untitl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19672" y="411510"/>
            <a:ext cx="2376264" cy="1256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leía libros y escuchaba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En tiempos de cuarentena\Imágenes\yoga-famil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07904" y="267494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descansó e hizo ejercicios</a:t>
            </a:r>
            <a:endParaRPr lang="es-ES" sz="4000" b="1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482" name="Picture 2" descr="E:\PPS  EXCLUSIVOS\- En tiempos de cuarentena\Imágenes\6 - 431585bf2bc434cdc75121d71988b24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937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55776" y="2355726"/>
            <a:ext cx="27815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 hizo arte y jugó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En tiempos de cuarentena\Imágenes\juego-aprendizaje-nino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588224" y="339502"/>
            <a:ext cx="2555776" cy="201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aprendió nuevas formas </a:t>
            </a:r>
          </a:p>
          <a:p>
            <a:pPr algn="ctr"/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ser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9458" name="Picture 2" descr="E:\PPS  EXCLUSIVOS\- En tiempos de cuarentena\Imágenes\6-diciembre-blo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627534"/>
            <a:ext cx="20185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00B0F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se detuvo.</a:t>
            </a:r>
            <a:endParaRPr lang="es-ES" sz="4000" b="1" dirty="0">
              <a:ln>
                <a:solidFill>
                  <a:srgbClr val="00B0F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n tiempos de cuarentena\Imágenes\535c14a5-immunsyst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F9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F9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En tiempos de cuarentena\Imágenes\iStock-628974766-e15033577486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7938"/>
            <a:ext cx="9156700" cy="51260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339502"/>
            <a:ext cx="44117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escuchó mas profundamente</a:t>
            </a:r>
            <a:endParaRPr lang="es-ES" sz="4000" b="1" dirty="0"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3" name="Picture 5" descr="E:\PPS  EXCLUSIVOS\- En tiempos de cuarentena\Imágenes\medit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148064" y="555526"/>
            <a:ext cx="24753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Alguien meditó,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A1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n tiempos de cuarentena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372200" y="1131590"/>
            <a:ext cx="20409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Alguien rezó</a:t>
            </a:r>
            <a:endParaRPr lang="es-ES" sz="4000" b="1" dirty="0">
              <a:ln>
                <a:solidFill>
                  <a:schemeClr val="bg2">
                    <a:lumMod val="9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099" name="Picture 3" descr="E:\PPS  EXCLUSIVOS\- En tiempos de cuarentena\Imágenes\o-SENIORS-DANCING-facebo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752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627534"/>
            <a:ext cx="2304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Alguien estaba bailando,</a:t>
            </a:r>
            <a:endParaRPr lang="es-ES" sz="4000" b="1" dirty="0">
              <a:ln>
                <a:solidFill>
                  <a:schemeClr val="bg2">
                    <a:lumMod val="9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n tiempos de cuarentena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52120" y="1563638"/>
            <a:ext cx="3240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Alguien se encontró con su sombra</a:t>
            </a:r>
            <a:endParaRPr lang="es-ES" sz="4000" b="1" dirty="0"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5124" name="Picture 4" descr="E:\PPS  EXCLUSIVOS\- En tiempos de cuarentena\Imágenes\maxresdefault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1"/>
            <a:ext cx="9153526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652120" y="555526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la gente comenzó a pensar diferente</a:t>
            </a:r>
            <a:endParaRPr lang="es-ES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n tiempos de cuarentena\Imágenes\16 - MANOSTRANSPAREN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pic>
        <p:nvPicPr>
          <p:cNvPr id="6146" name="Picture 2" descr="E:\PPS  EXCLUSIVOS\- En tiempos de cuarentena\Imágenes\MANOSTRANSPAREN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n tiempos de cuarentena\Imágenes\children-479692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47664" y="483518"/>
            <a:ext cx="2440092" cy="707886"/>
          </a:xfrm>
          <a:prstGeom prst="rect">
            <a:avLst/>
          </a:prstGeom>
          <a:noFill/>
          <a:ln w="6350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 w="6350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la gente sanó</a:t>
            </a:r>
            <a:endParaRPr lang="es-ES" sz="4000" b="1" dirty="0">
              <a:ln w="6350"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7171" name="Picture 3" descr="E:\PPS  EXCLUSIVOS\- En tiempos de cuarentena\Imágenes\372552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56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91880" y="627534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 w="635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hubo ausencia de personas que vivían en una peligrosa ignorancia</a:t>
            </a:r>
            <a:endParaRPr lang="es-ES" sz="4000" b="1" dirty="0">
              <a:ln w="6350">
                <a:solidFill>
                  <a:schemeClr val="accent3">
                    <a:lumMod val="50000"/>
                  </a:schemeClr>
                </a:solidFill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n tiempos de cuarentena\Imágenes\imagesIHOKM5W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2225"/>
            <a:ext cx="9156700" cy="51879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555526"/>
            <a:ext cx="37192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ln>
                  <a:solidFill>
                    <a:srgbClr val="66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Sin sentido y sin corazón</a:t>
            </a:r>
            <a:endParaRPr lang="es-ES" sz="4000" b="1" dirty="0">
              <a:ln>
                <a:solidFill>
                  <a:srgbClr val="66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8195" name="Picture 3" descr="E:\PPS  EXCLUSIVOS\- En tiempos de cuarentena\Imágenes\005N050ww2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228184" y="1347614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Incluso la tierra comenzó a sanar</a:t>
            </a:r>
            <a:endParaRPr lang="es-E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97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En tiempos de cuarentena\Imágenes\20 - 6809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074" name="Picture 2" descr="E:\PPS  EXCLUSIVOS\- En tiempos de cuarentena\Imágenes\21 - 6809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88A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En tiempos de cuarentena\Imágenes\22 - coronavirus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pic>
        <p:nvPicPr>
          <p:cNvPr id="4098" name="Picture 2" descr="E:\PPS  EXCLUSIVOS\- En tiempos de cuarentena\Imágenes\coronavirus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732240" y="915566"/>
            <a:ext cx="21870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 w="6350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cuando el peligro terminó</a:t>
            </a:r>
            <a:endParaRPr lang="es-ES" sz="4000" b="1" dirty="0">
              <a:ln w="6350"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099" name="Picture 3" descr="E:\PPS  EXCLUSIVOS\- En tiempos de cuarentena\Imágenes\Integració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940152" y="2859782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las personas se encontraron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E:\PPS  EXCLUSIVOS\- En tiempos de cuarentena\Imágenes\23 - cu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11760" y="195486"/>
            <a:ext cx="3786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Lloraron por los muertos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5127" name="Picture 7" descr="E:\PPS  EXCLUSIVOS\- En tiempos de cuarentena\Imágenes\person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483768" y="411510"/>
            <a:ext cx="36102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FF0000"/>
                  </a:solidFill>
                </a:ln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tomaron decisiones …</a:t>
            </a:r>
            <a:endParaRPr lang="es-ES" sz="4000" b="1" dirty="0">
              <a:ln>
                <a:solidFill>
                  <a:srgbClr val="FF0000"/>
                </a:solidFill>
              </a:ln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n tiempos de cuarentena\Imágenes\25 - Sunrises_and_sunsets_Mountains_Scenery_Grass_Rays_578542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24128" y="699542"/>
            <a:ext cx="24482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soñaron con nuevas visiones</a:t>
            </a:r>
            <a:endParaRPr lang="es-ES" sz="40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6147" name="Picture 3" descr="E:\PPS  EXCLUSIVOS\- En tiempos de cuarentena\Imágenes\27 - 108172-TakaTo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55526"/>
            <a:ext cx="2952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crearon  nuevas formas de vida</a:t>
            </a:r>
            <a:endParaRPr lang="es-ES" sz="4000" b="1" dirty="0">
              <a:ln>
                <a:solidFill>
                  <a:schemeClr val="bg1"/>
                </a:solidFill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n tiempos de cuarentena\Imágenes\28 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339502"/>
            <a:ext cx="33775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0086EA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curaron completamente la tierra</a:t>
            </a:r>
            <a:endParaRPr lang="es-ES" sz="4000" b="1" dirty="0">
              <a:ln>
                <a:solidFill>
                  <a:srgbClr val="0086EA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1" name="Picture 3" descr="E:\PPS  EXCLUSIVOS\- En tiempos de cuarentena\Imágenes\29 - untitled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55113" cy="5156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19672" y="483518"/>
            <a:ext cx="4238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33FFFF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Justo cuando fueron sanados</a:t>
            </a:r>
            <a:endParaRPr lang="es-ES" sz="4000" b="1" dirty="0">
              <a:ln>
                <a:solidFill>
                  <a:srgbClr val="33FFFF"/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8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En tiempos de cuarentena\Imágenes\431622-Ky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0"/>
            <a:ext cx="9174163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217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217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217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217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75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45D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577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2" name="Picture 6" descr="E:\PPS  EXCLUSIVOS\- En tiempos de cuarentena\Imágenes\Roses_Closeup_Black_background_574257_1317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67544" y="2859782"/>
            <a:ext cx="23086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n>
                  <a:solidFill>
                    <a:srgbClr val="CC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Marzo 2020</a:t>
            </a:r>
            <a:endParaRPr lang="es-ES" sz="4000" dirty="0">
              <a:ln>
                <a:solidFill>
                  <a:srgbClr val="CC33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95536" y="339502"/>
            <a:ext cx="51125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rgbClr val="CC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Música: Lucía Gil</a:t>
            </a:r>
          </a:p>
          <a:p>
            <a:r>
              <a:rPr lang="es-ES" sz="4000" dirty="0" smtClean="0">
                <a:ln>
                  <a:solidFill>
                    <a:srgbClr val="CC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Volveremos a Juntarnos</a:t>
            </a:r>
            <a:endParaRPr lang="es-ES" sz="4000" dirty="0">
              <a:ln>
                <a:solidFill>
                  <a:srgbClr val="CC33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536" y="4083918"/>
            <a:ext cx="38363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rgbClr val="CC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Autora: Grace </a:t>
            </a:r>
            <a:r>
              <a:rPr lang="es-ES" sz="4000" dirty="0" err="1" smtClean="0">
                <a:ln>
                  <a:solidFill>
                    <a:srgbClr val="CC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Ramsay</a:t>
            </a:r>
            <a:r>
              <a:rPr lang="es-ES" sz="4000" dirty="0" smtClean="0">
                <a:ln>
                  <a:solidFill>
                    <a:srgbClr val="CC33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endParaRPr lang="es-ES" sz="4000" dirty="0">
              <a:ln>
                <a:solidFill>
                  <a:srgbClr val="CC33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12" name="13 Grupo"/>
          <p:cNvGrpSpPr>
            <a:grpSpLocks/>
          </p:cNvGrpSpPr>
          <p:nvPr/>
        </p:nvGrpSpPr>
        <p:grpSpPr bwMode="auto">
          <a:xfrm flipH="1">
            <a:off x="7164288" y="3075806"/>
            <a:ext cx="1460374" cy="1819798"/>
            <a:chOff x="6948264" y="2205038"/>
            <a:chExt cx="1763959" cy="1717878"/>
          </a:xfrm>
        </p:grpSpPr>
        <p:pic>
          <p:nvPicPr>
            <p:cNvPr id="1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2" cy="4939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800" dirty="0">
                  <a:ln>
                    <a:solidFill>
                      <a:srgbClr val="CC3300"/>
                    </a:solidFill>
                  </a:ln>
                  <a:solidFill>
                    <a:srgbClr val="FFC000"/>
                  </a:solidFill>
                  <a:latin typeface="CAC Champagne" pitchFamily="2" charset="2"/>
                  <a:cs typeface="Arial" charset="0"/>
                </a:rPr>
                <a:t>Margarita</a:t>
              </a:r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4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7" grpId="0"/>
      <p:bldP spid="8" grpId="0"/>
      <p:bldP spid="9" grpId="0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1715</TotalTime>
  <Words>169</Words>
  <Application>Microsoft Office PowerPoint</Application>
  <PresentationFormat>Presentación en pantalla (16:9)</PresentationFormat>
  <Paragraphs>34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Arial</vt:lpstr>
      <vt:lpstr>Santa'sSleighFull 'Deluxe'</vt:lpstr>
      <vt:lpstr>Kristen ITC</vt:lpstr>
      <vt:lpstr>CAC Champagne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14</cp:revision>
  <dcterms:created xsi:type="dcterms:W3CDTF">2020-03-21T19:03:35Z</dcterms:created>
  <dcterms:modified xsi:type="dcterms:W3CDTF">2020-04-02T23:48:48Z</dcterms:modified>
</cp:coreProperties>
</file>