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8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7" r:id="rId26"/>
    <p:sldId id="280" r:id="rId27"/>
    <p:sldId id="282" r:id="rId28"/>
    <p:sldId id="283" r:id="rId29"/>
    <p:sldId id="284" r:id="rId30"/>
    <p:sldId id="285" r:id="rId31"/>
    <p:sldId id="288" r:id="rId32"/>
  </p:sldIdLst>
  <p:sldSz cx="9144000" cy="5143500" type="screen16x9"/>
  <p:notesSz cx="6858000" cy="9144000"/>
  <p:embeddedFontLst>
    <p:embeddedFont>
      <p:font typeface="Antique Quest St" panose="02000500000000000000" pitchFamily="2" charset="0"/>
      <p:regular r:id="rId33"/>
    </p:embeddedFont>
    <p:embeddedFont>
      <p:font typeface="ChopinScript" panose="00000400000000000000" pitchFamily="2" charset="0"/>
      <p:regular r:id="rId34"/>
    </p:embeddedFont>
    <p:embeddedFont>
      <p:font typeface="Kristen ITC" panose="03050502040202030202" pitchFamily="66" charset="0"/>
      <p:regular r:id="rId35"/>
    </p:embeddedFont>
    <p:embeddedFont>
      <p:font typeface="ScalaJewel Pearl" pitchFamily="50" charset="0"/>
      <p:regular r:id="rId3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FtRDwNdEB2WH9SyZPSQvA==" hashData="0p47iqcWAZFEi80+FM+zrTNorqMLZiI95ql6479dAL5jFZYnFLkkmzQ1QmCRCn7wTcNcjk4urRGjj52tSJ6l8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61B00"/>
    <a:srgbClr val="DDB611"/>
    <a:srgbClr val="3072C2"/>
    <a:srgbClr val="CC9B00"/>
    <a:srgbClr val="405E2C"/>
    <a:srgbClr val="00589A"/>
    <a:srgbClr val="706840"/>
    <a:srgbClr val="7C7366"/>
    <a:srgbClr val="9B95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774" autoAdjust="0"/>
  </p:normalViewPr>
  <p:slideViewPr>
    <p:cSldViewPr>
      <p:cViewPr varScale="1">
        <p:scale>
          <a:sx n="63" d="100"/>
          <a:sy n="63" d="100"/>
        </p:scale>
        <p:origin x="90" y="109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1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25309-475D-41C6-8137-405A4CD98734}" type="datetimeFigureOut">
              <a:rPr lang="es-ES" smtClean="0"/>
              <a:pPr/>
              <a:t>26/09/2024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37A54-6342-44DF-BCA3-A3971A8FF9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25309-475D-41C6-8137-405A4CD98734}" type="datetimeFigureOut">
              <a:rPr lang="es-ES" smtClean="0"/>
              <a:pPr/>
              <a:t>26/09/2024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37A54-6342-44DF-BCA3-A3971A8FF9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25309-475D-41C6-8137-405A4CD98734}" type="datetimeFigureOut">
              <a:rPr lang="es-ES" smtClean="0"/>
              <a:pPr/>
              <a:t>26/09/2024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37A54-6342-44DF-BCA3-A3971A8FF9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25309-475D-41C6-8137-405A4CD98734}" type="datetimeFigureOut">
              <a:rPr lang="es-ES" smtClean="0"/>
              <a:pPr/>
              <a:t>26/09/2024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37A54-6342-44DF-BCA3-A3971A8FF9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25309-475D-41C6-8137-405A4CD98734}" type="datetimeFigureOut">
              <a:rPr lang="es-ES" smtClean="0"/>
              <a:pPr/>
              <a:t>26/09/2024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37A54-6342-44DF-BCA3-A3971A8FF9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25309-475D-41C6-8137-405A4CD98734}" type="datetimeFigureOut">
              <a:rPr lang="es-ES" smtClean="0"/>
              <a:pPr/>
              <a:t>26/09/2024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37A54-6342-44DF-BCA3-A3971A8FF9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25309-475D-41C6-8137-405A4CD98734}" type="datetimeFigureOut">
              <a:rPr lang="es-ES" smtClean="0"/>
              <a:pPr/>
              <a:t>26/09/2024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37A54-6342-44DF-BCA3-A3971A8FF9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25309-475D-41C6-8137-405A4CD98734}" type="datetimeFigureOut">
              <a:rPr lang="es-ES" smtClean="0"/>
              <a:pPr/>
              <a:t>26/09/2024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37A54-6342-44DF-BCA3-A3971A8FF9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25309-475D-41C6-8137-405A4CD98734}" type="datetimeFigureOut">
              <a:rPr lang="es-ES" smtClean="0"/>
              <a:pPr/>
              <a:t>26/09/2024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37A54-6342-44DF-BCA3-A3971A8FF9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25309-475D-41C6-8137-405A4CD98734}" type="datetimeFigureOut">
              <a:rPr lang="es-ES" smtClean="0"/>
              <a:pPr/>
              <a:t>26/09/2024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37A54-6342-44DF-BCA3-A3971A8FF9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925309-475D-41C6-8137-405A4CD98734}" type="datetimeFigureOut">
              <a:rPr lang="es-ES" smtClean="0"/>
              <a:pPr/>
              <a:t>26/09/2024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37A54-6342-44DF-BCA3-A3971A8FF9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1E925309-475D-41C6-8137-405A4CD98734}" type="datetimeFigureOut">
              <a:rPr lang="es-ES" smtClean="0"/>
              <a:pPr/>
              <a:t>26/09/2024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00537A54-6342-44DF-BCA3-A3971A8FF95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Pear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60.jpeg"/><Relationship Id="rId4" Type="http://schemas.openxmlformats.org/officeDocument/2006/relationships/image" Target="../media/image5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C7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En el camino aprendí\Imágenes\nature-3125910_1280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47666" y="411510"/>
            <a:ext cx="5344351" cy="1404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300"/>
              </a:lnSpc>
            </a:pPr>
            <a:r>
              <a:rPr lang="es-ES" sz="36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1E0F00"/>
                  </a:outerShdw>
                </a:effectLst>
                <a:latin typeface="Antique Quest St" pitchFamily="2" charset="0"/>
              </a:rPr>
              <a:t>En mi caminar aprendí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28626" y="375047"/>
            <a:ext cx="8215313" cy="4446984"/>
          </a:xfrm>
          <a:prstGeom prst="rect">
            <a:avLst/>
          </a:prstGeom>
          <a:solidFill>
            <a:srgbClr val="D6A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rgbClr val="83580B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rgbClr val="83580B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rgbClr val="83580B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rgbClr val="83580B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94443DF-C9F1-9A36-C3DF-8F8E239A987E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Eugen Doga - Waltz of Love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006600">
                <a:alpha val="84000"/>
              </a:srgbClr>
            </a:gs>
            <a:gs pos="50000">
              <a:schemeClr val="tx2">
                <a:lumMod val="60000"/>
                <a:lumOff val="40000"/>
              </a:schemeClr>
            </a:gs>
            <a:gs pos="100000">
              <a:srgbClr val="006600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Imágenes\paisajes\16 - Seattle_USA_Gardens_Pond_Bridges_Kubota_Garden_60162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03848" y="267494"/>
            <a:ext cx="36724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Pearl" pitchFamily="50" charset="0"/>
              </a:rPr>
              <a:t>En mi caminar aprendí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3F297F6-861D-9708-0CC4-38E2E98E68BF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7B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En mi caminar aprendí\Imágenes\3 - 1035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5875"/>
            <a:ext cx="9156700" cy="515937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691680" y="3003798"/>
            <a:ext cx="5112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dirty="0">
                <a:ln w="6350"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Pearl" pitchFamily="50" charset="0"/>
              </a:rPr>
              <a:t>que todo momento pasa</a:t>
            </a:r>
          </a:p>
        </p:txBody>
      </p:sp>
      <p:pic>
        <p:nvPicPr>
          <p:cNvPr id="6147" name="Picture 3" descr="E:\PPS  EXCLUSIVOS\- En mi caminar aprendí\Imágenes\4 - 5465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2" y="0"/>
            <a:ext cx="9167813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971600" y="1275606"/>
            <a:ext cx="46362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Pearl" pitchFamily="50" charset="0"/>
              </a:rPr>
              <a:t>Y que la vida prosigue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DEE7E28-C397-5769-B275-B0218D666648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ADFBC"/>
            </a:gs>
            <a:gs pos="50000">
              <a:srgbClr val="003200"/>
            </a:gs>
            <a:gs pos="100000">
              <a:srgbClr val="092BD5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Imágenes\paisajes\6526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13209" y="267494"/>
            <a:ext cx="60388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>
                <a:effectLst>
                  <a:outerShdw blurRad="50800" dist="38100" dir="5400000" algn="ctr" rotWithShape="0">
                    <a:schemeClr val="tx1">
                      <a:lumMod val="85000"/>
                      <a:lumOff val="15000"/>
                    </a:schemeClr>
                  </a:outerShdw>
                </a:effectLst>
                <a:latin typeface="ScalaJewel Pearl" pitchFamily="50" charset="0"/>
              </a:rPr>
              <a:t>Que el tiempo nunca se cansa</a:t>
            </a:r>
          </a:p>
        </p:txBody>
      </p:sp>
      <p:pic>
        <p:nvPicPr>
          <p:cNvPr id="4099" name="Picture 3" descr="E:\PPS  EXCLUSIVOS\- En mi caminar aprendí\Imágenes\6 - 12417839_1239051722787991_3532738927964250557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88024" y="1275607"/>
            <a:ext cx="360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Pearl" pitchFamily="50" charset="0"/>
              </a:rPr>
              <a:t>Y el ayer siempre se extingue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F0B100A-CB11-F12B-A40E-959DDE1CA157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tx2">
                <a:lumMod val="60000"/>
                <a:lumOff val="40000"/>
              </a:schemeClr>
            </a:gs>
            <a:gs pos="50000">
              <a:srgbClr val="006600"/>
            </a:gs>
            <a:gs pos="100000">
              <a:srgbClr val="77CF2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n mi caminar aprendí\Imágenes\7 - France_Parks_Petunia_Villey-Saint-Etienne_HDR_547977_1280x8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23728" y="483519"/>
            <a:ext cx="3024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Que ser niños es un juego</a:t>
            </a:r>
          </a:p>
        </p:txBody>
      </p:sp>
      <p:pic>
        <p:nvPicPr>
          <p:cNvPr id="5123" name="Picture 3" descr="E:\PPS  EXCLUSIVOS\- En mi caminar aprendí\Imágenes\8 - Scenery_Sunrises_and_sunsets_Forests_Hill_542582_1280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16018" y="2859782"/>
            <a:ext cx="4171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  <a:latin typeface="ScalaJewel Pearl" pitchFamily="50" charset="0"/>
              </a:rPr>
              <a:t>Y jóvenes primavera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F0487EE-404D-0B4F-7E61-B46DDE488D85}"/>
              </a:ext>
            </a:extLst>
          </p:cNvPr>
          <p:cNvSpPr/>
          <p:nvPr/>
        </p:nvSpPr>
        <p:spPr>
          <a:xfrm>
            <a:off x="42464" y="-14289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n mi caminar aprendí\Imágenes\nature-3125912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3507855"/>
            <a:ext cx="54726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  <a:latin typeface="ScalaJewel Pearl" pitchFamily="50" charset="0"/>
              </a:rPr>
              <a:t>Y que ambos se fusionan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6">
                      <a:lumMod val="50000"/>
                    </a:schemeClr>
                  </a:outerShdw>
                </a:effectLst>
                <a:latin typeface="ScalaJewel Pearl" pitchFamily="50" charset="0"/>
              </a:rPr>
              <a:t>Cuando la vejez nos llega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E5FD8EE-F7F6-69C2-5A52-3C6E666D562B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A9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n mi caminar aprendí\Imágenes\Sweden_Lake_Marinas_Ulricehamn_616593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44012" y="699542"/>
            <a:ext cx="5282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663300"/>
                  </a:outerShdw>
                </a:effectLst>
                <a:latin typeface="ScalaJewel Pearl" pitchFamily="50" charset="0"/>
              </a:rPr>
              <a:t>Que la pasión nos domina</a:t>
            </a:r>
          </a:p>
        </p:txBody>
      </p:sp>
      <p:pic>
        <p:nvPicPr>
          <p:cNvPr id="2051" name="Picture 3" descr="E:\PPS  EXCLUSIVOS\- En mi caminar aprendí\Imágenes\11 - Germany_Rivers_Trees_Clouds_HDR_618954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6890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572000" y="3219823"/>
            <a:ext cx="2952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Pearl" pitchFamily="50" charset="0"/>
              </a:rPr>
              <a:t>Y el miedo nos paraliza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0FEAFA0-D883-E7BD-871F-EA76CD67ABF7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75000"/>
              </a:schemeClr>
            </a:gs>
            <a:gs pos="50000">
              <a:srgbClr val="879D51"/>
            </a:gs>
            <a:gs pos="100000">
              <a:srgbClr val="9AD07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En mi caminar aprendí\Imágenes\12 - Germany_Autumn_Roads_Houses_Derneburg_Fence_613411_1280x8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1347614"/>
            <a:ext cx="5707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ScalaJewel Pearl" pitchFamily="50" charset="0"/>
              </a:rPr>
              <a:t>Que la costumbre es rutina</a:t>
            </a:r>
          </a:p>
        </p:txBody>
      </p:sp>
      <p:pic>
        <p:nvPicPr>
          <p:cNvPr id="3075" name="Picture 3" descr="E:\PPS  EXCLUSIVOS\- En mi caminar aprendí\Imágenes\Autumn_Mountains_Forests_Sunrises_and_sunsets_555694_12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2571751"/>
            <a:ext cx="2880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Y todo apego esclaviza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C0A7964-DD4D-4239-B56B-E4124BCC18C3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n mi caminar aprendí\Imágenes\14 - USA_Autumn_Roads_Colorado_Trees_Foliage_617906_1365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99792" y="1347614"/>
            <a:ext cx="35283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63500" dist="63500" dir="5400000" algn="ctr" rotWithShape="0">
                    <a:srgbClr val="261300"/>
                  </a:outerShdw>
                </a:effectLst>
                <a:latin typeface="ScalaJewel Pearl" pitchFamily="50" charset="0"/>
              </a:rPr>
              <a:t>En mi caminar aprendí</a:t>
            </a:r>
          </a:p>
        </p:txBody>
      </p:sp>
      <p:sp>
        <p:nvSpPr>
          <p:cNvPr id="4" name="3 Ordenar"/>
          <p:cNvSpPr/>
          <p:nvPr/>
        </p:nvSpPr>
        <p:spPr>
          <a:xfrm rot="16200000">
            <a:off x="1969633" y="833479"/>
            <a:ext cx="1620180" cy="3584553"/>
          </a:xfrm>
          <a:prstGeom prst="flowChartSor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rdenar"/>
          <p:cNvSpPr/>
          <p:nvPr/>
        </p:nvSpPr>
        <p:spPr>
          <a:xfrm rot="16200000">
            <a:off x="5441247" y="946424"/>
            <a:ext cx="1566174" cy="3304658"/>
          </a:xfrm>
          <a:prstGeom prst="flowChartSor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rdenar"/>
          <p:cNvSpPr/>
          <p:nvPr/>
        </p:nvSpPr>
        <p:spPr>
          <a:xfrm>
            <a:off x="3419872" y="-97120"/>
            <a:ext cx="2232248" cy="2668870"/>
          </a:xfrm>
          <a:prstGeom prst="flowChartSor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rdenar"/>
          <p:cNvSpPr/>
          <p:nvPr/>
        </p:nvSpPr>
        <p:spPr>
          <a:xfrm>
            <a:off x="3491880" y="2571750"/>
            <a:ext cx="2160240" cy="2670458"/>
          </a:xfrm>
          <a:prstGeom prst="flowChartSor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rdenar"/>
          <p:cNvSpPr/>
          <p:nvPr/>
        </p:nvSpPr>
        <p:spPr>
          <a:xfrm rot="2696477">
            <a:off x="4901338" y="-46487"/>
            <a:ext cx="2204000" cy="3065049"/>
          </a:xfrm>
          <a:prstGeom prst="flowChartSor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rdenar"/>
          <p:cNvSpPr/>
          <p:nvPr/>
        </p:nvSpPr>
        <p:spPr>
          <a:xfrm rot="7948391">
            <a:off x="5023571" y="1774000"/>
            <a:ext cx="1553849" cy="3057817"/>
          </a:xfrm>
          <a:prstGeom prst="flowChartSor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rdenar"/>
          <p:cNvSpPr/>
          <p:nvPr/>
        </p:nvSpPr>
        <p:spPr>
          <a:xfrm rot="18965549">
            <a:off x="1943128" y="-72356"/>
            <a:ext cx="2248237" cy="3124317"/>
          </a:xfrm>
          <a:prstGeom prst="flowChartSor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rdenar"/>
          <p:cNvSpPr/>
          <p:nvPr/>
        </p:nvSpPr>
        <p:spPr>
          <a:xfrm rot="13520164">
            <a:off x="2612198" y="1882138"/>
            <a:ext cx="1659146" cy="2913858"/>
          </a:xfrm>
          <a:prstGeom prst="flowChartSor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CBD9D54-CDA9-BB2D-A2F9-F536076ECE2F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81CCF1"/>
            </a:gs>
            <a:gs pos="40000">
              <a:srgbClr val="003A00"/>
            </a:gs>
            <a:gs pos="100000">
              <a:schemeClr val="bg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En mi caminar aprendí\Imágenes\369344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pic>
        <p:nvPicPr>
          <p:cNvPr id="5122" name="Picture 2" descr="E:\PPS  EXCLUSIVOS\- En mi caminar aprendí\Imágenes\369344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47664" y="2139703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A00"/>
                  </a:outerShdw>
                </a:effectLst>
                <a:latin typeface="ScalaJewel Pearl" pitchFamily="50" charset="0"/>
              </a:rPr>
              <a:t>Que la gente a veces cambia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A00"/>
                  </a:outerShdw>
                </a:effectLst>
                <a:latin typeface="ScalaJewel Pearl" pitchFamily="50" charset="0"/>
              </a:rPr>
              <a:t>Cuando el poder les convida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3553A3F-8306-9E91-9F66-7458F2F1F995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9F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En mi caminar aprendí\Imágenes\15 - Sweden_Rivers_Roads_Sunrises_and_sunsets_Ekholmen_611916_1280x8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44008" y="627535"/>
            <a:ext cx="4176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A00"/>
                  </a:outerShdw>
                </a:effectLst>
                <a:latin typeface="ScalaJewel Pearl" pitchFamily="50" charset="0"/>
              </a:rPr>
              <a:t>Y aunque el dinero hace falta</a:t>
            </a:r>
          </a:p>
        </p:txBody>
      </p:sp>
      <p:pic>
        <p:nvPicPr>
          <p:cNvPr id="8196" name="Picture 4" descr="E:\PPS  EXCLUSIVOS\- En mi caminar aprendí\Imágenes\16 - Autumn_Scenery_Rivers_4543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6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55776" y="3723879"/>
            <a:ext cx="37927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ScalaJewel Pearl" pitchFamily="50" charset="0"/>
              </a:rPr>
              <a:t>Jamás nos sana una herida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FB47BAC-0622-7841-76A2-E59CCF39CB25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9CACC0"/>
            </a:gs>
            <a:gs pos="40000">
              <a:srgbClr val="0070C0"/>
            </a:gs>
            <a:gs pos="100000">
              <a:srgbClr val="2D493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En mi caminar aprendí\Imágenes\Chile_Mountains_Lake_Parks_Torres_del_Paine_Clouds_619036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6" y="483518"/>
            <a:ext cx="53222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ScalaJewel Pearl" pitchFamily="50" charset="0"/>
              </a:rPr>
              <a:t>Que el valor es fortaleza</a:t>
            </a:r>
          </a:p>
        </p:txBody>
      </p:sp>
      <p:pic>
        <p:nvPicPr>
          <p:cNvPr id="9220" name="Picture 4" descr="E:\PPS  EXCLUSIVOS\- En mi caminar aprendí\Imágenes\Canada_Parks_Lake_4841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4288"/>
            <a:ext cx="9156700" cy="515778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2499742"/>
            <a:ext cx="47724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A00"/>
                  </a:outerShdw>
                </a:effectLst>
                <a:latin typeface="ScalaJewel Pearl" pitchFamily="50" charset="0"/>
              </a:rPr>
              <a:t>Y ser sumisos nos mata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903F084-D894-15F8-7D7A-329B8C42440B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047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En mi caminar aprendí\Imágenes\19 - USA_Roads_Forests_Autumn_Wisconsin_615513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07706" y="627534"/>
            <a:ext cx="51539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602E04"/>
                  </a:outerShdw>
                </a:effectLst>
                <a:latin typeface="ScalaJewel Pearl" pitchFamily="50" charset="0"/>
              </a:rPr>
              <a:t>Que la verdad nos libera</a:t>
            </a:r>
          </a:p>
        </p:txBody>
      </p:sp>
      <p:pic>
        <p:nvPicPr>
          <p:cNvPr id="10243" name="Picture 3" descr="E:\PPS  EXCLUSIVOS\- En mi caminar aprendí\Imágenes\20 - Mountains_Stones_Snow_Grass_Trail_555426_12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8" y="1851670"/>
            <a:ext cx="4248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effectLst>
                  <a:outerShdw blurRad="25400" dist="25400" dir="5400000" algn="ctr" rotWithShape="0">
                    <a:srgbClr val="973365"/>
                  </a:outerShdw>
                </a:effectLst>
                <a:latin typeface="ScalaJewel Pearl" pitchFamily="50" charset="0"/>
              </a:rPr>
              <a:t>Y la mentira nos ata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5BAE4D4-08A4-080A-F675-A99D7FBAD024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9CACC0"/>
            </a:gs>
            <a:gs pos="40000">
              <a:schemeClr val="accent1">
                <a:lumMod val="75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En mi caminar aprendí\Imágenes\21 . USA_Sunrises_and_sunsets_Beach_Sun_Malibu_618450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699543"/>
            <a:ext cx="3531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Que la sapiencia enamora</a:t>
            </a:r>
          </a:p>
        </p:txBody>
      </p:sp>
      <p:pic>
        <p:nvPicPr>
          <p:cNvPr id="11267" name="Picture 3" descr="E:\PPS  EXCLUSIVOS\- En mi caminar aprendí\Imágenes\22 - Germany_Mountains_Roads_Clouds_617608_1280x6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427986" y="1347615"/>
            <a:ext cx="41108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2F1933"/>
                  </a:outerShdw>
                </a:effectLst>
                <a:latin typeface="ScalaJewel Pearl" pitchFamily="50" charset="0"/>
              </a:rPr>
              <a:t>Que nuestra mente hace magia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A3AD1B2-AC86-CF3F-36E8-3460A6A346C7}"/>
              </a:ext>
            </a:extLst>
          </p:cNvPr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0070C0"/>
            </a:gs>
            <a:gs pos="40000">
              <a:srgbClr val="3D701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En mi caminar aprendí\Imágenes\23 - Austria_Mountains_Schernbergalm_Alps_Clouds_Crag_61630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8" y="2715767"/>
            <a:ext cx="33843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A00"/>
                  </a:outerShdw>
                </a:effectLst>
                <a:latin typeface="ScalaJewel Pearl" pitchFamily="50" charset="0"/>
              </a:rPr>
              <a:t>Que el trabajo no deshonra</a:t>
            </a:r>
          </a:p>
        </p:txBody>
      </p:sp>
      <p:pic>
        <p:nvPicPr>
          <p:cNvPr id="12291" name="Picture 3" descr="E:\PPS  EXCLUSIVOS\- En mi caminar aprendí\Imágenes\Italy_Mountains_Autumn_Bridges_Lake_3_Zinnen_614412_1280x80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4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699792" y="339503"/>
            <a:ext cx="3312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Pearl" pitchFamily="50" charset="0"/>
              </a:rPr>
              <a:t>Y que el adiós es nostalgia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1F3E8F4-C378-4740-ED5F-FC1273D050F1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chemeClr val="tx2">
                <a:lumMod val="75000"/>
              </a:schemeClr>
            </a:gs>
            <a:gs pos="40000">
              <a:srgbClr val="602E0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6565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700" y="0"/>
            <a:ext cx="4559300" cy="254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565400"/>
            <a:ext cx="4559300" cy="257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2499742"/>
            <a:ext cx="4644008" cy="2643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25000">
                <a:schemeClr val="tx2">
                  <a:lumMod val="75000"/>
                </a:schemeClr>
              </a:gs>
              <a:gs pos="40000">
                <a:srgbClr val="602E04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6565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700" y="0"/>
            <a:ext cx="4559300" cy="254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565400"/>
            <a:ext cx="4559300" cy="257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2499742"/>
            <a:ext cx="4644008" cy="2643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E:\PPS  EXCLUSIVOS\- En mi caminar aprendí\Imágenes\25 - USA_Sunrises_and_sunsets_Coast_Ocean_El_Matador_618774_1280x83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6" y="627534"/>
            <a:ext cx="3600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602E04"/>
                  </a:outerShdw>
                </a:effectLst>
                <a:latin typeface="ScalaJewel Pearl" pitchFamily="50" charset="0"/>
              </a:rPr>
              <a:t>En mi caminar aprendí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9C38039-EB2A-CBD8-2244-CFB7CF7C9F6E}"/>
              </a:ext>
            </a:extLst>
          </p:cNvPr>
          <p:cNvSpPr/>
          <p:nvPr/>
        </p:nvSpPr>
        <p:spPr>
          <a:xfrm>
            <a:off x="-8599" y="11113"/>
            <a:ext cx="9144000" cy="5143500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4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n mi caminar aprendí\Imágenes\26 - Germany_Morning_Rivers_Scenery_Fog_619257_1280x8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6" y="555527"/>
            <a:ext cx="5400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Pearl" pitchFamily="50" charset="0"/>
              </a:rPr>
              <a:t>Que la juventud no cesa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Pearl" pitchFamily="50" charset="0"/>
              </a:rPr>
              <a:t>Cuando la vejez nos alcanza</a:t>
            </a:r>
          </a:p>
        </p:txBody>
      </p:sp>
      <p:sp>
        <p:nvSpPr>
          <p:cNvPr id="4" name="3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blipFill>
            <a:blip r:embed="rId3" cstate="print">
              <a:duotone>
                <a:prstClr val="black"/>
                <a:srgbClr val="2EABEA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blipFill>
            <a:blip r:embed="rId3" cstate="print">
              <a:duotone>
                <a:prstClr val="black"/>
                <a:srgbClr val="2EABEA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blipFill>
            <a:blip r:embed="rId3" cstate="print">
              <a:duotone>
                <a:prstClr val="black"/>
                <a:srgbClr val="2EABEA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blipFill>
            <a:blip r:embed="rId3" cstate="print">
              <a:duotone>
                <a:prstClr val="black"/>
                <a:srgbClr val="2EABEA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2EABEA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blipFill>
            <a:blip r:embed="rId3" cstate="print">
              <a:duotone>
                <a:prstClr val="black"/>
                <a:srgbClr val="2EABEA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blipFill>
            <a:blip r:embed="rId3" cstate="print">
              <a:duotone>
                <a:prstClr val="black"/>
                <a:srgbClr val="2EABEA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0C95B96-F8F3-7032-4A51-DCBCE0DF9557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49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En mi caminar aprendí\Imágenes\27 - Denmark_Autumn_Lake_Trees_Trail_60922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932042" y="771551"/>
            <a:ext cx="35642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3300"/>
                  </a:outerShdw>
                </a:effectLst>
                <a:latin typeface="ScalaJewel Pearl" pitchFamily="50" charset="0"/>
              </a:rPr>
              <a:t>Que la escuela nos instruye</a:t>
            </a:r>
          </a:p>
        </p:txBody>
      </p:sp>
      <p:pic>
        <p:nvPicPr>
          <p:cNvPr id="3075" name="Picture 3" descr="E:\PPS  EXCLUSIVOS\- En mi caminar aprendí\Imágenes\28 - Austria_Parks_Mountains_Roads_Hohe_Tauern_National_612473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2787775"/>
            <a:ext cx="3312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A00"/>
                  </a:outerShdw>
                </a:effectLst>
                <a:latin typeface="ScalaJewel Pearl" pitchFamily="50" charset="0"/>
              </a:rPr>
              <a:t>Pero se educa en la casa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E71DECD-26B9-BB9C-686C-2414E206E742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91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n mi caminar aprendí\Imágenes\29 - 2995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flipH="1">
            <a:off x="1403650" y="3579863"/>
            <a:ext cx="41307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502800"/>
                  </a:outerShdw>
                </a:effectLst>
                <a:latin typeface="ScalaJewel Pearl" pitchFamily="50" charset="0"/>
              </a:rPr>
              <a:t>Que los sueños se persiguen</a:t>
            </a:r>
          </a:p>
        </p:txBody>
      </p:sp>
      <p:pic>
        <p:nvPicPr>
          <p:cNvPr id="4099" name="Picture 3" descr="E:\PPS  EXCLUSIVOS\- En mi caminar aprendí\Imágenes\30 - USA_Evening_Prescott_Arizona_Trees_Sun_Trail_583572_1280x7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436096" y="627535"/>
            <a:ext cx="2880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25400" dist="25400" dir="5400000" algn="ctr" rotWithShape="0">
                    <a:srgbClr val="002060"/>
                  </a:outerShdw>
                </a:effectLst>
                <a:latin typeface="ScalaJewel Pearl" pitchFamily="50" charset="0"/>
              </a:rPr>
              <a:t>Pero la paz se construye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69FB735-ED2E-BBF8-9CBE-825CFB346D44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rgbClr val="7BA8DF"/>
            </a:gs>
            <a:gs pos="52000">
              <a:srgbClr val="4F622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n mi caminar aprendí\Imágenes\31 - Germany_Fields_Forests_4914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05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843558"/>
            <a:ext cx="4985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25400" dist="25400" dir="5400000" algn="ctr" rotWithShape="0">
                    <a:srgbClr val="002060"/>
                  </a:outerShdw>
                </a:effectLst>
                <a:latin typeface="ScalaJewel Pearl" pitchFamily="50" charset="0"/>
              </a:rPr>
              <a:t>Que la libertad se exige</a:t>
            </a:r>
          </a:p>
        </p:txBody>
      </p:sp>
      <p:pic>
        <p:nvPicPr>
          <p:cNvPr id="5123" name="Picture 3" descr="E:\PPS  EXCLUSIVOS\- En mi caminar aprendí\Imágenes\32 - Italy_Mountains_Houses_Church_Santa_Magdalena_Alps_613471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05" y="0"/>
            <a:ext cx="9161055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64088" y="2355727"/>
            <a:ext cx="31395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04F21"/>
                  </a:outerShdw>
                </a:effectLst>
                <a:latin typeface="ScalaJewel Pearl" pitchFamily="50" charset="0"/>
              </a:rPr>
              <a:t>Y la soberbia destruye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1784528-57F5-26ED-69E5-0A7471F65323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rgbClr val="0070C0"/>
            </a:gs>
            <a:gs pos="52000">
              <a:srgbClr val="4F6228"/>
            </a:gs>
            <a:gs pos="87000">
              <a:schemeClr val="bg2">
                <a:lumMod val="50000"/>
                <a:alpha val="71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n mi caminar aprendí\Imágenes\33 - Germany_Lake_Marinas_Sky_Hemmelsdorfer_See_Clouds_617017_1280x85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339503"/>
            <a:ext cx="54726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Que el perdón es una cura Que nos sana </a:t>
            </a:r>
          </a:p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lentamente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649106">
            <a:off x="1490935" y="2204437"/>
            <a:ext cx="101505" cy="2393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E:\PPS  EXCLUSIVOS\- En mi caminar aprendí\Imágenes\34 - Croatia_Mountains_Bridges_Snow_Stairs_618754_1280x8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037192" y="2969609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ScalaJewel Pearl" pitchFamily="50" charset="0"/>
              </a:rPr>
              <a:t>Y el rencor es un tormento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ScalaJewel Pearl" pitchFamily="50" charset="0"/>
              </a:rPr>
              <a:t>Que nos perturba la mente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064D06B-6414-EE74-3496-592C3CD1EDA8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En mi caminar aprendí\Imágenes\35 - Netherlands_Fields_Lavandula_Sunrises_and_sunsets_531660_1280x6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07706" y="555527"/>
            <a:ext cx="5262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60084D"/>
                  </a:outerShdw>
                </a:effectLst>
                <a:latin typeface="ScalaJewel Pearl" pitchFamily="50" charset="0"/>
              </a:rPr>
              <a:t>Aprendí en mi caminar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70E2AFE-9FE7-CAAD-1914-65B242EB9A44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rgbClr val="706840"/>
            </a:gs>
            <a:gs pos="52000">
              <a:schemeClr val="tx2">
                <a:lumMod val="40000"/>
                <a:lumOff val="60000"/>
              </a:schemeClr>
            </a:gs>
            <a:gs pos="64000">
              <a:schemeClr val="accent3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En mi caminar aprendí\Imágenes\36 - Italy_Mountains_Scenery_Dolomites_Alps_Clouds_609480_1280x7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691682" y="483518"/>
            <a:ext cx="62151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Que los hijos no son nuestros</a:t>
            </a:r>
          </a:p>
        </p:txBody>
      </p:sp>
      <p:pic>
        <p:nvPicPr>
          <p:cNvPr id="8195" name="Picture 3" descr="E:\PPS  EXCLUSIVOS\- En mi caminar aprendí\Imágenes\37 - Iceland_Mountains_Marinas_Arnarstapi_Clouds_608582_1280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" y="0"/>
            <a:ext cx="915035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76056" y="555526"/>
            <a:ext cx="30496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Pearl" pitchFamily="50" charset="0"/>
              </a:rPr>
              <a:t>Sino gaviotas del mar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6408322-F7F0-D19E-474B-F349190AF6C8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En mi caminar aprendí\Imágenes\38- USA_Panorama_Roads_Mountains_Autumn_Colorado_613388_1280x55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1707654"/>
            <a:ext cx="36724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22100"/>
                  </a:outerShdw>
                </a:effectLst>
                <a:latin typeface="ScalaJewel Pearl" pitchFamily="50" charset="0"/>
              </a:rPr>
              <a:t>Y cuando crecen sus alas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22100"/>
                  </a:outerShdw>
                </a:effectLst>
                <a:latin typeface="ScalaJewel Pearl" pitchFamily="50" charset="0"/>
              </a:rPr>
              <a:t>Alzan el vuelo y se van</a:t>
            </a:r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CC9B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CC9B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CC9B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CC9B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F26F8B0-E769-DD53-E5AF-EA3CB4A44D14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En mi caminar aprendí\Imágenes\39 - Italy_Scenery_Grasslands_Roads_Tuscany_Trees_615693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47864" y="2571751"/>
            <a:ext cx="560281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25222"/>
                  </a:outerShdw>
                </a:effectLst>
                <a:latin typeface="ScalaJewel Pearl" pitchFamily="50" charset="0"/>
              </a:rPr>
              <a:t>Que un amigo es un tesoro 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25222"/>
                  </a:outerShdw>
                </a:effectLst>
                <a:latin typeface="ScalaJewel Pearl" pitchFamily="50" charset="0"/>
              </a:rPr>
              <a:t>que debemos valorar</a:t>
            </a:r>
          </a:p>
        </p:txBody>
      </p:sp>
      <p:pic>
        <p:nvPicPr>
          <p:cNvPr id="10243" name="Picture 3" descr="E:\PPS  EXCLUSIVOS\- En mi caminar aprendí\Imágenes\40 - USA_Parks_Mountains_Roads_Carrizo_Plain_National_615623_1280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1520" y="2355726"/>
            <a:ext cx="39604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34411B"/>
                  </a:outerShdw>
                </a:effectLst>
                <a:latin typeface="ScalaJewel Pearl" pitchFamily="50" charset="0"/>
              </a:rPr>
              <a:t>Y la familia es el templo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34411B"/>
                  </a:outerShdw>
                </a:effectLst>
                <a:latin typeface="ScalaJewel Pearl" pitchFamily="50" charset="0"/>
              </a:rPr>
              <a:t>Donde aprendemos a amar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735F61F-846B-3593-7F57-18098C8EA64B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rgbClr val="0070C0"/>
            </a:gs>
            <a:gs pos="52000">
              <a:srgbClr val="405E2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En mi caminar aprendí\Imágenes\41 - Germany_Fields_Roads_Vorharz_Trees_616652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39753" y="483518"/>
            <a:ext cx="62937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ScalaJewel Pearl" pitchFamily="50" charset="0"/>
              </a:rPr>
              <a:t>Que el mañana es muy incierto</a:t>
            </a:r>
          </a:p>
        </p:txBody>
      </p:sp>
      <p:grpSp>
        <p:nvGrpSpPr>
          <p:cNvPr id="6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405E2C"/>
          </a:solidFill>
        </p:grpSpPr>
        <p:sp>
          <p:nvSpPr>
            <p:cNvPr id="7" name="6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11267" name="Picture 3" descr="E:\PPS  EXCLUSIVOS\- En mi caminar aprendí\Imágenes\42 - Germany_Mountains_Roads_Rivers_Houses_Trees_619004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3" y="1347615"/>
            <a:ext cx="3528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34411B"/>
                  </a:outerShdw>
                </a:effectLst>
                <a:latin typeface="ScalaJewel Pearl" pitchFamily="50" charset="0"/>
              </a:rPr>
              <a:t>Que la humildad te engalana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DA1ACD1-D0B6-8651-74C6-DBD33C61D9EE}"/>
              </a:ext>
            </a:extLst>
          </p:cNvPr>
          <p:cNvSpPr/>
          <p:nvPr/>
        </p:nvSpPr>
        <p:spPr>
          <a:xfrm>
            <a:off x="9525" y="-1270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rgbClr val="3072C2"/>
            </a:gs>
            <a:gs pos="52000">
              <a:srgbClr val="CC9B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En mi caminar aprendí\Imágenes\43 - Scenery_Mountains_4707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2211711"/>
            <a:ext cx="3528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Que es la muerte certeza</a:t>
            </a:r>
          </a:p>
        </p:txBody>
      </p:sp>
      <p:pic>
        <p:nvPicPr>
          <p:cNvPr id="12291" name="Picture 3" descr="E:\PPS  EXCLUSIVOS\- En mi caminar aprendí\Imágenes\44 - Italy_Tuscany_Fields_Roads_Mountains_Clouds_618184_1280x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16016" y="2427735"/>
            <a:ext cx="26642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502800"/>
                  </a:outerShdw>
                </a:effectLst>
                <a:latin typeface="ScalaJewel Pearl" pitchFamily="50" charset="0"/>
              </a:rPr>
              <a:t> ES la vida enseñanza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41C72E7-B2D2-D3BE-74F9-70D483B095C4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:\PPS  EXCLUSIVOS\- En mi caminar aprendí\Imágenes\45 USA_Parks_Mountains_Lake_Scenery_Grand_Teton_619318_128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8" y="1635647"/>
            <a:ext cx="34211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34411B"/>
                  </a:outerShdw>
                </a:effectLst>
                <a:latin typeface="ScalaJewel Pearl" pitchFamily="50" charset="0"/>
              </a:rPr>
              <a:t>Y es el amor la esperanza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1BC9E1A-58F9-B89A-60DA-51AF93313A48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1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En mi caminar aprendí\Imágenes\46 - 363c0c2d4b6ade11f87ff5d08bed800e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91680" y="555526"/>
            <a:ext cx="2319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septiembre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39552" y="1635646"/>
            <a:ext cx="30155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Música: </a:t>
            </a:r>
            <a:r>
              <a:rPr lang="es-ES" sz="20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eugen</a:t>
            </a:r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 doga</a:t>
            </a:r>
          </a:p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      WALTZ OF LOVE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67544" y="4371950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Autora: </a:t>
            </a:r>
            <a:r>
              <a:rPr lang="es-ES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Dhiaga</a:t>
            </a:r>
            <a:r>
              <a:rPr lang="es-ES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 </a:t>
            </a:r>
            <a:r>
              <a:rPr lang="es-ES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Cosaint</a:t>
            </a:r>
            <a:endParaRPr lang="es-ES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Pearl" pitchFamily="50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7524328" y="3435846"/>
            <a:ext cx="1152128" cy="1521463"/>
            <a:chOff x="3000235" y="2847045"/>
            <a:chExt cx="1278059" cy="1252359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95396"/>
              <a:ext cx="1278059" cy="3040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bg1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Franja diagonal"/>
          <p:cNvSpPr/>
          <p:nvPr/>
        </p:nvSpPr>
        <p:spPr>
          <a:xfrm flipH="1">
            <a:off x="4572000" y="2571752"/>
            <a:ext cx="4572000" cy="2678925"/>
          </a:xfrm>
          <a:prstGeom prst="diagStripe">
            <a:avLst>
              <a:gd name="adj" fmla="val 81669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2 Franja diagonal"/>
          <p:cNvSpPr/>
          <p:nvPr/>
        </p:nvSpPr>
        <p:spPr>
          <a:xfrm rot="16200000" flipV="1">
            <a:off x="5572125" y="-1000125"/>
            <a:ext cx="2571750" cy="4572000"/>
          </a:xfrm>
          <a:prstGeom prst="diagStripe">
            <a:avLst>
              <a:gd name="adj" fmla="val 84244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5 Franja diagonal"/>
          <p:cNvSpPr/>
          <p:nvPr/>
        </p:nvSpPr>
        <p:spPr>
          <a:xfrm>
            <a:off x="0" y="2571752"/>
            <a:ext cx="4572000" cy="2678925"/>
          </a:xfrm>
          <a:prstGeom prst="diagStripe">
            <a:avLst>
              <a:gd name="adj" fmla="val 81670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6 Franja diagonal"/>
          <p:cNvSpPr/>
          <p:nvPr/>
        </p:nvSpPr>
        <p:spPr>
          <a:xfrm rot="5400000" flipH="1" flipV="1">
            <a:off x="1000125" y="-1000125"/>
            <a:ext cx="2571750" cy="4572000"/>
          </a:xfrm>
          <a:prstGeom prst="diagStripe">
            <a:avLst>
              <a:gd name="adj" fmla="val 82881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9 Franja diagonal"/>
          <p:cNvSpPr/>
          <p:nvPr/>
        </p:nvSpPr>
        <p:spPr>
          <a:xfrm rot="5400000">
            <a:off x="1000125" y="-1000125"/>
            <a:ext cx="2571750" cy="4572000"/>
          </a:xfrm>
          <a:prstGeom prst="diagStripe">
            <a:avLst>
              <a:gd name="adj" fmla="val 83336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0 Franja diagonal"/>
          <p:cNvSpPr/>
          <p:nvPr/>
        </p:nvSpPr>
        <p:spPr>
          <a:xfrm rot="10800000" flipH="1" flipV="1">
            <a:off x="4572000" y="0"/>
            <a:ext cx="4572000" cy="2571750"/>
          </a:xfrm>
          <a:prstGeom prst="diagStripe">
            <a:avLst>
              <a:gd name="adj" fmla="val 82427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5400000" flipH="1">
            <a:off x="946540" y="1625213"/>
            <a:ext cx="2678925" cy="4572000"/>
          </a:xfrm>
          <a:prstGeom prst="diagStripe">
            <a:avLst>
              <a:gd name="adj" fmla="val 84245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V="1">
            <a:off x="4572000" y="2571752"/>
            <a:ext cx="4572000" cy="2678925"/>
          </a:xfrm>
          <a:prstGeom prst="diagStripe">
            <a:avLst>
              <a:gd name="adj" fmla="val 83688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9B36DD8-A486-61E4-1A5F-881B00B4AED9}"/>
              </a:ext>
            </a:extLst>
          </p:cNvPr>
          <p:cNvSpPr/>
          <p:nvPr/>
        </p:nvSpPr>
        <p:spPr>
          <a:xfrm>
            <a:off x="6388" y="33190"/>
            <a:ext cx="9144000" cy="514350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2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1824</TotalTime>
  <Words>322</Words>
  <Application>Microsoft Office PowerPoint</Application>
  <PresentationFormat>Presentación en pantalla (16:9)</PresentationFormat>
  <Paragraphs>62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7" baseType="lpstr">
      <vt:lpstr>ScalaJewel Pearl</vt:lpstr>
      <vt:lpstr>ChopinScript</vt:lpstr>
      <vt:lpstr>Kristen ITC</vt:lpstr>
      <vt:lpstr>Antique Quest St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18</cp:revision>
  <dcterms:created xsi:type="dcterms:W3CDTF">2024-05-08T17:35:34Z</dcterms:created>
  <dcterms:modified xsi:type="dcterms:W3CDTF">2024-09-26T21:24:49Z</dcterms:modified>
</cp:coreProperties>
</file>