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56" r:id="rId3"/>
    <p:sldId id="267" r:id="rId4"/>
    <p:sldId id="285" r:id="rId5"/>
    <p:sldId id="257" r:id="rId6"/>
    <p:sldId id="269" r:id="rId7"/>
    <p:sldId id="258" r:id="rId8"/>
    <p:sldId id="270" r:id="rId9"/>
    <p:sldId id="271" r:id="rId10"/>
    <p:sldId id="260" r:id="rId11"/>
    <p:sldId id="272" r:id="rId12"/>
    <p:sldId id="273" r:id="rId13"/>
    <p:sldId id="259" r:id="rId14"/>
    <p:sldId id="274" r:id="rId15"/>
    <p:sldId id="275" r:id="rId16"/>
    <p:sldId id="276" r:id="rId17"/>
    <p:sldId id="277" r:id="rId18"/>
    <p:sldId id="262" r:id="rId19"/>
    <p:sldId id="278" r:id="rId20"/>
    <p:sldId id="279" r:id="rId21"/>
    <p:sldId id="263" r:id="rId22"/>
    <p:sldId id="280" r:id="rId23"/>
    <p:sldId id="281" r:id="rId24"/>
    <p:sldId id="284" r:id="rId25"/>
    <p:sldId id="282" r:id="rId26"/>
    <p:sldId id="265" r:id="rId27"/>
    <p:sldId id="286" r:id="rId2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s2QPulDjTDQjwagf90YMvw" hashData="DOrInQyEL8/nO6mQSwP15+3sMp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9999"/>
    <a:srgbClr val="85623B"/>
    <a:srgbClr val="000000"/>
    <a:srgbClr val="A50021"/>
    <a:srgbClr val="FF3300"/>
    <a:srgbClr val="FF8001"/>
    <a:srgbClr val="FFCC99"/>
    <a:srgbClr val="00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89765" autoAdjust="0"/>
  </p:normalViewPr>
  <p:slideViewPr>
    <p:cSldViewPr>
      <p:cViewPr varScale="1">
        <p:scale>
          <a:sx n="56" d="100"/>
          <a:sy n="56" d="100"/>
        </p:scale>
        <p:origin x="-84" y="-9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9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6DED889-BA90-4EAF-A250-AC5CDA9DCD02}" type="datetimeFigureOut">
              <a:rPr lang="es-ES"/>
              <a:pPr>
                <a:defRPr/>
              </a:pPr>
              <a:t>07/06/2013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F3DFA53-05A0-4DC5-83D0-1FF732E7C5A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0848FE5-68D2-4E73-B83E-1C86721C7B0F}" type="slidenum">
              <a:rPr lang="es-ES" smtClean="0"/>
              <a:pPr>
                <a:defRPr/>
              </a:pPr>
              <a:t>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89D65-223A-4B65-ABF3-17A8E0AFE93E}" type="datetimeFigureOut">
              <a:rPr lang="es-ES"/>
              <a:pPr>
                <a:defRPr/>
              </a:pPr>
              <a:t>07/06/2013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5D683-63B4-4113-BCDF-DF00AD6E9E6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4D5B6-76A6-4E1C-B787-0DCEED4D48C3}" type="datetimeFigureOut">
              <a:rPr lang="es-ES"/>
              <a:pPr>
                <a:defRPr/>
              </a:pPr>
              <a:t>07/06/2013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DBC50-5E9B-4C13-8EFC-BA36C43B232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DBC92C-2BBF-4823-B9D4-2F51DB49094C}" type="datetimeFigureOut">
              <a:rPr lang="es-ES"/>
              <a:pPr>
                <a:defRPr/>
              </a:pPr>
              <a:t>07/06/2013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D6388-C46F-4FAD-90D2-E3A3B7385E3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36F20B-8EB4-404A-9519-1EAD2687C9E0}" type="datetimeFigureOut">
              <a:rPr lang="es-ES"/>
              <a:pPr>
                <a:defRPr/>
              </a:pPr>
              <a:t>07/06/2013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E9AB2-95A1-4FE2-A70F-AD465E2AF58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C13550-0CA1-4B00-87C7-D5DCA7089D14}" type="datetimeFigureOut">
              <a:rPr lang="es-ES"/>
              <a:pPr>
                <a:defRPr/>
              </a:pPr>
              <a:t>07/06/2013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1264C-1750-43BD-8536-E351AF8D3CC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8AF01B-7E4E-4124-B565-5C9A8B2C838A}" type="datetimeFigureOut">
              <a:rPr lang="es-ES"/>
              <a:pPr>
                <a:defRPr/>
              </a:pPr>
              <a:t>07/06/2013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85322-0E92-4456-A82C-7E461C2E1C4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668FC-2691-4961-8681-EEBE48B67B2B}" type="datetimeFigureOut">
              <a:rPr lang="es-ES"/>
              <a:pPr>
                <a:defRPr/>
              </a:pPr>
              <a:t>07/06/2013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99B698-AACA-4589-8D3C-DA41A1BBA5F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A816C9-AF78-4E28-9DFA-052F6F037693}" type="datetimeFigureOut">
              <a:rPr lang="es-ES"/>
              <a:pPr>
                <a:defRPr/>
              </a:pPr>
              <a:t>07/06/2013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72432-E343-4D30-9421-0E4F7AA8713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2E2508-E754-45F7-8893-68287BDEBFCA}" type="datetimeFigureOut">
              <a:rPr lang="es-ES"/>
              <a:pPr>
                <a:defRPr/>
              </a:pPr>
              <a:t>07/06/2013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4F80AB-7263-4BF7-A4CD-C1BD7024C0F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920407-B901-4D7F-A8A8-F522ED1A8216}" type="datetimeFigureOut">
              <a:rPr lang="es-ES"/>
              <a:pPr>
                <a:defRPr/>
              </a:pPr>
              <a:t>07/06/2013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EF44EF-A202-442A-ACE7-9AEB63A7057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12006-17F1-4C49-B6C3-756D6E7CB405}" type="datetimeFigureOut">
              <a:rPr lang="es-ES"/>
              <a:pPr>
                <a:defRPr/>
              </a:pPr>
              <a:t>07/06/2013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0B79E-CA1F-477B-9DA5-77FE8AB1420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A1D466-D35F-4CFB-A6B2-78D91303ED4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  <a:cs typeface="+mn-cs"/>
              </a:defRPr>
            </a:lvl1pPr>
          </a:lstStyle>
          <a:p>
            <a:pPr>
              <a:defRPr/>
            </a:pPr>
            <a:fld id="{E20ED949-AAB8-4C78-96D2-51486F44DCD1}" type="datetimeFigureOut">
              <a:rPr lang="es-ES"/>
              <a:pPr>
                <a:defRPr/>
              </a:pPr>
              <a:t>07/06/2013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  <a:cs typeface="+mn-cs"/>
              </a:defRPr>
            </a:lvl1pPr>
          </a:lstStyle>
          <a:p>
            <a:pPr>
              <a:defRPr/>
            </a:pPr>
            <a:fld id="{2F72C6DF-428A-49BD-8414-2C13FA75A4C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C63E55A-0731-49C4-AA07-F69B92BC83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jpeg"/><Relationship Id="rId4" Type="http://schemas.openxmlformats.org/officeDocument/2006/relationships/image" Target="../media/image52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4.png"/><Relationship Id="rId7" Type="http://schemas.openxmlformats.org/officeDocument/2006/relationships/image" Target="../media/image5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C:\Users\Margarita M\Pictures\camina\banner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86188" y="3357563"/>
            <a:ext cx="1468437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E:\Pictures\Mariposas y pájaros\7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1720665">
            <a:off x="6891338" y="1500188"/>
            <a:ext cx="1162050" cy="106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7" descr="E:\Pictures\Mariposas y pájaros\gifs-animados-mariposa4s-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786688" y="3643313"/>
            <a:ext cx="107632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8" descr="E:\Pictures\Mariposas y pájaros\mariposa41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14438" y="2000250"/>
            <a:ext cx="1485900" cy="169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Rectángulo"/>
          <p:cNvSpPr/>
          <p:nvPr/>
        </p:nvSpPr>
        <p:spPr>
          <a:xfrm>
            <a:off x="1857356" y="357166"/>
            <a:ext cx="5143536" cy="1938992"/>
          </a:xfrm>
          <a:prstGeom prst="rec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dirty="0">
                <a:ln>
                  <a:solidFill>
                    <a:srgbClr val="663300"/>
                  </a:solidFill>
                </a:ln>
                <a:blipFill>
                  <a:blip r:embed="rId8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En el Camino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dirty="0">
                <a:ln>
                  <a:solidFill>
                    <a:srgbClr val="663300"/>
                  </a:solidFill>
                </a:ln>
                <a:blipFill>
                  <a:blip r:embed="rId8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Aprendí</a:t>
            </a:r>
          </a:p>
        </p:txBody>
      </p:sp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6072198" y="6000768"/>
            <a:ext cx="2714624" cy="40229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s-MX" sz="2000" b="1" i="1" dirty="0">
                <a:ln>
                  <a:solidFill>
                    <a:schemeClr val="accent6">
                      <a:lumMod val="50000"/>
                    </a:schemeClr>
                  </a:solidFill>
                </a:ln>
                <a:blipFill>
                  <a:blip r:embed="rId9"/>
                  <a:stretch>
                    <a:fillRect/>
                  </a:stretch>
                </a:blipFill>
                <a:latin typeface="Harrington" pitchFamily="82" charset="0"/>
                <a:cs typeface="+mn-cs"/>
              </a:rPr>
              <a:t>Autor: Rafael Amor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28625" y="500063"/>
            <a:ext cx="8215313" cy="5929312"/>
          </a:xfrm>
          <a:prstGeom prst="rect">
            <a:avLst/>
          </a:prstGeom>
          <a:solidFill>
            <a:srgbClr val="0099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Operación manual"/>
          <p:cNvSpPr/>
          <p:nvPr/>
        </p:nvSpPr>
        <p:spPr>
          <a:xfrm rot="16200000">
            <a:off x="-1143000" y="1143000"/>
            <a:ext cx="6858000" cy="4572000"/>
          </a:xfrm>
          <a:prstGeom prst="flowChartManualOperation">
            <a:avLst/>
          </a:prstGeom>
          <a:solidFill>
            <a:srgbClr val="FFCC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Operación manual"/>
          <p:cNvSpPr/>
          <p:nvPr/>
        </p:nvSpPr>
        <p:spPr>
          <a:xfrm>
            <a:off x="0" y="0"/>
            <a:ext cx="9144000" cy="3429000"/>
          </a:xfrm>
          <a:prstGeom prst="flowChartManualOperation">
            <a:avLst/>
          </a:prstGeom>
          <a:solidFill>
            <a:srgbClr val="FFCC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Operación manual"/>
          <p:cNvSpPr/>
          <p:nvPr/>
        </p:nvSpPr>
        <p:spPr>
          <a:xfrm rot="16200000" flipV="1">
            <a:off x="3429000" y="1143000"/>
            <a:ext cx="6858000" cy="4572000"/>
          </a:xfrm>
          <a:prstGeom prst="flowChartManualOperation">
            <a:avLst/>
          </a:prstGeom>
          <a:solidFill>
            <a:srgbClr val="FFCC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Operación manual"/>
          <p:cNvSpPr/>
          <p:nvPr/>
        </p:nvSpPr>
        <p:spPr>
          <a:xfrm flipV="1">
            <a:off x="0" y="3429000"/>
            <a:ext cx="9144000" cy="3429000"/>
          </a:xfrm>
          <a:prstGeom prst="flowChartManualOperation">
            <a:avLst/>
          </a:prstGeom>
          <a:solidFill>
            <a:srgbClr val="FFCC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17020">
    <p:sndAc>
      <p:stSnd>
        <p:snd r:embed="rId2" name="Andre Rieu - Andan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1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1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0" presetClass="path" presetSubtype="0" accel="50000" decel="5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0.25417 0.21706 L -0.02569 -0.01364 " pathEditMode="relative" rAng="0" ptsTypes="AA">
                                      <p:cBhvr>
                                        <p:cTn id="53" dur="1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" y="-115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2" presetClass="entr" presetSubtype="0" fill="hold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 animBg="1"/>
      <p:bldP spid="6" grpId="1" animBg="1"/>
      <p:bldP spid="5" grpId="0" animBg="1"/>
      <p:bldP spid="5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C:\Users\Margarita M\Pictures\En el camino aprendi\Immagine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3" descr="C:\Users\Margarita M\Pictures\Escaleras\eternit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Rectángulo"/>
          <p:cNvSpPr>
            <a:spLocks noChangeArrowheads="1"/>
          </p:cNvSpPr>
          <p:nvPr/>
        </p:nvSpPr>
        <p:spPr bwMode="auto">
          <a:xfrm>
            <a:off x="428625" y="2571750"/>
            <a:ext cx="32861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rgbClr val="FFFF00"/>
                </a:solidFill>
                <a:latin typeface="Harrington" pitchFamily="82" charset="0"/>
              </a:rPr>
              <a:t>En el camino aprendí,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rgbClr val="FFFF00"/>
                </a:solidFill>
                <a:latin typeface="Harrington" pitchFamily="82" charset="0"/>
              </a:rPr>
              <a:t>que llegar a algo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rgbClr val="FFFF00"/>
                </a:solidFill>
                <a:latin typeface="Harrington" pitchFamily="82" charset="0"/>
              </a:rPr>
              <a:t>no es crecer, </a:t>
            </a:r>
          </a:p>
        </p:txBody>
      </p:sp>
    </p:spTree>
  </p:cSld>
  <p:clrMapOvr>
    <a:masterClrMapping/>
  </p:clrMapOvr>
  <p:transition spd="slow" advTm="153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3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Margarita M\Pictures\Escaleras\oknolar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928794" y="1643050"/>
            <a:ext cx="235743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s-MX" sz="2400" b="1" i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que mirar no  es siempre ver </a:t>
            </a:r>
          </a:p>
        </p:txBody>
      </p:sp>
      <p:pic>
        <p:nvPicPr>
          <p:cNvPr id="2" name="Picture 4" descr="C:\Users\Margarita M\Pictures\camina\chisme.127141700_st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5 Rectángulo"/>
          <p:cNvSpPr>
            <a:spLocks noChangeArrowheads="1"/>
          </p:cNvSpPr>
          <p:nvPr/>
        </p:nvSpPr>
        <p:spPr bwMode="auto">
          <a:xfrm>
            <a:off x="5500688" y="4786313"/>
            <a:ext cx="25717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rgbClr val="663300"/>
                </a:solidFill>
                <a:latin typeface="Harrington" pitchFamily="82" charset="0"/>
              </a:rPr>
              <a:t>ni que escuchar es oír </a:t>
            </a:r>
          </a:p>
        </p:txBody>
      </p:sp>
    </p:spTree>
  </p:cSld>
  <p:clrMapOvr>
    <a:masterClrMapping/>
  </p:clrMapOvr>
  <p:transition spd="slow" advTm="192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2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Users\Margarita M\Pictures\En el camino aprendi\polv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3 Rectángulo"/>
          <p:cNvSpPr>
            <a:spLocks noChangeArrowheads="1"/>
          </p:cNvSpPr>
          <p:nvPr/>
        </p:nvSpPr>
        <p:spPr bwMode="auto">
          <a:xfrm>
            <a:off x="285750" y="5357813"/>
            <a:ext cx="25717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ni lamentarse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sentir </a:t>
            </a:r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264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CC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97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3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C:\Users\Margarita M\Pictures\camina\800x600_83113578086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 descr="C:\Users\Margarita M\Pictures\En el camino aprendi\800x600_83113578086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3 Rectángulo"/>
          <p:cNvSpPr>
            <a:spLocks noChangeArrowheads="1"/>
          </p:cNvSpPr>
          <p:nvPr/>
        </p:nvSpPr>
        <p:spPr bwMode="auto">
          <a:xfrm>
            <a:off x="2786063" y="428625"/>
            <a:ext cx="267176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latin typeface="Harrington" pitchFamily="82" charset="0"/>
              </a:rPr>
              <a:t>ni acostumbrarse,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latin typeface="Harrington" pitchFamily="82" charset="0"/>
              </a:rPr>
              <a:t>querer...</a:t>
            </a:r>
          </a:p>
        </p:txBody>
      </p:sp>
    </p:spTree>
  </p:cSld>
  <p:clrMapOvr>
    <a:masterClrMapping/>
  </p:clrMapOvr>
  <p:transition spd="slow" advTm="102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C:\Users\Margarita M\Pictures\camina\los-caminos-de-la-vid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1 Rectángulo"/>
          <p:cNvSpPr>
            <a:spLocks noChangeArrowheads="1"/>
          </p:cNvSpPr>
          <p:nvPr/>
        </p:nvSpPr>
        <p:spPr bwMode="auto">
          <a:xfrm>
            <a:off x="3429000" y="1000125"/>
            <a:ext cx="35004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rgbClr val="FF0000"/>
                </a:solidFill>
                <a:latin typeface="Harrington" pitchFamily="82" charset="0"/>
              </a:rPr>
              <a:t>En el camino aprendí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rgbClr val="FF0000"/>
                </a:solidFill>
                <a:latin typeface="Harrington" pitchFamily="82" charset="0"/>
              </a:rPr>
              <a:t>que andar solo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rgbClr val="FF0000"/>
                </a:solidFill>
                <a:latin typeface="Harrington" pitchFamily="82" charset="0"/>
              </a:rPr>
              <a:t>no es soledad,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928662" y="0"/>
            <a:ext cx="9144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857356" y="0"/>
            <a:ext cx="9144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786050" y="0"/>
            <a:ext cx="9144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714776" y="0"/>
            <a:ext cx="9144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643438" y="0"/>
            <a:ext cx="9144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572132" y="0"/>
            <a:ext cx="9144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00826" y="0"/>
            <a:ext cx="9144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300938" y="0"/>
            <a:ext cx="9144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229600" y="0"/>
            <a:ext cx="9144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155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3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8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8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70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7" name="Picture 7" descr="C:\Users\Margarita M\Pictures\En el camino aprendi\(7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6" descr="C:\Users\Margarita M\Pictures\En el camino aprendi\(7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3 Rectángulo"/>
          <p:cNvSpPr>
            <a:spLocks noChangeArrowheads="1"/>
          </p:cNvSpPr>
          <p:nvPr/>
        </p:nvSpPr>
        <p:spPr bwMode="auto">
          <a:xfrm>
            <a:off x="642938" y="571500"/>
            <a:ext cx="2286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latin typeface="Harrington" pitchFamily="82" charset="0"/>
              </a:rPr>
              <a:t>que cobardía no es paz </a:t>
            </a:r>
          </a:p>
        </p:txBody>
      </p:sp>
      <p:pic>
        <p:nvPicPr>
          <p:cNvPr id="10249" name="Picture 9" descr="C:\Users\Margarita M\Pictures\En el camino aprendi\(8) ima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5" descr="C:\Users\Margarita M\Pictures\soy\ima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8" descr="C:\Users\Margarita M\Pictures\En el camino aprendi\(8) imag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5 Rectángulo"/>
          <p:cNvSpPr>
            <a:spLocks noChangeArrowheads="1"/>
          </p:cNvSpPr>
          <p:nvPr/>
        </p:nvSpPr>
        <p:spPr bwMode="auto">
          <a:xfrm>
            <a:off x="7072330" y="4929216"/>
            <a:ext cx="1785949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s-MX" sz="2400" b="1" i="1" dirty="0">
                <a:ln>
                  <a:solidFill>
                    <a:srgbClr val="FF3737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ni ser feliz,    sonreír </a:t>
            </a:r>
          </a:p>
        </p:txBody>
      </p:sp>
    </p:spTree>
  </p:cSld>
  <p:clrMapOvr>
    <a:masterClrMapping/>
  </p:clrMapOvr>
  <p:transition spd="slow" advTm="216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5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xit" presetSubtype="8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2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ntr" presetSubtype="1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3" presetClass="entr" presetSubtype="0" fill="hold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8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2" descr="C:\Users\Margarita M\Pictures\soy\cropped-awakenin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7 Rectángulo"/>
          <p:cNvSpPr>
            <a:spLocks noChangeArrowheads="1"/>
          </p:cNvSpPr>
          <p:nvPr/>
        </p:nvSpPr>
        <p:spPr bwMode="auto">
          <a:xfrm>
            <a:off x="4000500" y="5572125"/>
            <a:ext cx="20716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y que peor que mentir </a:t>
            </a:r>
          </a:p>
        </p:txBody>
      </p:sp>
      <p:pic>
        <p:nvPicPr>
          <p:cNvPr id="11267" name="Picture 7" descr="C:\Users\Margarita M\Pictures\camina\11383_528582963852401_1439784002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8 Rectángulo"/>
          <p:cNvSpPr>
            <a:spLocks noChangeArrowheads="1"/>
          </p:cNvSpPr>
          <p:nvPr/>
        </p:nvSpPr>
        <p:spPr bwMode="auto">
          <a:xfrm>
            <a:off x="6429375" y="4143375"/>
            <a:ext cx="20002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es silenciar la verdad.</a:t>
            </a:r>
          </a:p>
        </p:txBody>
      </p:sp>
    </p:spTree>
  </p:cSld>
  <p:clrMapOvr>
    <a:masterClrMapping/>
  </p:clrMapOvr>
  <p:transition spd="slow" advTm="18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3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9" presetClass="entr" presetSubtype="0" accel="100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3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C:\Users\Margarita M\Pictures\camina\aca21A [Resolucion de Escritorio] [640x480]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1 Rectángulo"/>
          <p:cNvSpPr>
            <a:spLocks noChangeArrowheads="1"/>
          </p:cNvSpPr>
          <p:nvPr/>
        </p:nvSpPr>
        <p:spPr bwMode="auto">
          <a:xfrm>
            <a:off x="428625" y="5214938"/>
            <a:ext cx="35004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En el camino aprendí,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que ignorancia no es ,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no saber, </a:t>
            </a:r>
          </a:p>
        </p:txBody>
      </p:sp>
      <p:pic>
        <p:nvPicPr>
          <p:cNvPr id="12295" name="Picture 7" descr="C:\Users\Margarita M\Pictures\En el camino aprendi\(10) aca21A [Resolucion de Escritorio] [640x480]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5" descr="C:\Users\Margarita M\Pictures\En el camino aprendi\(10) aca21A [Resolucion de Escritorio] [640x480]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Picture 8" descr="C:\Users\Margarita M\Pictures\En el camino aprendi\(10) aca21A [Resolucion de Escritorio] [640x480]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4" descr="C:\Users\Margarita M\Pictures\En el camino aprendi\(10) aca21A [Resolucion de Escritorio] [640x480]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6" descr="C:\Users\Margarita M\Pictures\En el camino aprendi\(10) aca21A [Resolucion de Escritorio] [640x480]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88" y="714375"/>
            <a:ext cx="7286625" cy="535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65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5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C:\Users\Margarita M\Pictures\camina\543622_10100879895224720_900716_58307759_202011046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2 Rectángulo"/>
          <p:cNvSpPr>
            <a:spLocks noChangeArrowheads="1"/>
          </p:cNvSpPr>
          <p:nvPr/>
        </p:nvSpPr>
        <p:spPr bwMode="auto">
          <a:xfrm>
            <a:off x="285750" y="285728"/>
            <a:ext cx="378618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s-MX" sz="2400" b="1" i="1" dirty="0">
                <a:ln>
                  <a:solidFill>
                    <a:srgbClr val="663300"/>
                  </a:solidFill>
                </a:ln>
                <a:solidFill>
                  <a:srgbClr val="543E00"/>
                </a:solidFill>
                <a:latin typeface="Harrington" pitchFamily="82" charset="0"/>
              </a:rPr>
              <a:t>ignorante es ese ser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s-MX" sz="2400" b="1" i="1" dirty="0">
                <a:ln>
                  <a:solidFill>
                    <a:srgbClr val="663300"/>
                  </a:solidFill>
                </a:ln>
                <a:solidFill>
                  <a:srgbClr val="543E00"/>
                </a:solidFill>
                <a:latin typeface="Harrington" pitchFamily="82" charset="0"/>
              </a:rPr>
              <a:t>cuya arrogancia más vil, </a:t>
            </a:r>
          </a:p>
        </p:txBody>
      </p:sp>
    </p:spTree>
  </p:cSld>
  <p:clrMapOvr>
    <a:masterClrMapping/>
  </p:clrMapOvr>
  <p:transition spd="slow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5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E:\Pictures\hombres\escrituralayoutarrib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4" descr="C:\Users\Margarita M\Pictures\En el camino aprendi\(12) escrituralayoutarrib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 descr="C:\Users\Margarita M\Pictures\En el camino aprendi\(12) escrituralayoutarrib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9 Rectángulo"/>
          <p:cNvSpPr>
            <a:spLocks noChangeArrowheads="1"/>
          </p:cNvSpPr>
          <p:nvPr/>
        </p:nvSpPr>
        <p:spPr bwMode="auto">
          <a:xfrm>
            <a:off x="357188" y="714375"/>
            <a:ext cx="350043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es de bruto presumir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y no querer aprender.</a:t>
            </a:r>
          </a:p>
        </p:txBody>
      </p:sp>
    </p:spTree>
  </p:cSld>
  <p:clrMapOvr>
    <a:masterClrMapping/>
  </p:clrMapOvr>
  <p:transition spd="slow" advTm="16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C:\Users\Margarita M\Pictures\camina\360299003_20d9e054b9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2500313" cy="68580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363" name="1 Rectángulo"/>
          <p:cNvSpPr>
            <a:spLocks noChangeArrowheads="1"/>
          </p:cNvSpPr>
          <p:nvPr/>
        </p:nvSpPr>
        <p:spPr bwMode="auto">
          <a:xfrm>
            <a:off x="4000500" y="1500188"/>
            <a:ext cx="45720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En el camino aprendí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que puede un sueño de amor, </a:t>
            </a:r>
          </a:p>
        </p:txBody>
      </p:sp>
      <p:sp>
        <p:nvSpPr>
          <p:cNvPr id="4" name="3 Triángulo rectángulo"/>
          <p:cNvSpPr/>
          <p:nvPr/>
        </p:nvSpPr>
        <p:spPr>
          <a:xfrm rot="10800000" flipV="1">
            <a:off x="0" y="0"/>
            <a:ext cx="2357438" cy="68580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rot="10800000" flipV="1">
            <a:off x="6715125" y="0"/>
            <a:ext cx="2428875" cy="68580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6858000" y="0"/>
            <a:ext cx="2286000" cy="68580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>
            <a:off x="4572000" y="0"/>
            <a:ext cx="2357438" cy="68580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0"/>
            <a:ext cx="2357438" cy="68580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0800000">
            <a:off x="2286000" y="0"/>
            <a:ext cx="2286000" cy="68580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2357438" y="0"/>
            <a:ext cx="2214562" cy="68580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130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9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9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5363" grpId="0"/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C:\Users\Margarita M\Pictures\camina\006737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2 Rectángulo"/>
          <p:cNvSpPr>
            <a:spLocks noChangeArrowheads="1"/>
          </p:cNvSpPr>
          <p:nvPr/>
        </p:nvSpPr>
        <p:spPr bwMode="auto">
          <a:xfrm>
            <a:off x="5857875" y="357188"/>
            <a:ext cx="292893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abrirse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como una flor </a:t>
            </a:r>
          </a:p>
        </p:txBody>
      </p:sp>
      <p:pic>
        <p:nvPicPr>
          <p:cNvPr id="16388" name="Picture 2" descr="E:\Pictures\Amor\181677_124962727576626_3059179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5400"/>
            <a:ext cx="9144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4 Rectángulo"/>
          <p:cNvSpPr>
            <a:spLocks noChangeArrowheads="1"/>
          </p:cNvSpPr>
          <p:nvPr/>
        </p:nvSpPr>
        <p:spPr bwMode="auto">
          <a:xfrm>
            <a:off x="714348" y="3857628"/>
            <a:ext cx="25717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s-MX" sz="2400" b="1" i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y como esa flor morir, </a:t>
            </a:r>
          </a:p>
        </p:txBody>
      </p:sp>
    </p:spTree>
  </p:cSld>
  <p:clrMapOvr>
    <a:masterClrMapping/>
  </p:clrMapOvr>
  <p:transition spd="slow" advTm="176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C:\Users\Margarita M\Pictures\En el camino aprendi\(15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6" descr="C:\Users\Margarita M\Pictures\En el camino aprendi\(15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285750"/>
            <a:ext cx="8429625" cy="628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7" descr="C:\Users\Margarita M\Pictures\En el camino aprendi\(15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" y="571500"/>
            <a:ext cx="7858125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Picture 8" descr="C:\Users\Margarita M\Pictures\En el camino aprendi\(15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25" y="857250"/>
            <a:ext cx="7143750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3 Rectángulo"/>
          <p:cNvSpPr>
            <a:spLocks noChangeArrowheads="1"/>
          </p:cNvSpPr>
          <p:nvPr/>
        </p:nvSpPr>
        <p:spPr bwMode="auto">
          <a:xfrm>
            <a:off x="2357422" y="285728"/>
            <a:ext cx="45720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s-MX" sz="2400" b="1" i="1" dirty="0">
                <a:ln>
                  <a:solidFill>
                    <a:srgbClr val="003300"/>
                  </a:solidFill>
                </a:ln>
                <a:solidFill>
                  <a:srgbClr val="0033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Y que su breve existir,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s-MX" sz="2400" b="1" i="1" dirty="0">
                <a:ln>
                  <a:solidFill>
                    <a:srgbClr val="003300"/>
                  </a:solidFill>
                </a:ln>
                <a:solidFill>
                  <a:srgbClr val="0033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fue todo aroma y color.</a:t>
            </a:r>
          </a:p>
        </p:txBody>
      </p:sp>
    </p:spTree>
  </p:cSld>
  <p:clrMapOvr>
    <a:masterClrMapping/>
  </p:clrMapOvr>
  <p:transition spd="slow" advTm="196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8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8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8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C:\Users\Margarita M\Pictures\En el camino aprendi\(16) No te rind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3" descr="E:\Pictures\hombres\hombre so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3 Rectángulo"/>
          <p:cNvSpPr>
            <a:spLocks noChangeArrowheads="1"/>
          </p:cNvSpPr>
          <p:nvPr/>
        </p:nvSpPr>
        <p:spPr bwMode="auto">
          <a:xfrm>
            <a:off x="285750" y="285750"/>
            <a:ext cx="32861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En el camino aprendí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que la humildad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no es sumisión</a:t>
            </a:r>
            <a:endParaRPr lang="es-ES" sz="2400" b="1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5" name="Picture 4" descr="C:\Users\Margarita M\Pictures\camina\VHjS-1h3-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2 Rectángulo"/>
          <p:cNvSpPr>
            <a:spLocks noChangeArrowheads="1"/>
          </p:cNvSpPr>
          <p:nvPr/>
        </p:nvSpPr>
        <p:spPr bwMode="auto">
          <a:xfrm>
            <a:off x="1643063" y="5572125"/>
            <a:ext cx="35718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la humildad es ese don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que se puede confundir. </a:t>
            </a:r>
          </a:p>
        </p:txBody>
      </p:sp>
    </p:spTree>
  </p:cSld>
  <p:clrMapOvr>
    <a:masterClrMapping/>
  </p:clrMapOvr>
  <p:transition spd="slow" advTm="212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C:\Users\Margarita M\Pictures\camina\Maid_cleaning_fireplace_fsa_8e042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5 Rectángulo"/>
          <p:cNvSpPr>
            <a:spLocks noChangeArrowheads="1"/>
          </p:cNvSpPr>
          <p:nvPr/>
        </p:nvSpPr>
        <p:spPr bwMode="auto">
          <a:xfrm>
            <a:off x="2643188" y="642938"/>
            <a:ext cx="23050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latin typeface="Harrington" pitchFamily="82" charset="0"/>
              </a:rPr>
              <a:t>No es lo mismo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latin typeface="Harrington" pitchFamily="82" charset="0"/>
              </a:rPr>
              <a:t>ser servil </a:t>
            </a:r>
          </a:p>
        </p:txBody>
      </p:sp>
      <p:pic>
        <p:nvPicPr>
          <p:cNvPr id="20484" name="Picture 6" descr="C:\Users\Margarita M\Pictures\camina\1182andaluc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6 Rectángulo"/>
          <p:cNvSpPr>
            <a:spLocks noChangeArrowheads="1"/>
          </p:cNvSpPr>
          <p:nvPr/>
        </p:nvSpPr>
        <p:spPr bwMode="auto">
          <a:xfrm>
            <a:off x="714375" y="1214438"/>
            <a:ext cx="25368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latin typeface="Harrington" pitchFamily="82" charset="0"/>
              </a:rPr>
              <a:t>que ser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latin typeface="Harrington" pitchFamily="82" charset="0"/>
              </a:rPr>
              <a:t>un buen servidor.</a:t>
            </a:r>
          </a:p>
        </p:txBody>
      </p:sp>
    </p:spTree>
  </p:cSld>
  <p:clrMapOvr>
    <a:masterClrMapping/>
  </p:clrMapOvr>
  <p:transition spd="slow" advTm="171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1" name="Picture 7" descr="C:\Users\Margarita M\Pictures\En el camino aprendi\104 (29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6" descr="C:\Users\Margarita M\Pictures\En el camino aprendi\104 (29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1 Rectángulo"/>
          <p:cNvSpPr>
            <a:spLocks noChangeArrowheads="1"/>
          </p:cNvSpPr>
          <p:nvPr/>
        </p:nvSpPr>
        <p:spPr bwMode="auto">
          <a:xfrm>
            <a:off x="357188" y="357188"/>
            <a:ext cx="3429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latin typeface="Harrington" pitchFamily="82" charset="0"/>
              </a:rPr>
              <a:t>En el camino aprendí,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latin typeface="Harrington" pitchFamily="82" charset="0"/>
              </a:rPr>
              <a:t>que la ternura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latin typeface="Harrington" pitchFamily="82" charset="0"/>
              </a:rPr>
              <a:t>no es doblez, </a:t>
            </a:r>
          </a:p>
        </p:txBody>
      </p:sp>
    </p:spTree>
  </p:cSld>
  <p:clrMapOvr>
    <a:masterClrMapping/>
  </p:clrMapOvr>
  <p:transition spd="slow" advTm="171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C:\Users\Margarita M\Pictures\Hoy\579817_379689092145400_19312666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2 Rectángulo"/>
          <p:cNvSpPr>
            <a:spLocks noChangeArrowheads="1"/>
          </p:cNvSpPr>
          <p:nvPr/>
        </p:nvSpPr>
        <p:spPr bwMode="auto">
          <a:xfrm>
            <a:off x="571500" y="428625"/>
            <a:ext cx="22145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latin typeface="Harrington" pitchFamily="82" charset="0"/>
              </a:rPr>
              <a:t>ni vulgar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latin typeface="Harrington" pitchFamily="82" charset="0"/>
              </a:rPr>
              <a:t>la sencillez</a:t>
            </a:r>
          </a:p>
        </p:txBody>
      </p:sp>
      <p:pic>
        <p:nvPicPr>
          <p:cNvPr id="22532" name="Picture 5" descr="C:\Users\Margarita M\Pictures\camina\tornandoacas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6 Rectángulo"/>
          <p:cNvSpPr>
            <a:spLocks noChangeArrowheads="1"/>
          </p:cNvSpPr>
          <p:nvPr/>
        </p:nvSpPr>
        <p:spPr bwMode="auto">
          <a:xfrm>
            <a:off x="1928813" y="3214688"/>
            <a:ext cx="177958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latin typeface="Harrington" pitchFamily="82" charset="0"/>
              </a:rPr>
              <a:t>ni solemne 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latin typeface="Harrington" pitchFamily="82" charset="0"/>
              </a:rPr>
              <a:t>la verdad, </a:t>
            </a:r>
          </a:p>
        </p:txBody>
      </p:sp>
    </p:spTree>
  </p:cSld>
  <p:clrMapOvr>
    <a:masterClrMapping/>
  </p:clrMapOvr>
  <p:transition spd="slow" advTm="18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C:\Users\Margarita M\Pictures\camina\oqbQ-1yO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4 Rectángulo"/>
          <p:cNvSpPr>
            <a:spLocks noChangeArrowheads="1"/>
          </p:cNvSpPr>
          <p:nvPr/>
        </p:nvSpPr>
        <p:spPr bwMode="auto">
          <a:xfrm>
            <a:off x="1928813" y="571500"/>
            <a:ext cx="31400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vi al poderoso mortal </a:t>
            </a:r>
          </a:p>
        </p:txBody>
      </p:sp>
      <p:pic>
        <p:nvPicPr>
          <p:cNvPr id="23556" name="Picture 6" descr="C:\Users\Margarita M\Pictures\camina\altive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463" y="0"/>
            <a:ext cx="91265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9 Rectángulo"/>
          <p:cNvSpPr>
            <a:spLocks noChangeArrowheads="1"/>
          </p:cNvSpPr>
          <p:nvPr/>
        </p:nvSpPr>
        <p:spPr bwMode="auto">
          <a:xfrm>
            <a:off x="4214813" y="4714875"/>
            <a:ext cx="23272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y a tontos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con altivez</a:t>
            </a:r>
          </a:p>
        </p:txBody>
      </p:sp>
    </p:spTree>
  </p:cSld>
  <p:clrMapOvr>
    <a:masterClrMapping/>
  </p:clrMapOvr>
  <p:transition spd="slow" advTm="166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800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8" descr="C:\Users\Margarita M\Pictures\camina\pñ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1 Rectángulo"/>
          <p:cNvSpPr>
            <a:spLocks noChangeArrowheads="1"/>
          </p:cNvSpPr>
          <p:nvPr/>
        </p:nvSpPr>
        <p:spPr bwMode="auto">
          <a:xfrm>
            <a:off x="4929188" y="500063"/>
            <a:ext cx="350043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En el camino aprendí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que es mala la caridad </a:t>
            </a:r>
          </a:p>
        </p:txBody>
      </p:sp>
      <p:pic>
        <p:nvPicPr>
          <p:cNvPr id="24580" name="Picture 4" descr="C:\Users\Margarita M\Pictures\En el camino aprendi\(23) pñ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Margarita M\Pictures\En el camino aprendi\(23) pñ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73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C:\Users\Margarita M\Pictures\En el camino aprendi\(24) Desayuno-Enero-Hablando-de-sueldos.jpg blanc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3" descr="C:\Users\Margarita M\Pictures\camina\Desayuno-Enero-Hablando-de-sueld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3 Rectángulo"/>
          <p:cNvSpPr>
            <a:spLocks noChangeArrowheads="1"/>
          </p:cNvSpPr>
          <p:nvPr/>
        </p:nvSpPr>
        <p:spPr bwMode="auto">
          <a:xfrm>
            <a:off x="2928938" y="857250"/>
            <a:ext cx="4572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latin typeface="Harrington" pitchFamily="82" charset="0"/>
              </a:rPr>
              <a:t>del ser humano que da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latin typeface="Harrington" pitchFamily="82" charset="0"/>
              </a:rPr>
              <a:t>esperando recibir, </a:t>
            </a:r>
          </a:p>
        </p:txBody>
      </p:sp>
    </p:spTree>
  </p:cSld>
  <p:clrMapOvr>
    <a:masterClrMapping/>
  </p:clrMapOvr>
  <p:transition spd="slow" advTm="120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0" name="Picture 6" descr="C:\Users\Margarita M\Pictures\En el camino aprendi\(25) art_3347_1_regali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3 Rectángulo"/>
          <p:cNvSpPr>
            <a:spLocks noChangeArrowheads="1"/>
          </p:cNvSpPr>
          <p:nvPr/>
        </p:nvSpPr>
        <p:spPr bwMode="auto">
          <a:xfrm>
            <a:off x="4000496" y="3929066"/>
            <a:ext cx="400052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s-MX" sz="2400" b="1" i="1" dirty="0">
                <a:ln>
                  <a:solidFill>
                    <a:srgbClr val="FF0000"/>
                  </a:solidFill>
                </a:ln>
                <a:solidFill>
                  <a:srgbClr val="0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Que no hay defecto más ruin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s-MX" sz="2400" b="1" i="1" dirty="0">
                <a:ln>
                  <a:solidFill>
                    <a:srgbClr val="FF0000"/>
                  </a:solidFill>
                </a:ln>
                <a:solidFill>
                  <a:srgbClr val="0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que presumir de bondad.</a:t>
            </a:r>
          </a:p>
        </p:txBody>
      </p:sp>
    </p:spTree>
  </p:cSld>
  <p:clrMapOvr>
    <a:masterClrMapping/>
  </p:clrMapOvr>
  <p:transition spd="slow" advTm="108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6" descr="C:\Users\Margarita M\Pictures\camina\7th_heaven-367_1024x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4" descr="C:\Users\Margarita M\Pictures\camina\7th_heaven-367_1024x768 compos.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1 Rectángulo"/>
          <p:cNvSpPr>
            <a:spLocks noChangeArrowheads="1"/>
          </p:cNvSpPr>
          <p:nvPr/>
        </p:nvSpPr>
        <p:spPr bwMode="auto">
          <a:xfrm>
            <a:off x="2928938" y="428625"/>
            <a:ext cx="407193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latin typeface="Harrington" pitchFamily="82" charset="0"/>
              </a:rPr>
              <a:t>En el camino aprendí,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latin typeface="Harrington" pitchFamily="82" charset="0"/>
              </a:rPr>
              <a:t>que en cuestión de conocer, </a:t>
            </a:r>
          </a:p>
        </p:txBody>
      </p:sp>
    </p:spTree>
  </p:cSld>
  <p:clrMapOvr>
    <a:masterClrMapping/>
  </p:clrMapOvr>
  <p:transition spd="slow" advTm="144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Margarita M\Pictures\camina\eae53ba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2 Rectángulo"/>
          <p:cNvSpPr>
            <a:spLocks noChangeArrowheads="1"/>
          </p:cNvSpPr>
          <p:nvPr/>
        </p:nvSpPr>
        <p:spPr bwMode="auto">
          <a:xfrm>
            <a:off x="6786563" y="3286125"/>
            <a:ext cx="207168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es importante,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entendí, </a:t>
            </a:r>
          </a:p>
        </p:txBody>
      </p:sp>
      <p:pic>
        <p:nvPicPr>
          <p:cNvPr id="28676" name="Picture 4" descr="E:\Pictures\1\004P054eTTq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5 Rectángulo"/>
          <p:cNvSpPr>
            <a:spLocks noChangeArrowheads="1"/>
          </p:cNvSpPr>
          <p:nvPr/>
        </p:nvSpPr>
        <p:spPr bwMode="auto">
          <a:xfrm>
            <a:off x="642938" y="571500"/>
            <a:ext cx="28717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de razonar y saber, </a:t>
            </a:r>
          </a:p>
        </p:txBody>
      </p:sp>
    </p:spTree>
  </p:cSld>
  <p:clrMapOvr>
    <a:masterClrMapping/>
  </p:clrMapOvr>
  <p:transition spd="slow" advTm="177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5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3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3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6" descr="C:\Users\Margarita M\Pictures\camina\xxxsari-azul-playa-solitaria-copia1_thumb[5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8 Rectángulo"/>
          <p:cNvSpPr>
            <a:spLocks noChangeArrowheads="1"/>
          </p:cNvSpPr>
          <p:nvPr/>
        </p:nvSpPr>
        <p:spPr bwMode="auto">
          <a:xfrm>
            <a:off x="571500" y="1000125"/>
            <a:ext cx="21431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mucho más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que lo que vi </a:t>
            </a:r>
          </a:p>
        </p:txBody>
      </p:sp>
      <p:pic>
        <p:nvPicPr>
          <p:cNvPr id="29698" name="Picture 4" descr="C:\Users\Margarita M\Pictures\Escaleras\1mF7-1wB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4 Rectángulo"/>
          <p:cNvSpPr>
            <a:spLocks noChangeArrowheads="1"/>
          </p:cNvSpPr>
          <p:nvPr/>
        </p:nvSpPr>
        <p:spPr bwMode="auto">
          <a:xfrm>
            <a:off x="428625" y="3571875"/>
            <a:ext cx="37147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lo que me queda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400" b="1" i="1">
                <a:solidFill>
                  <a:schemeClr val="bg1"/>
                </a:solidFill>
                <a:latin typeface="Harrington" pitchFamily="82" charset="0"/>
              </a:rPr>
              <a:t>por ver...</a:t>
            </a:r>
          </a:p>
        </p:txBody>
      </p:sp>
      <p:grpSp>
        <p:nvGrpSpPr>
          <p:cNvPr id="2" name="6 Grupo"/>
          <p:cNvGrpSpPr>
            <a:grpSpLocks/>
          </p:cNvGrpSpPr>
          <p:nvPr/>
        </p:nvGrpSpPr>
        <p:grpSpPr bwMode="auto">
          <a:xfrm flipH="1">
            <a:off x="7000875" y="4572000"/>
            <a:ext cx="1647825" cy="1741488"/>
            <a:chOff x="3810000" y="2114550"/>
            <a:chExt cx="1524000" cy="3257305"/>
          </a:xfrm>
        </p:grpSpPr>
        <p:pic>
          <p:nvPicPr>
            <p:cNvPr id="26631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810000" y="2114550"/>
              <a:ext cx="1524000" cy="2628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8 Rectángulo"/>
            <p:cNvSpPr>
              <a:spLocks noChangeArrowheads="1"/>
            </p:cNvSpPr>
            <p:nvPr/>
          </p:nvSpPr>
          <p:spPr bwMode="auto">
            <a:xfrm>
              <a:off x="3893734" y="4508202"/>
              <a:ext cx="1392421" cy="8636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ES" sz="2400" dirty="0">
                  <a:blipFill>
                    <a:blip r:embed="rId5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cript MT Bold" pitchFamily="66" charset="0"/>
                  <a:cs typeface="+mn-cs"/>
                </a:rPr>
                <a:t>Margarita</a:t>
              </a:r>
            </a:p>
          </p:txBody>
        </p:sp>
      </p:grpSp>
    </p:spTree>
  </p:cSld>
  <p:clrMapOvr>
    <a:masterClrMapping/>
  </p:clrMapOvr>
  <p:transition spd="slow" advTm="232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3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0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/>
      <p:bldP spid="2969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2665</TotalTime>
  <Words>301</Words>
  <Application>Microsoft Office PowerPoint</Application>
  <PresentationFormat>Presentación en pantalla (4:3)</PresentationFormat>
  <Paragraphs>84</Paragraphs>
  <Slides>26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 M</dc:creator>
  <cp:lastModifiedBy>Margarita M</cp:lastModifiedBy>
  <cp:revision>239</cp:revision>
  <dcterms:created xsi:type="dcterms:W3CDTF">2013-05-31T22:00:46Z</dcterms:created>
  <dcterms:modified xsi:type="dcterms:W3CDTF">2013-06-07T09:02:45Z</dcterms:modified>
</cp:coreProperties>
</file>