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6" r:id="rId3"/>
    <p:sldId id="294" r:id="rId4"/>
    <p:sldId id="261" r:id="rId5"/>
    <p:sldId id="271" r:id="rId6"/>
    <p:sldId id="266" r:id="rId7"/>
    <p:sldId id="265" r:id="rId8"/>
    <p:sldId id="268" r:id="rId9"/>
    <p:sldId id="262" r:id="rId10"/>
    <p:sldId id="270" r:id="rId11"/>
    <p:sldId id="269" r:id="rId12"/>
    <p:sldId id="272" r:id="rId13"/>
    <p:sldId id="273" r:id="rId14"/>
    <p:sldId id="274" r:id="rId15"/>
    <p:sldId id="276" r:id="rId16"/>
    <p:sldId id="282" r:id="rId17"/>
    <p:sldId id="297" r:id="rId18"/>
    <p:sldId id="277" r:id="rId19"/>
    <p:sldId id="278" r:id="rId20"/>
    <p:sldId id="281" r:id="rId21"/>
    <p:sldId id="275" r:id="rId22"/>
    <p:sldId id="279" r:id="rId23"/>
    <p:sldId id="284" r:id="rId24"/>
    <p:sldId id="285" r:id="rId25"/>
    <p:sldId id="280" r:id="rId26"/>
    <p:sldId id="288" r:id="rId27"/>
    <p:sldId id="286" r:id="rId28"/>
    <p:sldId id="287" r:id="rId29"/>
    <p:sldId id="289" r:id="rId30"/>
    <p:sldId id="283" r:id="rId31"/>
    <p:sldId id="290" r:id="rId32"/>
    <p:sldId id="291" r:id="rId33"/>
    <p:sldId id="298" r:id="rId34"/>
    <p:sldId id="293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fCscTIo3Of215JaN48qQQ" hashData="UCxm33Vkf46z+xu8ZPmJtl1M28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66FF"/>
    <a:srgbClr val="CC3399"/>
    <a:srgbClr val="CC00FF"/>
    <a:srgbClr val="9900CC"/>
    <a:srgbClr val="CC99FF"/>
    <a:srgbClr val="FF9900"/>
    <a:srgbClr val="CC33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49EDD-B805-458E-9FBE-FF204FDD49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90046-EC19-4D95-82AE-C04CDC8CBD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C3FCA-9CAD-4F43-A65E-853544CE9E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0D292-3AC7-4177-926D-85F9737BAE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8794B-5622-4FEE-A39C-3FAE41C14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044A7-4E30-4280-BCDD-413069325B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62FF3-AB53-4E55-AAAA-91D7A782CB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0BBA1-5A35-476D-A730-9D318CB396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75937-BEEF-438A-87F8-B22AFC4937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F9614-74C0-473D-9976-35D3651ACC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3C0AE-69B0-407F-8704-19DB7AF88E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BCAF8-397C-4E98-A7C5-9713A3029C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9FA87A3-1CBB-4598-B1DE-0908A57D79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17000">
    <p:comb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C385CC8-7518-48F9-B928-FF6EA9FDCC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tx1"/>
              </a:gs>
              <a:gs pos="0">
                <a:srgbClr val="C00000"/>
              </a:gs>
              <a:gs pos="100000">
                <a:srgbClr val="C0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122" name="Picture 2" descr="C:\Documents and Settings\Ana María\Escritorio\amor verdader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357166"/>
            <a:ext cx="3929058" cy="6143668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286116" cy="5357850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071546"/>
            <a:ext cx="2714612" cy="4572032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571612"/>
            <a:ext cx="2214546" cy="3714776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5357818" y="357166"/>
            <a:ext cx="3786182" cy="6072230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000760" y="785794"/>
            <a:ext cx="3143240" cy="5286412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643702" y="1214422"/>
            <a:ext cx="2500298" cy="4429156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5174" y="1643050"/>
            <a:ext cx="1928826" cy="3571900"/>
          </a:xfrm>
          <a:prstGeom prst="chevron">
            <a:avLst>
              <a:gd name="adj" fmla="val 94001"/>
            </a:avLst>
          </a:prstGeom>
          <a:gradFill>
            <a:gsLst>
              <a:gs pos="0">
                <a:srgbClr val="C00000"/>
              </a:gs>
              <a:gs pos="5000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1375">
    <p:sndAc>
      <p:stSnd loop="1">
        <p:snd r:embed="rId2" name="HO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6200000">
            <a:off x="1678761" y="535761"/>
            <a:ext cx="5715040" cy="5643602"/>
          </a:xfrm>
          <a:custGeom>
            <a:avLst/>
            <a:gdLst>
              <a:gd name="connsiteX0" fmla="*/ 0 w 3786214"/>
              <a:gd name="connsiteY0" fmla="*/ 0 h 4786346"/>
              <a:gd name="connsiteX1" fmla="*/ 3786214 w 3786214"/>
              <a:gd name="connsiteY1" fmla="*/ 0 h 4786346"/>
              <a:gd name="connsiteX2" fmla="*/ 3786214 w 3786214"/>
              <a:gd name="connsiteY2" fmla="*/ 4786346 h 4786346"/>
              <a:gd name="connsiteX3" fmla="*/ 0 w 3786214"/>
              <a:gd name="connsiteY3" fmla="*/ 4786346 h 4786346"/>
              <a:gd name="connsiteX4" fmla="*/ 0 w 3786214"/>
              <a:gd name="connsiteY4" fmla="*/ 0 h 4786346"/>
              <a:gd name="connsiteX0" fmla="*/ 0 w 4000528"/>
              <a:gd name="connsiteY0" fmla="*/ 0 h 5072098"/>
              <a:gd name="connsiteX1" fmla="*/ 4000528 w 4000528"/>
              <a:gd name="connsiteY1" fmla="*/ 285752 h 5072098"/>
              <a:gd name="connsiteX2" fmla="*/ 4000528 w 4000528"/>
              <a:gd name="connsiteY2" fmla="*/ 5072098 h 5072098"/>
              <a:gd name="connsiteX3" fmla="*/ 214314 w 4000528"/>
              <a:gd name="connsiteY3" fmla="*/ 5072098 h 5072098"/>
              <a:gd name="connsiteX4" fmla="*/ 0 w 4000528"/>
              <a:gd name="connsiteY4" fmla="*/ 0 h 5072098"/>
              <a:gd name="connsiteX0" fmla="*/ 0 w 4214842"/>
              <a:gd name="connsiteY0" fmla="*/ 0 h 5429288"/>
              <a:gd name="connsiteX1" fmla="*/ 4000528 w 4214842"/>
              <a:gd name="connsiteY1" fmla="*/ 285752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0 w 4214842"/>
              <a:gd name="connsiteY0" fmla="*/ 0 h 5429288"/>
              <a:gd name="connsiteX1" fmla="*/ 4214842 w 4214842"/>
              <a:gd name="connsiteY1" fmla="*/ 137450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0 w 4214842"/>
              <a:gd name="connsiteY0" fmla="*/ 0 h 5429288"/>
              <a:gd name="connsiteX1" fmla="*/ 4214842 w 4214842"/>
              <a:gd name="connsiteY1" fmla="*/ 137450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0 w 4214842"/>
              <a:gd name="connsiteY0" fmla="*/ 0 h 5429288"/>
              <a:gd name="connsiteX1" fmla="*/ 4214842 w 4214842"/>
              <a:gd name="connsiteY1" fmla="*/ 137450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0 w 4415549"/>
              <a:gd name="connsiteY0" fmla="*/ 0 h 5429288"/>
              <a:gd name="connsiteX1" fmla="*/ 4415549 w 4415549"/>
              <a:gd name="connsiteY1" fmla="*/ 0 h 5429288"/>
              <a:gd name="connsiteX2" fmla="*/ 4214842 w 4415549"/>
              <a:gd name="connsiteY2" fmla="*/ 5429288 h 5429288"/>
              <a:gd name="connsiteX3" fmla="*/ 214314 w 4415549"/>
              <a:gd name="connsiteY3" fmla="*/ 5072098 h 5429288"/>
              <a:gd name="connsiteX4" fmla="*/ 0 w 4415549"/>
              <a:gd name="connsiteY4" fmla="*/ 0 h 5429288"/>
              <a:gd name="connsiteX0" fmla="*/ 0 w 4415549"/>
              <a:gd name="connsiteY0" fmla="*/ 0 h 5429288"/>
              <a:gd name="connsiteX1" fmla="*/ 4415549 w 4415549"/>
              <a:gd name="connsiteY1" fmla="*/ 0 h 5429288"/>
              <a:gd name="connsiteX2" fmla="*/ 4214842 w 4415549"/>
              <a:gd name="connsiteY2" fmla="*/ 5429288 h 5429288"/>
              <a:gd name="connsiteX3" fmla="*/ 214314 w 4415549"/>
              <a:gd name="connsiteY3" fmla="*/ 5072098 h 5429288"/>
              <a:gd name="connsiteX4" fmla="*/ 0 w 4415549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  <a:gd name="connsiteX0" fmla="*/ 66902 w 4482451"/>
              <a:gd name="connsiteY0" fmla="*/ 0 h 5429288"/>
              <a:gd name="connsiteX1" fmla="*/ 4482451 w 4482451"/>
              <a:gd name="connsiteY1" fmla="*/ 0 h 5429288"/>
              <a:gd name="connsiteX2" fmla="*/ 4281744 w 4482451"/>
              <a:gd name="connsiteY2" fmla="*/ 5429288 h 5429288"/>
              <a:gd name="connsiteX3" fmla="*/ 0 w 4482451"/>
              <a:gd name="connsiteY3" fmla="*/ 5291838 h 5429288"/>
              <a:gd name="connsiteX4" fmla="*/ 66902 w 4482451"/>
              <a:gd name="connsiteY4" fmla="*/ 0 h 5429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2451" h="5429288">
                <a:moveTo>
                  <a:pt x="66902" y="0"/>
                </a:moveTo>
                <a:cubicBezTo>
                  <a:pt x="1484206" y="319466"/>
                  <a:pt x="3173632" y="335041"/>
                  <a:pt x="4482451" y="0"/>
                </a:cubicBezTo>
                <a:cubicBezTo>
                  <a:pt x="4003626" y="1724831"/>
                  <a:pt x="4281744" y="3665342"/>
                  <a:pt x="4281744" y="5429288"/>
                </a:cubicBezTo>
                <a:cubicBezTo>
                  <a:pt x="1493192" y="4801921"/>
                  <a:pt x="1452779" y="5218584"/>
                  <a:pt x="0" y="5291838"/>
                </a:cubicBezTo>
                <a:cubicBezTo>
                  <a:pt x="440826" y="2590053"/>
                  <a:pt x="44601" y="1763946"/>
                  <a:pt x="66902" y="0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Forma libre"/>
          <p:cNvSpPr/>
          <p:nvPr/>
        </p:nvSpPr>
        <p:spPr>
          <a:xfrm rot="16200000">
            <a:off x="2119313" y="1023937"/>
            <a:ext cx="4762500" cy="4714875"/>
          </a:xfrm>
          <a:custGeom>
            <a:avLst/>
            <a:gdLst>
              <a:gd name="connsiteX0" fmla="*/ 0 w 4429158"/>
              <a:gd name="connsiteY0" fmla="*/ 0 h 4572031"/>
              <a:gd name="connsiteX1" fmla="*/ 4429158 w 4429158"/>
              <a:gd name="connsiteY1" fmla="*/ 0 h 4572031"/>
              <a:gd name="connsiteX2" fmla="*/ 4429158 w 4429158"/>
              <a:gd name="connsiteY2" fmla="*/ 4572031 h 4572031"/>
              <a:gd name="connsiteX3" fmla="*/ 0 w 4429158"/>
              <a:gd name="connsiteY3" fmla="*/ 4572031 h 4572031"/>
              <a:gd name="connsiteX4" fmla="*/ 0 w 4429158"/>
              <a:gd name="connsiteY4" fmla="*/ 0 h 4572031"/>
              <a:gd name="connsiteX0" fmla="*/ 0 w 4429158"/>
              <a:gd name="connsiteY0" fmla="*/ 0 h 4572031"/>
              <a:gd name="connsiteX1" fmla="*/ 4429158 w 4429158"/>
              <a:gd name="connsiteY1" fmla="*/ 0 h 4572031"/>
              <a:gd name="connsiteX2" fmla="*/ 4429158 w 4429158"/>
              <a:gd name="connsiteY2" fmla="*/ 4572031 h 4572031"/>
              <a:gd name="connsiteX3" fmla="*/ 0 w 4429158"/>
              <a:gd name="connsiteY3" fmla="*/ 4572031 h 4572031"/>
              <a:gd name="connsiteX4" fmla="*/ 0 w 4429158"/>
              <a:gd name="connsiteY4" fmla="*/ 0 h 4572031"/>
              <a:gd name="connsiteX0" fmla="*/ 0 w 4429158"/>
              <a:gd name="connsiteY0" fmla="*/ 0 h 4572031"/>
              <a:gd name="connsiteX1" fmla="*/ 4429158 w 4429158"/>
              <a:gd name="connsiteY1" fmla="*/ 0 h 4572031"/>
              <a:gd name="connsiteX2" fmla="*/ 4429158 w 4429158"/>
              <a:gd name="connsiteY2" fmla="*/ 4572031 h 4572031"/>
              <a:gd name="connsiteX3" fmla="*/ 0 w 4429158"/>
              <a:gd name="connsiteY3" fmla="*/ 4572031 h 4572031"/>
              <a:gd name="connsiteX4" fmla="*/ 0 w 4429158"/>
              <a:gd name="connsiteY4" fmla="*/ 0 h 4572031"/>
              <a:gd name="connsiteX0" fmla="*/ 0 w 4429158"/>
              <a:gd name="connsiteY0" fmla="*/ 0 h 4714909"/>
              <a:gd name="connsiteX1" fmla="*/ 4429158 w 4429158"/>
              <a:gd name="connsiteY1" fmla="*/ 0 h 4714909"/>
              <a:gd name="connsiteX2" fmla="*/ 4429154 w 4429158"/>
              <a:gd name="connsiteY2" fmla="*/ 4714909 h 4714909"/>
              <a:gd name="connsiteX3" fmla="*/ 0 w 4429158"/>
              <a:gd name="connsiteY3" fmla="*/ 4572031 h 4714909"/>
              <a:gd name="connsiteX4" fmla="*/ 0 w 4429158"/>
              <a:gd name="connsiteY4" fmla="*/ 0 h 4714909"/>
              <a:gd name="connsiteX0" fmla="*/ 0 w 4429158"/>
              <a:gd name="connsiteY0" fmla="*/ 0 h 4714909"/>
              <a:gd name="connsiteX1" fmla="*/ 4429158 w 4429158"/>
              <a:gd name="connsiteY1" fmla="*/ 0 h 4714909"/>
              <a:gd name="connsiteX2" fmla="*/ 4429154 w 4429158"/>
              <a:gd name="connsiteY2" fmla="*/ 4714909 h 4714909"/>
              <a:gd name="connsiteX3" fmla="*/ 0 w 4429158"/>
              <a:gd name="connsiteY3" fmla="*/ 4572031 h 4714909"/>
              <a:gd name="connsiteX4" fmla="*/ 0 w 4429158"/>
              <a:gd name="connsiteY4" fmla="*/ 0 h 4714909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572036"/>
              <a:gd name="connsiteY0" fmla="*/ 0 h 4714911"/>
              <a:gd name="connsiteX1" fmla="*/ 4572036 w 4572036"/>
              <a:gd name="connsiteY1" fmla="*/ 2 h 4714911"/>
              <a:gd name="connsiteX2" fmla="*/ 4572032 w 4572036"/>
              <a:gd name="connsiteY2" fmla="*/ 4714911 h 4714911"/>
              <a:gd name="connsiteX3" fmla="*/ 142878 w 4572036"/>
              <a:gd name="connsiteY3" fmla="*/ 4572033 h 4714911"/>
              <a:gd name="connsiteX4" fmla="*/ 0 w 4572036"/>
              <a:gd name="connsiteY4" fmla="*/ 0 h 4714911"/>
              <a:gd name="connsiteX0" fmla="*/ 0 w 4714909"/>
              <a:gd name="connsiteY0" fmla="*/ 0 h 4714911"/>
              <a:gd name="connsiteX1" fmla="*/ 4714909 w 4714909"/>
              <a:gd name="connsiteY1" fmla="*/ 1 h 4714911"/>
              <a:gd name="connsiteX2" fmla="*/ 4572032 w 4714909"/>
              <a:gd name="connsiteY2" fmla="*/ 4714911 h 4714911"/>
              <a:gd name="connsiteX3" fmla="*/ 142878 w 4714909"/>
              <a:gd name="connsiteY3" fmla="*/ 4572033 h 4714911"/>
              <a:gd name="connsiteX4" fmla="*/ 0 w 4714909"/>
              <a:gd name="connsiteY4" fmla="*/ 0 h 4714911"/>
              <a:gd name="connsiteX0" fmla="*/ 47626 w 4762535"/>
              <a:gd name="connsiteY0" fmla="*/ 0 h 4714911"/>
              <a:gd name="connsiteX1" fmla="*/ 4762535 w 4762535"/>
              <a:gd name="connsiteY1" fmla="*/ 1 h 4714911"/>
              <a:gd name="connsiteX2" fmla="*/ 4619658 w 4762535"/>
              <a:gd name="connsiteY2" fmla="*/ 4714911 h 4714911"/>
              <a:gd name="connsiteX3" fmla="*/ 47626 w 4762535"/>
              <a:gd name="connsiteY3" fmla="*/ 4643471 h 4714911"/>
              <a:gd name="connsiteX4" fmla="*/ 47626 w 4762535"/>
              <a:gd name="connsiteY4" fmla="*/ 0 h 4714911"/>
              <a:gd name="connsiteX0" fmla="*/ 47626 w 4762535"/>
              <a:gd name="connsiteY0" fmla="*/ 0 h 4714911"/>
              <a:gd name="connsiteX1" fmla="*/ 4762535 w 4762535"/>
              <a:gd name="connsiteY1" fmla="*/ 1 h 4714911"/>
              <a:gd name="connsiteX2" fmla="*/ 4619658 w 4762535"/>
              <a:gd name="connsiteY2" fmla="*/ 4714911 h 4714911"/>
              <a:gd name="connsiteX3" fmla="*/ 47626 w 4762535"/>
              <a:gd name="connsiteY3" fmla="*/ 4643471 h 4714911"/>
              <a:gd name="connsiteX4" fmla="*/ 47626 w 4762535"/>
              <a:gd name="connsiteY4" fmla="*/ 0 h 471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2535" h="4714911">
                <a:moveTo>
                  <a:pt x="47626" y="0"/>
                </a:moveTo>
                <a:cubicBezTo>
                  <a:pt x="2305144" y="324693"/>
                  <a:pt x="3238523" y="0"/>
                  <a:pt x="4762535" y="1"/>
                </a:cubicBezTo>
                <a:cubicBezTo>
                  <a:pt x="4665362" y="1514493"/>
                  <a:pt x="4293429" y="1871691"/>
                  <a:pt x="4619658" y="4714911"/>
                </a:cubicBezTo>
                <a:cubicBezTo>
                  <a:pt x="3143272" y="4714911"/>
                  <a:pt x="2867485" y="4249324"/>
                  <a:pt x="47626" y="4643471"/>
                </a:cubicBezTo>
                <a:cubicBezTo>
                  <a:pt x="0" y="3119460"/>
                  <a:pt x="432243" y="3377004"/>
                  <a:pt x="47626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1028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357438" y="1571625"/>
            <a:ext cx="4535487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428860" y="1785926"/>
            <a:ext cx="4071966" cy="310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Crees que te has enamorado al ver a esa persona. Te sudan las manos, te palpita fuerte el corazón y no sabes que decir: Eso no es Amor… es Nerviosismo.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flipH="1">
            <a:off x="2000232" y="857232"/>
            <a:ext cx="6643734" cy="5000660"/>
          </a:xfrm>
          <a:custGeom>
            <a:avLst/>
            <a:gdLst>
              <a:gd name="connsiteX0" fmla="*/ 0 w 3786214"/>
              <a:gd name="connsiteY0" fmla="*/ 0 h 4786346"/>
              <a:gd name="connsiteX1" fmla="*/ 3786214 w 3786214"/>
              <a:gd name="connsiteY1" fmla="*/ 0 h 4786346"/>
              <a:gd name="connsiteX2" fmla="*/ 3786214 w 3786214"/>
              <a:gd name="connsiteY2" fmla="*/ 4786346 h 4786346"/>
              <a:gd name="connsiteX3" fmla="*/ 0 w 3786214"/>
              <a:gd name="connsiteY3" fmla="*/ 4786346 h 4786346"/>
              <a:gd name="connsiteX4" fmla="*/ 0 w 3786214"/>
              <a:gd name="connsiteY4" fmla="*/ 0 h 4786346"/>
              <a:gd name="connsiteX0" fmla="*/ 0 w 4000528"/>
              <a:gd name="connsiteY0" fmla="*/ 0 h 5072098"/>
              <a:gd name="connsiteX1" fmla="*/ 4000528 w 4000528"/>
              <a:gd name="connsiteY1" fmla="*/ 285752 h 5072098"/>
              <a:gd name="connsiteX2" fmla="*/ 4000528 w 4000528"/>
              <a:gd name="connsiteY2" fmla="*/ 5072098 h 5072098"/>
              <a:gd name="connsiteX3" fmla="*/ 214314 w 4000528"/>
              <a:gd name="connsiteY3" fmla="*/ 5072098 h 5072098"/>
              <a:gd name="connsiteX4" fmla="*/ 0 w 4000528"/>
              <a:gd name="connsiteY4" fmla="*/ 0 h 5072098"/>
              <a:gd name="connsiteX0" fmla="*/ 0 w 4214842"/>
              <a:gd name="connsiteY0" fmla="*/ 0 h 5429288"/>
              <a:gd name="connsiteX1" fmla="*/ 4000528 w 4214842"/>
              <a:gd name="connsiteY1" fmla="*/ 285752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24262 w 4000528"/>
              <a:gd name="connsiteY0" fmla="*/ 0 h 5154387"/>
              <a:gd name="connsiteX1" fmla="*/ 3786214 w 4000528"/>
              <a:gd name="connsiteY1" fmla="*/ 10851 h 5154387"/>
              <a:gd name="connsiteX2" fmla="*/ 4000528 w 4000528"/>
              <a:gd name="connsiteY2" fmla="*/ 5154387 h 5154387"/>
              <a:gd name="connsiteX3" fmla="*/ 0 w 4000528"/>
              <a:gd name="connsiteY3" fmla="*/ 4797197 h 5154387"/>
              <a:gd name="connsiteX4" fmla="*/ 24262 w 4000528"/>
              <a:gd name="connsiteY4" fmla="*/ 0 h 5154387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94367" h="5498012">
                <a:moveTo>
                  <a:pt x="0" y="0"/>
                </a:moveTo>
                <a:cubicBezTo>
                  <a:pt x="1397242" y="1023139"/>
                  <a:pt x="2720035" y="236317"/>
                  <a:pt x="4080053" y="354476"/>
                </a:cubicBezTo>
                <a:cubicBezTo>
                  <a:pt x="4151491" y="2068988"/>
                  <a:pt x="4293880" y="3741627"/>
                  <a:pt x="4294367" y="5498012"/>
                </a:cubicBezTo>
                <a:cubicBezTo>
                  <a:pt x="2814281" y="4757443"/>
                  <a:pt x="1627348" y="5259885"/>
                  <a:pt x="293839" y="5140822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Forma libre"/>
          <p:cNvSpPr/>
          <p:nvPr/>
        </p:nvSpPr>
        <p:spPr>
          <a:xfrm rot="5400000">
            <a:off x="3393281" y="464344"/>
            <a:ext cx="3643313" cy="5857875"/>
          </a:xfrm>
          <a:custGeom>
            <a:avLst/>
            <a:gdLst>
              <a:gd name="connsiteX0" fmla="*/ 0 w 2500330"/>
              <a:gd name="connsiteY0" fmla="*/ 0 h 4214842"/>
              <a:gd name="connsiteX1" fmla="*/ 2500330 w 2500330"/>
              <a:gd name="connsiteY1" fmla="*/ 0 h 4214842"/>
              <a:gd name="connsiteX2" fmla="*/ 2500330 w 2500330"/>
              <a:gd name="connsiteY2" fmla="*/ 4214842 h 4214842"/>
              <a:gd name="connsiteX3" fmla="*/ 0 w 2500330"/>
              <a:gd name="connsiteY3" fmla="*/ 4214842 h 4214842"/>
              <a:gd name="connsiteX4" fmla="*/ 0 w 2500330"/>
              <a:gd name="connsiteY4" fmla="*/ 0 h 4214842"/>
              <a:gd name="connsiteX0" fmla="*/ 0 w 2643206"/>
              <a:gd name="connsiteY0" fmla="*/ 0 h 4286280"/>
              <a:gd name="connsiteX1" fmla="*/ 2643206 w 2643206"/>
              <a:gd name="connsiteY1" fmla="*/ 71438 h 4286280"/>
              <a:gd name="connsiteX2" fmla="*/ 2643206 w 2643206"/>
              <a:gd name="connsiteY2" fmla="*/ 4286280 h 4286280"/>
              <a:gd name="connsiteX3" fmla="*/ 142876 w 2643206"/>
              <a:gd name="connsiteY3" fmla="*/ 4286280 h 4286280"/>
              <a:gd name="connsiteX4" fmla="*/ 0 w 2643206"/>
              <a:gd name="connsiteY4" fmla="*/ 0 h 4286280"/>
              <a:gd name="connsiteX0" fmla="*/ 0 w 2786082"/>
              <a:gd name="connsiteY0" fmla="*/ 0 h 4357718"/>
              <a:gd name="connsiteX1" fmla="*/ 2643206 w 2786082"/>
              <a:gd name="connsiteY1" fmla="*/ 71438 h 4357718"/>
              <a:gd name="connsiteX2" fmla="*/ 2786082 w 2786082"/>
              <a:gd name="connsiteY2" fmla="*/ 4357718 h 4357718"/>
              <a:gd name="connsiteX3" fmla="*/ 142876 w 2786082"/>
              <a:gd name="connsiteY3" fmla="*/ 4286280 h 4357718"/>
              <a:gd name="connsiteX4" fmla="*/ 0 w 2786082"/>
              <a:gd name="connsiteY4" fmla="*/ 0 h 4357718"/>
              <a:gd name="connsiteX0" fmla="*/ 71438 w 2857520"/>
              <a:gd name="connsiteY0" fmla="*/ 0 h 4357718"/>
              <a:gd name="connsiteX1" fmla="*/ 2714644 w 2857520"/>
              <a:gd name="connsiteY1" fmla="*/ 71438 h 4357718"/>
              <a:gd name="connsiteX2" fmla="*/ 2857520 w 2857520"/>
              <a:gd name="connsiteY2" fmla="*/ 4357718 h 4357718"/>
              <a:gd name="connsiteX3" fmla="*/ 0 w 2857520"/>
              <a:gd name="connsiteY3" fmla="*/ 4071966 h 4357718"/>
              <a:gd name="connsiteX4" fmla="*/ 71438 w 2857520"/>
              <a:gd name="connsiteY4" fmla="*/ 0 h 4357718"/>
              <a:gd name="connsiteX0" fmla="*/ 71438 w 2857520"/>
              <a:gd name="connsiteY0" fmla="*/ 0 h 4357718"/>
              <a:gd name="connsiteX1" fmla="*/ 2786082 w 2857520"/>
              <a:gd name="connsiteY1" fmla="*/ 214314 h 4357718"/>
              <a:gd name="connsiteX2" fmla="*/ 2857520 w 2857520"/>
              <a:gd name="connsiteY2" fmla="*/ 4357718 h 4357718"/>
              <a:gd name="connsiteX3" fmla="*/ 0 w 2857520"/>
              <a:gd name="connsiteY3" fmla="*/ 4071966 h 4357718"/>
              <a:gd name="connsiteX4" fmla="*/ 71438 w 2857520"/>
              <a:gd name="connsiteY4" fmla="*/ 0 h 4357718"/>
              <a:gd name="connsiteX0" fmla="*/ 0 w 2857520"/>
              <a:gd name="connsiteY0" fmla="*/ 0 h 4357718"/>
              <a:gd name="connsiteX1" fmla="*/ 2786082 w 2857520"/>
              <a:gd name="connsiteY1" fmla="*/ 214314 h 4357718"/>
              <a:gd name="connsiteX2" fmla="*/ 2857520 w 2857520"/>
              <a:gd name="connsiteY2" fmla="*/ 4357718 h 4357718"/>
              <a:gd name="connsiteX3" fmla="*/ 0 w 2857520"/>
              <a:gd name="connsiteY3" fmla="*/ 4071966 h 4357718"/>
              <a:gd name="connsiteX4" fmla="*/ 0 w 2857520"/>
              <a:gd name="connsiteY4" fmla="*/ 0 h 4357718"/>
              <a:gd name="connsiteX0" fmla="*/ 0 w 2857520"/>
              <a:gd name="connsiteY0" fmla="*/ 0 h 4357718"/>
              <a:gd name="connsiteX1" fmla="*/ 2786082 w 2857520"/>
              <a:gd name="connsiteY1" fmla="*/ 214314 h 4357718"/>
              <a:gd name="connsiteX2" fmla="*/ 2857520 w 2857520"/>
              <a:gd name="connsiteY2" fmla="*/ 4357718 h 4357718"/>
              <a:gd name="connsiteX3" fmla="*/ 0 w 2857520"/>
              <a:gd name="connsiteY3" fmla="*/ 4071966 h 4357718"/>
              <a:gd name="connsiteX4" fmla="*/ 0 w 2857520"/>
              <a:gd name="connsiteY4" fmla="*/ 0 h 4357718"/>
              <a:gd name="connsiteX0" fmla="*/ 0 w 2928958"/>
              <a:gd name="connsiteY0" fmla="*/ 0 h 4357718"/>
              <a:gd name="connsiteX1" fmla="*/ 2786082 w 2928958"/>
              <a:gd name="connsiteY1" fmla="*/ 214314 h 4357718"/>
              <a:gd name="connsiteX2" fmla="*/ 2928958 w 2928958"/>
              <a:gd name="connsiteY2" fmla="*/ 4357718 h 4357718"/>
              <a:gd name="connsiteX3" fmla="*/ 0 w 2928958"/>
              <a:gd name="connsiteY3" fmla="*/ 4071966 h 4357718"/>
              <a:gd name="connsiteX4" fmla="*/ 0 w 2928958"/>
              <a:gd name="connsiteY4" fmla="*/ 0 h 4357718"/>
              <a:gd name="connsiteX0" fmla="*/ 0 w 2928958"/>
              <a:gd name="connsiteY0" fmla="*/ 0 h 4357718"/>
              <a:gd name="connsiteX1" fmla="*/ 2786082 w 2928958"/>
              <a:gd name="connsiteY1" fmla="*/ 214314 h 4357718"/>
              <a:gd name="connsiteX2" fmla="*/ 2928958 w 2928958"/>
              <a:gd name="connsiteY2" fmla="*/ 4357718 h 4357718"/>
              <a:gd name="connsiteX3" fmla="*/ 0 w 2928958"/>
              <a:gd name="connsiteY3" fmla="*/ 4071966 h 4357718"/>
              <a:gd name="connsiteX4" fmla="*/ 0 w 2928958"/>
              <a:gd name="connsiteY4" fmla="*/ 0 h 4357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8958" h="4357718">
                <a:moveTo>
                  <a:pt x="0" y="0"/>
                </a:moveTo>
                <a:lnTo>
                  <a:pt x="2786082" y="214314"/>
                </a:lnTo>
                <a:cubicBezTo>
                  <a:pt x="2833707" y="1595449"/>
                  <a:pt x="2789222" y="2916787"/>
                  <a:pt x="2928958" y="4357718"/>
                </a:cubicBezTo>
                <a:lnTo>
                  <a:pt x="0" y="4071966"/>
                </a:lnTo>
                <a:cubicBezTo>
                  <a:pt x="0" y="2714644"/>
                  <a:pt x="134751" y="1379086"/>
                  <a:pt x="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857500" y="1500188"/>
            <a:ext cx="5000625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857488" y="2143116"/>
            <a:ext cx="4714908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Te gusta estar con esa persona porque solo estando a su lado te sientes tranquila: Eso no es Amor… es Inseguridad.</a:t>
            </a:r>
          </a:p>
        </p:txBody>
      </p:sp>
      <p:pic>
        <p:nvPicPr>
          <p:cNvPr id="2052" name="Picture 4" descr="F:\MIS COSAS\DOCUMENTOS ANA\CORAZONES\CORAZONES-1\7898c28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813" y="4643438"/>
            <a:ext cx="731837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F:\MIS COSAS\DOCUMENTOS ANA\CORAZONES\CORAZONES-1\7898c28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714375"/>
            <a:ext cx="731838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2188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strella de 6 puntas"/>
          <p:cNvSpPr/>
          <p:nvPr/>
        </p:nvSpPr>
        <p:spPr>
          <a:xfrm rot="16200000">
            <a:off x="1321571" y="107133"/>
            <a:ext cx="6000792" cy="6500858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Estrella de 6 puntas"/>
          <p:cNvSpPr/>
          <p:nvPr/>
        </p:nvSpPr>
        <p:spPr>
          <a:xfrm rot="16200000">
            <a:off x="1643062" y="500063"/>
            <a:ext cx="5286375" cy="5715000"/>
          </a:xfrm>
          <a:prstGeom prst="star6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6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214563" y="1500188"/>
            <a:ext cx="4786312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714612" y="1785926"/>
            <a:ext cx="3160552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Crees estar enamorado por la forma en que te sonríe, te mira y te da a entender que le gustas: Eso no es Amor…es Coquetería.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45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 flipH="1">
            <a:off x="1785911" y="857232"/>
            <a:ext cx="7143803" cy="5072098"/>
          </a:xfrm>
          <a:prstGeom prst="ellipse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Elipse"/>
          <p:cNvSpPr/>
          <p:nvPr/>
        </p:nvSpPr>
        <p:spPr>
          <a:xfrm rot="5400000">
            <a:off x="2786055" y="142883"/>
            <a:ext cx="4286266" cy="64293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786050" y="1643050"/>
            <a:ext cx="5072077" cy="400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71736" y="2500306"/>
            <a:ext cx="5214975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Has encontrado alguien que tiene gustos iguales y que piensa parecido a ti: Eso no es Amor… es Casualidad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1656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allAtOnce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2214546" y="642918"/>
            <a:ext cx="4500594" cy="5643602"/>
          </a:xfrm>
          <a:custGeom>
            <a:avLst/>
            <a:gdLst>
              <a:gd name="connsiteX0" fmla="*/ 0 w 3786214"/>
              <a:gd name="connsiteY0" fmla="*/ 0 h 4786346"/>
              <a:gd name="connsiteX1" fmla="*/ 3786214 w 3786214"/>
              <a:gd name="connsiteY1" fmla="*/ 0 h 4786346"/>
              <a:gd name="connsiteX2" fmla="*/ 3786214 w 3786214"/>
              <a:gd name="connsiteY2" fmla="*/ 4786346 h 4786346"/>
              <a:gd name="connsiteX3" fmla="*/ 0 w 3786214"/>
              <a:gd name="connsiteY3" fmla="*/ 4786346 h 4786346"/>
              <a:gd name="connsiteX4" fmla="*/ 0 w 3786214"/>
              <a:gd name="connsiteY4" fmla="*/ 0 h 4786346"/>
              <a:gd name="connsiteX0" fmla="*/ 0 w 4000528"/>
              <a:gd name="connsiteY0" fmla="*/ 0 h 5072098"/>
              <a:gd name="connsiteX1" fmla="*/ 4000528 w 4000528"/>
              <a:gd name="connsiteY1" fmla="*/ 285752 h 5072098"/>
              <a:gd name="connsiteX2" fmla="*/ 4000528 w 4000528"/>
              <a:gd name="connsiteY2" fmla="*/ 5072098 h 5072098"/>
              <a:gd name="connsiteX3" fmla="*/ 214314 w 4000528"/>
              <a:gd name="connsiteY3" fmla="*/ 5072098 h 5072098"/>
              <a:gd name="connsiteX4" fmla="*/ 0 w 4000528"/>
              <a:gd name="connsiteY4" fmla="*/ 0 h 5072098"/>
              <a:gd name="connsiteX0" fmla="*/ 0 w 4214842"/>
              <a:gd name="connsiteY0" fmla="*/ 0 h 5429288"/>
              <a:gd name="connsiteX1" fmla="*/ 4000528 w 4214842"/>
              <a:gd name="connsiteY1" fmla="*/ 285752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4842" h="5429288">
                <a:moveTo>
                  <a:pt x="0" y="0"/>
                </a:moveTo>
                <a:lnTo>
                  <a:pt x="4000528" y="285752"/>
                </a:lnTo>
                <a:lnTo>
                  <a:pt x="4214842" y="5429288"/>
                </a:lnTo>
                <a:lnTo>
                  <a:pt x="214314" y="507209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2643188" y="1214438"/>
            <a:ext cx="3571875" cy="457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357438" y="1500188"/>
            <a:ext cx="4786312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928926" y="2000240"/>
            <a:ext cx="3071834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Simplemente no puedes quitarle los ojos o las manos de encima: Eso no es Amor… es Deseo.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15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lamada de flecha izquierda y derecha"/>
          <p:cNvSpPr/>
          <p:nvPr/>
        </p:nvSpPr>
        <p:spPr>
          <a:xfrm flipH="1">
            <a:off x="1357290" y="857232"/>
            <a:ext cx="7500990" cy="5214974"/>
          </a:xfrm>
          <a:prstGeom prst="leftRightArrowCallou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lamada de flecha izquierda y derecha"/>
          <p:cNvSpPr/>
          <p:nvPr/>
        </p:nvSpPr>
        <p:spPr>
          <a:xfrm>
            <a:off x="1643063" y="1142984"/>
            <a:ext cx="6929465" cy="4643470"/>
          </a:xfrm>
          <a:prstGeom prst="leftRightArrowCallout">
            <a:avLst>
              <a:gd name="adj1" fmla="val 24062"/>
              <a:gd name="adj2" fmla="val 25000"/>
              <a:gd name="adj3" fmla="val 25000"/>
              <a:gd name="adj4" fmla="val 4812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786063" y="1428750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286116" y="2285992"/>
            <a:ext cx="3571900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Cuando no está contigo no sabes que hacer: Eso no es Amor… es Aburrimiento.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9657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build="allAtOnce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6200000" flipH="1">
            <a:off x="1714480" y="928670"/>
            <a:ext cx="5715040" cy="4857783"/>
          </a:xfrm>
          <a:custGeom>
            <a:avLst/>
            <a:gdLst>
              <a:gd name="connsiteX0" fmla="*/ 0 w 3786214"/>
              <a:gd name="connsiteY0" fmla="*/ 0 h 4786346"/>
              <a:gd name="connsiteX1" fmla="*/ 3786214 w 3786214"/>
              <a:gd name="connsiteY1" fmla="*/ 0 h 4786346"/>
              <a:gd name="connsiteX2" fmla="*/ 3786214 w 3786214"/>
              <a:gd name="connsiteY2" fmla="*/ 4786346 h 4786346"/>
              <a:gd name="connsiteX3" fmla="*/ 0 w 3786214"/>
              <a:gd name="connsiteY3" fmla="*/ 4786346 h 4786346"/>
              <a:gd name="connsiteX4" fmla="*/ 0 w 3786214"/>
              <a:gd name="connsiteY4" fmla="*/ 0 h 4786346"/>
              <a:gd name="connsiteX0" fmla="*/ 0 w 4000528"/>
              <a:gd name="connsiteY0" fmla="*/ 0 h 5072098"/>
              <a:gd name="connsiteX1" fmla="*/ 4000528 w 4000528"/>
              <a:gd name="connsiteY1" fmla="*/ 285752 h 5072098"/>
              <a:gd name="connsiteX2" fmla="*/ 4000528 w 4000528"/>
              <a:gd name="connsiteY2" fmla="*/ 5072098 h 5072098"/>
              <a:gd name="connsiteX3" fmla="*/ 214314 w 4000528"/>
              <a:gd name="connsiteY3" fmla="*/ 5072098 h 5072098"/>
              <a:gd name="connsiteX4" fmla="*/ 0 w 4000528"/>
              <a:gd name="connsiteY4" fmla="*/ 0 h 5072098"/>
              <a:gd name="connsiteX0" fmla="*/ 0 w 4214842"/>
              <a:gd name="connsiteY0" fmla="*/ 0 h 5429288"/>
              <a:gd name="connsiteX1" fmla="*/ 4000528 w 4214842"/>
              <a:gd name="connsiteY1" fmla="*/ 285752 h 5429288"/>
              <a:gd name="connsiteX2" fmla="*/ 4214842 w 4214842"/>
              <a:gd name="connsiteY2" fmla="*/ 5429288 h 5429288"/>
              <a:gd name="connsiteX3" fmla="*/ 214314 w 4214842"/>
              <a:gd name="connsiteY3" fmla="*/ 5072098 h 5429288"/>
              <a:gd name="connsiteX4" fmla="*/ 0 w 4214842"/>
              <a:gd name="connsiteY4" fmla="*/ 0 h 5429288"/>
              <a:gd name="connsiteX0" fmla="*/ 24262 w 4000528"/>
              <a:gd name="connsiteY0" fmla="*/ 0 h 5154387"/>
              <a:gd name="connsiteX1" fmla="*/ 3786214 w 4000528"/>
              <a:gd name="connsiteY1" fmla="*/ 10851 h 5154387"/>
              <a:gd name="connsiteX2" fmla="*/ 4000528 w 4000528"/>
              <a:gd name="connsiteY2" fmla="*/ 5154387 h 5154387"/>
              <a:gd name="connsiteX3" fmla="*/ 0 w 4000528"/>
              <a:gd name="connsiteY3" fmla="*/ 4797197 h 5154387"/>
              <a:gd name="connsiteX4" fmla="*/ 24262 w 4000528"/>
              <a:gd name="connsiteY4" fmla="*/ 0 h 5154387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  <a:gd name="connsiteX0" fmla="*/ 0 w 4294367"/>
              <a:gd name="connsiteY0" fmla="*/ 0 h 5498012"/>
              <a:gd name="connsiteX1" fmla="*/ 4080053 w 4294367"/>
              <a:gd name="connsiteY1" fmla="*/ 354476 h 5498012"/>
              <a:gd name="connsiteX2" fmla="*/ 4294367 w 4294367"/>
              <a:gd name="connsiteY2" fmla="*/ 5498012 h 5498012"/>
              <a:gd name="connsiteX3" fmla="*/ 293839 w 4294367"/>
              <a:gd name="connsiteY3" fmla="*/ 5140822 h 5498012"/>
              <a:gd name="connsiteX4" fmla="*/ 0 w 4294367"/>
              <a:gd name="connsiteY4" fmla="*/ 0 h 5498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94367" h="5498012">
                <a:moveTo>
                  <a:pt x="0" y="0"/>
                </a:moveTo>
                <a:cubicBezTo>
                  <a:pt x="1397242" y="1023139"/>
                  <a:pt x="2720035" y="236317"/>
                  <a:pt x="4080053" y="354476"/>
                </a:cubicBezTo>
                <a:cubicBezTo>
                  <a:pt x="4151491" y="2068988"/>
                  <a:pt x="4293880" y="3741627"/>
                  <a:pt x="4294367" y="5498012"/>
                </a:cubicBezTo>
                <a:cubicBezTo>
                  <a:pt x="2814281" y="4757443"/>
                  <a:pt x="1627348" y="5259885"/>
                  <a:pt x="293839" y="5140822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2928938" y="1071563"/>
            <a:ext cx="3357562" cy="457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643188" y="1357313"/>
            <a:ext cx="4429125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00364" y="2285992"/>
            <a:ext cx="3160552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Te lo pasas súper con esa persona: Eso no es Amor… es Amistad.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0219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atos"/>
          <p:cNvSpPr/>
          <p:nvPr/>
        </p:nvSpPr>
        <p:spPr>
          <a:xfrm flipH="1">
            <a:off x="2071670" y="642918"/>
            <a:ext cx="6357982" cy="5357850"/>
          </a:xfrm>
          <a:prstGeom prst="flowChartInputOutpu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Datos"/>
          <p:cNvSpPr/>
          <p:nvPr/>
        </p:nvSpPr>
        <p:spPr>
          <a:xfrm flipH="1">
            <a:off x="2500312" y="928688"/>
            <a:ext cx="5429273" cy="4714875"/>
          </a:xfrm>
          <a:prstGeom prst="flowChartInputOutpu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857500" y="1285875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357554" y="2000240"/>
            <a:ext cx="3571900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Crees que esa persona es perfecta: Eso no es Amor… es tu Imaginación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9984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build="allAtOnce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lamada de flecha cuádruple"/>
          <p:cNvSpPr/>
          <p:nvPr/>
        </p:nvSpPr>
        <p:spPr>
          <a:xfrm rot="16200000">
            <a:off x="1393009" y="464323"/>
            <a:ext cx="5929354" cy="600079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lamada de flecha cuádruple"/>
          <p:cNvSpPr/>
          <p:nvPr/>
        </p:nvSpPr>
        <p:spPr>
          <a:xfrm rot="16200000">
            <a:off x="1857375" y="928688"/>
            <a:ext cx="4929188" cy="5072062"/>
          </a:xfrm>
          <a:prstGeom prst="quadArrowCallou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3075" name="Picture 3" descr="F:\MIS COSAS\DOCUMENTOS ANA\CORAZONES\CORAZONES-1\zoom gif corazones,heart,love (1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25" y="2500313"/>
            <a:ext cx="2084388" cy="198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723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lamada de nube"/>
          <p:cNvSpPr/>
          <p:nvPr/>
        </p:nvSpPr>
        <p:spPr>
          <a:xfrm flipH="1">
            <a:off x="1714480" y="857232"/>
            <a:ext cx="6643734" cy="4714908"/>
          </a:xfrm>
          <a:prstGeom prst="cloudCallou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Nube"/>
          <p:cNvSpPr/>
          <p:nvPr/>
        </p:nvSpPr>
        <p:spPr>
          <a:xfrm flipH="1">
            <a:off x="2000250" y="1143000"/>
            <a:ext cx="6072188" cy="4143388"/>
          </a:xfrm>
          <a:prstGeom prst="clou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428860" y="1214422"/>
            <a:ext cx="5000625" cy="400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00364" y="1857364"/>
            <a:ext cx="4214842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Te gusta estar con esa persona, porque te escucha, te entiende y te aconseja: Eso no es Amor… es Confianza.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26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build="allAtOnce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Bisel"/>
          <p:cNvSpPr/>
          <p:nvPr/>
        </p:nvSpPr>
        <p:spPr>
          <a:xfrm rot="16200000">
            <a:off x="1785918" y="714356"/>
            <a:ext cx="5357850" cy="5500726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Bisel"/>
          <p:cNvSpPr/>
          <p:nvPr/>
        </p:nvSpPr>
        <p:spPr>
          <a:xfrm rot="16200000">
            <a:off x="2178845" y="1250156"/>
            <a:ext cx="4500562" cy="4429125"/>
          </a:xfrm>
          <a:prstGeom prst="beve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286000" y="1500188"/>
            <a:ext cx="5000625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857488" y="1857364"/>
            <a:ext cx="3714776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Piensas que le amas porque te gusta su forma de actuar, de pensar y de vivir: Eso no es Amor…es Admiración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26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lecha arriba y abajo"/>
          <p:cNvSpPr/>
          <p:nvPr/>
        </p:nvSpPr>
        <p:spPr>
          <a:xfrm flipH="1">
            <a:off x="1428728" y="285728"/>
            <a:ext cx="7215238" cy="6286544"/>
          </a:xfrm>
          <a:prstGeom prst="upDownArrow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Flecha arriba y abajo"/>
          <p:cNvSpPr/>
          <p:nvPr/>
        </p:nvSpPr>
        <p:spPr>
          <a:xfrm flipH="1">
            <a:off x="1785938" y="714375"/>
            <a:ext cx="6500812" cy="5429250"/>
          </a:xfrm>
          <a:prstGeom prst="upDownArrow">
            <a:avLst>
              <a:gd name="adj1" fmla="val 49506"/>
              <a:gd name="adj2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643188" y="1571625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143240" y="2428868"/>
            <a:ext cx="3857652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Sientes que te ves muy bien junto a esa persona: Eso no es Amor…es Suerte.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95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laca"/>
          <p:cNvSpPr/>
          <p:nvPr/>
        </p:nvSpPr>
        <p:spPr>
          <a:xfrm rot="16200000">
            <a:off x="1607323" y="607199"/>
            <a:ext cx="5786478" cy="5715040"/>
          </a:xfrm>
          <a:prstGeom prst="plaqu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Placa"/>
          <p:cNvSpPr/>
          <p:nvPr/>
        </p:nvSpPr>
        <p:spPr>
          <a:xfrm rot="16200000">
            <a:off x="2035969" y="1107282"/>
            <a:ext cx="4857750" cy="4786312"/>
          </a:xfrm>
          <a:prstGeom prst="plaqu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214563" y="1357313"/>
            <a:ext cx="507206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571736" y="2500306"/>
            <a:ext cx="3857652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Sientes que sin esa persona, no vales… eso no es Amor… es Baja Autoestima.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9641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ntercalar"/>
          <p:cNvSpPr/>
          <p:nvPr/>
        </p:nvSpPr>
        <p:spPr>
          <a:xfrm flipH="1">
            <a:off x="1643041" y="214290"/>
            <a:ext cx="7000923" cy="6429420"/>
          </a:xfrm>
          <a:prstGeom prst="flowChartCollate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Flecha arriba y abajo"/>
          <p:cNvSpPr/>
          <p:nvPr/>
        </p:nvSpPr>
        <p:spPr>
          <a:xfrm flipH="1">
            <a:off x="1928813" y="571500"/>
            <a:ext cx="6357937" cy="5715000"/>
          </a:xfrm>
          <a:prstGeom prst="upDownArrow">
            <a:avLst>
              <a:gd name="adj1" fmla="val 50885"/>
              <a:gd name="adj2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643188" y="1571625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786050" y="2071678"/>
            <a:ext cx="4857784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Si no puedes evitar sonreír cuándo piensas en esa persona y simplemente ilumina tu día con su presencia: Te diré algo… eso no es Amor pero puede serlo.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5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razón"/>
          <p:cNvSpPr/>
          <p:nvPr/>
        </p:nvSpPr>
        <p:spPr>
          <a:xfrm flipH="1">
            <a:off x="1643041" y="214290"/>
            <a:ext cx="7000923" cy="6429420"/>
          </a:xfrm>
          <a:prstGeom prst="hear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Corazón"/>
          <p:cNvSpPr/>
          <p:nvPr/>
        </p:nvSpPr>
        <p:spPr>
          <a:xfrm flipH="1">
            <a:off x="1928813" y="571500"/>
            <a:ext cx="6357937" cy="5715000"/>
          </a:xfrm>
          <a:prstGeom prst="hear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643188" y="1571625"/>
            <a:ext cx="50006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0800000">
            <a:off x="1785918" y="785794"/>
            <a:ext cx="5429288" cy="5643602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0"/>
                </a:moveTo>
                <a:cubicBezTo>
                  <a:pt x="3533" y="359"/>
                  <a:pt x="6402" y="414"/>
                  <a:pt x="10000" y="0"/>
                </a:cubicBezTo>
                <a:lnTo>
                  <a:pt x="8000" y="10000"/>
                </a:lnTo>
                <a:cubicBezTo>
                  <a:pt x="6015" y="9795"/>
                  <a:pt x="5412" y="9440"/>
                  <a:pt x="2000" y="10000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Forma libre"/>
          <p:cNvSpPr/>
          <p:nvPr/>
        </p:nvSpPr>
        <p:spPr>
          <a:xfrm>
            <a:off x="2286000" y="1143000"/>
            <a:ext cx="4429125" cy="4857750"/>
          </a:xfrm>
          <a:custGeom>
            <a:avLst/>
            <a:gdLst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  <a:gd name="connsiteX0" fmla="*/ 0 w 4286280"/>
              <a:gd name="connsiteY0" fmla="*/ 4429156 h 4429156"/>
              <a:gd name="connsiteX1" fmla="*/ 944953 w 4286280"/>
              <a:gd name="connsiteY1" fmla="*/ 0 h 4429156"/>
              <a:gd name="connsiteX2" fmla="*/ 3341327 w 4286280"/>
              <a:gd name="connsiteY2" fmla="*/ 0 h 4429156"/>
              <a:gd name="connsiteX3" fmla="*/ 4286280 w 4286280"/>
              <a:gd name="connsiteY3" fmla="*/ 4429156 h 4429156"/>
              <a:gd name="connsiteX4" fmla="*/ 0 w 4286280"/>
              <a:gd name="connsiteY4" fmla="*/ 4429156 h 4429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4429156">
                <a:moveTo>
                  <a:pt x="0" y="4429156"/>
                </a:moveTo>
                <a:lnTo>
                  <a:pt x="944953" y="0"/>
                </a:lnTo>
                <a:cubicBezTo>
                  <a:pt x="1791445" y="184214"/>
                  <a:pt x="2521871" y="198282"/>
                  <a:pt x="3341327" y="0"/>
                </a:cubicBezTo>
                <a:lnTo>
                  <a:pt x="4286280" y="4429156"/>
                </a:lnTo>
                <a:cubicBezTo>
                  <a:pt x="2690217" y="4144035"/>
                  <a:pt x="1595324" y="4145134"/>
                  <a:pt x="0" y="442915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857500" y="1500188"/>
            <a:ext cx="4000500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71802" y="1500174"/>
            <a:ext cx="2857520" cy="415498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Porque el amor surge entre la rutina de la vida, con esos pequeños detalles que nos hacen detenernos en el camino y acercarnos a alguien que de pronto se vuelve importante.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strella de 4 puntas"/>
          <p:cNvSpPr/>
          <p:nvPr/>
        </p:nvSpPr>
        <p:spPr>
          <a:xfrm flipH="1">
            <a:off x="1785913" y="142852"/>
            <a:ext cx="6535815" cy="6429420"/>
          </a:xfrm>
          <a:prstGeom prst="star4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Estrella de 32 puntas"/>
          <p:cNvSpPr/>
          <p:nvPr/>
        </p:nvSpPr>
        <p:spPr>
          <a:xfrm flipH="1">
            <a:off x="2143125" y="571500"/>
            <a:ext cx="5786438" cy="5500688"/>
          </a:xfrm>
          <a:prstGeom prst="star32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3143240" y="1785926"/>
            <a:ext cx="385765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6781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strella de 8 puntas"/>
          <p:cNvSpPr/>
          <p:nvPr/>
        </p:nvSpPr>
        <p:spPr>
          <a:xfrm rot="10800000">
            <a:off x="1214414" y="214290"/>
            <a:ext cx="6429420" cy="6643710"/>
          </a:xfrm>
          <a:prstGeom prst="star8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Estrella de 8 puntas"/>
          <p:cNvSpPr/>
          <p:nvPr/>
        </p:nvSpPr>
        <p:spPr>
          <a:xfrm>
            <a:off x="1571625" y="642938"/>
            <a:ext cx="5572125" cy="5715000"/>
          </a:xfrm>
          <a:prstGeom prst="star8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6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286000" y="1714500"/>
            <a:ext cx="5072063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714612" y="1785926"/>
            <a:ext cx="3500462" cy="35394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Pero el Amor solo se realiza a través del respeto, la comunicación, la convivencia, la paciencia, el diálogo, la voluntad y el tiempo.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strella de 32 puntas"/>
          <p:cNvSpPr/>
          <p:nvPr/>
        </p:nvSpPr>
        <p:spPr>
          <a:xfrm flipH="1">
            <a:off x="1571603" y="0"/>
            <a:ext cx="7000923" cy="6715148"/>
          </a:xfrm>
          <a:prstGeom prst="star32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Estrella de 32 puntas"/>
          <p:cNvSpPr/>
          <p:nvPr/>
        </p:nvSpPr>
        <p:spPr>
          <a:xfrm flipH="1">
            <a:off x="2000250" y="428625"/>
            <a:ext cx="6072188" cy="5929313"/>
          </a:xfrm>
          <a:prstGeom prst="star32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643188" y="1214438"/>
            <a:ext cx="5214937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143240" y="2071678"/>
            <a:ext cx="3714776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Para que sea Amor, hay que expresarlo. Para que sea Amor, hay que intentarlo. Para que sea Amor, hay que vivirlo.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ntercalar"/>
          <p:cNvSpPr/>
          <p:nvPr/>
        </p:nvSpPr>
        <p:spPr>
          <a:xfrm rot="10800000">
            <a:off x="1785918" y="714356"/>
            <a:ext cx="5357850" cy="5643602"/>
          </a:xfrm>
          <a:prstGeom prst="flowChartCollat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Intercalar"/>
          <p:cNvSpPr/>
          <p:nvPr/>
        </p:nvSpPr>
        <p:spPr>
          <a:xfrm>
            <a:off x="2286000" y="928688"/>
            <a:ext cx="4357688" cy="5214937"/>
          </a:xfrm>
          <a:prstGeom prst="flowChartCollat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Corazón"/>
          <p:cNvSpPr/>
          <p:nvPr/>
        </p:nvSpPr>
        <p:spPr>
          <a:xfrm rot="5400000">
            <a:off x="4743854" y="2757080"/>
            <a:ext cx="1473839" cy="1531796"/>
          </a:xfrm>
          <a:prstGeom prst="heart">
            <a:avLst/>
          </a:prstGeom>
          <a:gradFill>
            <a:gsLst>
              <a:gs pos="41000">
                <a:srgbClr val="C00000"/>
              </a:gs>
              <a:gs pos="38000">
                <a:schemeClr val="tx1"/>
              </a:gs>
              <a:gs pos="89000">
                <a:schemeClr val="tx1"/>
              </a:gs>
              <a:gs pos="77000">
                <a:srgbClr val="C00000"/>
              </a:gs>
              <a:gs pos="63000">
                <a:schemeClr val="tx1"/>
              </a:gs>
              <a:gs pos="26000">
                <a:srgbClr val="C00000"/>
              </a:gs>
              <a:gs pos="12000">
                <a:schemeClr val="tx1"/>
              </a:gs>
              <a:gs pos="0">
                <a:srgbClr val="C00000"/>
              </a:gs>
              <a:gs pos="100000">
                <a:srgbClr val="C00000"/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perspectiveAbove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8 Corazón"/>
          <p:cNvSpPr/>
          <p:nvPr/>
        </p:nvSpPr>
        <p:spPr>
          <a:xfrm rot="5400000" flipV="1">
            <a:off x="2745212" y="2755458"/>
            <a:ext cx="1472400" cy="1533600"/>
          </a:xfrm>
          <a:prstGeom prst="heart">
            <a:avLst/>
          </a:prstGeom>
          <a:gradFill>
            <a:gsLst>
              <a:gs pos="41000">
                <a:srgbClr val="C00000"/>
              </a:gs>
              <a:gs pos="38000">
                <a:schemeClr val="tx1"/>
              </a:gs>
              <a:gs pos="89000">
                <a:schemeClr val="tx1"/>
              </a:gs>
              <a:gs pos="77000">
                <a:srgbClr val="C00000"/>
              </a:gs>
              <a:gs pos="63000">
                <a:schemeClr val="tx1"/>
              </a:gs>
              <a:gs pos="26000">
                <a:srgbClr val="C00000"/>
              </a:gs>
              <a:gs pos="12000">
                <a:schemeClr val="tx1"/>
              </a:gs>
              <a:gs pos="0">
                <a:srgbClr val="C00000"/>
              </a:gs>
              <a:gs pos="100000">
                <a:srgbClr val="C00000"/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perspectiveAbove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0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3286125" y="1071563"/>
            <a:ext cx="2132013" cy="209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3500438" y="4214813"/>
            <a:ext cx="2011362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isel"/>
          <p:cNvSpPr/>
          <p:nvPr/>
        </p:nvSpPr>
        <p:spPr>
          <a:xfrm flipH="1">
            <a:off x="1643041" y="214290"/>
            <a:ext cx="7000923" cy="6429420"/>
          </a:xfrm>
          <a:prstGeom prst="bevel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Bisel"/>
          <p:cNvSpPr/>
          <p:nvPr/>
        </p:nvSpPr>
        <p:spPr>
          <a:xfrm flipH="1">
            <a:off x="1928813" y="571500"/>
            <a:ext cx="6357937" cy="5715000"/>
          </a:xfrm>
          <a:prstGeom prst="beve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357438" y="1285875"/>
            <a:ext cx="563721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786050" y="2357430"/>
            <a:ext cx="4500594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es el abrazo que quita el dolor. Es la distancia que une a dos almas. Es la palabra que da sentido a tu vida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ol"/>
          <p:cNvSpPr/>
          <p:nvPr/>
        </p:nvSpPr>
        <p:spPr>
          <a:xfrm rot="10800000">
            <a:off x="1000100" y="0"/>
            <a:ext cx="6715172" cy="6858000"/>
          </a:xfrm>
          <a:prstGeom prst="su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Sol"/>
          <p:cNvSpPr/>
          <p:nvPr/>
        </p:nvSpPr>
        <p:spPr>
          <a:xfrm rot="10800000">
            <a:off x="1357290" y="428604"/>
            <a:ext cx="6000792" cy="6072230"/>
          </a:xfrm>
          <a:prstGeom prst="su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6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714625" y="2071688"/>
            <a:ext cx="3500438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928926" y="2285992"/>
            <a:ext cx="2928958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es el que te hace llorar de felicidad, el que te hace reír como un niño inocente.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176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de flecha cuádruple"/>
          <p:cNvSpPr/>
          <p:nvPr/>
        </p:nvSpPr>
        <p:spPr>
          <a:xfrm flipH="1">
            <a:off x="1357290" y="0"/>
            <a:ext cx="7786710" cy="6858000"/>
          </a:xfrm>
          <a:prstGeom prst="quadArrowCallout">
            <a:avLst>
              <a:gd name="adj1" fmla="val 18515"/>
              <a:gd name="adj2" fmla="val 12607"/>
              <a:gd name="adj3" fmla="val 18515"/>
              <a:gd name="adj4" fmla="val 48123"/>
            </a:avLst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Llamada de flecha cuádruple"/>
          <p:cNvSpPr/>
          <p:nvPr/>
        </p:nvSpPr>
        <p:spPr>
          <a:xfrm flipH="1">
            <a:off x="1785938" y="428625"/>
            <a:ext cx="6929437" cy="5929313"/>
          </a:xfrm>
          <a:prstGeom prst="quadArrowCallout">
            <a:avLst>
              <a:gd name="adj1" fmla="val 9354"/>
              <a:gd name="adj2" fmla="val 20363"/>
              <a:gd name="adj3" fmla="val 18515"/>
              <a:gd name="adj4" fmla="val 4812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3143250" y="1928813"/>
            <a:ext cx="4143375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571868" y="2214554"/>
            <a:ext cx="3286148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Es el que te da alas para hacer cosas que no tienen sentido para los demás y que solo las entendemos… </a:t>
            </a:r>
          </a:p>
          <a:p>
            <a:pPr algn="ctr">
              <a:defRPr/>
            </a:pPr>
            <a:r>
              <a:rPr lang="es-ES" sz="24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Tu y Yo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ombo"/>
          <p:cNvSpPr/>
          <p:nvPr/>
        </p:nvSpPr>
        <p:spPr>
          <a:xfrm>
            <a:off x="1214414" y="285728"/>
            <a:ext cx="6286544" cy="62865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Rombo"/>
          <p:cNvSpPr/>
          <p:nvPr/>
        </p:nvSpPr>
        <p:spPr>
          <a:xfrm>
            <a:off x="1571604" y="642918"/>
            <a:ext cx="5572164" cy="5572164"/>
          </a:xfrm>
          <a:prstGeom prst="diamond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143108" y="1428736"/>
            <a:ext cx="500066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928926" y="2071678"/>
            <a:ext cx="3143272" cy="310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es luchar cuando no quedan fuerzas… es decir… Te Amo, cuando menos se espera…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037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eñal de prohibido"/>
          <p:cNvSpPr/>
          <p:nvPr/>
        </p:nvSpPr>
        <p:spPr>
          <a:xfrm flipH="1">
            <a:off x="1643041" y="214290"/>
            <a:ext cx="7000923" cy="6429420"/>
          </a:xfrm>
          <a:prstGeom prst="noSmoking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Señal de prohibido"/>
          <p:cNvSpPr/>
          <p:nvPr/>
        </p:nvSpPr>
        <p:spPr>
          <a:xfrm flipH="1">
            <a:off x="1928813" y="571500"/>
            <a:ext cx="6357937" cy="5715000"/>
          </a:xfrm>
          <a:prstGeom prst="noSmoking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 rot="20296658">
            <a:off x="2522492" y="1289677"/>
            <a:ext cx="3542195" cy="2208799"/>
          </a:xfrm>
          <a:prstGeom prst="ellipse">
            <a:avLst/>
          </a:prstGeom>
          <a:noFill/>
        </p:spPr>
      </p:pic>
      <p:pic>
        <p:nvPicPr>
          <p:cNvPr id="6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 rot="19076236" flipH="1">
            <a:off x="4672013" y="3586163"/>
            <a:ext cx="29178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8.23312E-7 C 0.08958 -0.09667 0.20972 -0.09713 0.26944 -0.00116 C 0.32743 0.09621 0.30243 0.25347 0.21337 0.35014 C 0.12274 0.44681 0.00226 0.44611 -0.05608 0.35014 C -0.11476 0.25347 -0.08976 0.0969 0 8.23312E-7 Z " pathEditMode="relative" rAng="-2336384" ptsTypes="fffff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" y="17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86 0.00717 C -0.13489 0.08233 -0.25555 0.05504 -0.29965 -0.05504 C -0.3434 -0.16397 -0.29513 -0.31545 -0.19079 -0.38923 C -0.08576 -0.46416 0.03455 -0.4371 0.07882 -0.32725 C 0.12292 -0.21809 0.07448 -0.06799 -0.02986 0.00717 Z " pathEditMode="relative" rAng="9101875" ptsTypes="fffff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ecágono"/>
          <p:cNvSpPr/>
          <p:nvPr/>
        </p:nvSpPr>
        <p:spPr>
          <a:xfrm>
            <a:off x="1357290" y="500042"/>
            <a:ext cx="6143668" cy="6000792"/>
          </a:xfrm>
          <a:prstGeom prst="dec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Decágono"/>
          <p:cNvSpPr/>
          <p:nvPr/>
        </p:nvSpPr>
        <p:spPr>
          <a:xfrm>
            <a:off x="1714480" y="857232"/>
            <a:ext cx="5429288" cy="5286412"/>
          </a:xfrm>
          <a:prstGeom prst="decago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7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000250" y="1357313"/>
            <a:ext cx="521493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643174" y="1643050"/>
            <a:ext cx="3857652" cy="35394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no es de color rosa, ni blanco, ni negro. Tal vez a veces, un poco gris… pero solo depende de nosotros pintarlo de los mil colores del Amor…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xplosión 1"/>
          <p:cNvSpPr/>
          <p:nvPr/>
        </p:nvSpPr>
        <p:spPr>
          <a:xfrm flipH="1">
            <a:off x="1071537" y="0"/>
            <a:ext cx="8072461" cy="6858000"/>
          </a:xfrm>
          <a:prstGeom prst="irregularSeal1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Explosión 1"/>
          <p:cNvSpPr/>
          <p:nvPr/>
        </p:nvSpPr>
        <p:spPr>
          <a:xfrm flipH="1">
            <a:off x="1428750" y="428625"/>
            <a:ext cx="7286625" cy="5929313"/>
          </a:xfrm>
          <a:prstGeom prst="irregularSeal1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786063" y="1500188"/>
            <a:ext cx="51435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143240" y="2071678"/>
            <a:ext cx="3857652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es escribir poemas sin ser poeta. Es un “Te Amo” escrito en la nieve. Es un hasta luego, hasta siempre, hasta toda la vida…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nillo"/>
          <p:cNvSpPr/>
          <p:nvPr/>
        </p:nvSpPr>
        <p:spPr>
          <a:xfrm rot="10800000">
            <a:off x="1357290" y="428604"/>
            <a:ext cx="6143668" cy="6143668"/>
          </a:xfrm>
          <a:prstGeom prst="donut">
            <a:avLst>
              <a:gd name="adj" fmla="val 2454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Anillo"/>
          <p:cNvSpPr/>
          <p:nvPr/>
        </p:nvSpPr>
        <p:spPr>
          <a:xfrm rot="10800000">
            <a:off x="1571604" y="714356"/>
            <a:ext cx="5643602" cy="5643602"/>
          </a:xfrm>
          <a:prstGeom prst="donut">
            <a:avLst>
              <a:gd name="adj" fmla="val 1660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428875" y="1857375"/>
            <a:ext cx="4357688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00364" y="2857496"/>
            <a:ext cx="300039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6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El verdadero Amor…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atos"/>
          <p:cNvSpPr/>
          <p:nvPr/>
        </p:nvSpPr>
        <p:spPr>
          <a:xfrm flipH="1">
            <a:off x="2071670" y="1000108"/>
            <a:ext cx="6357982" cy="4643470"/>
          </a:xfrm>
          <a:prstGeom prst="flowChartInputOutpu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FF66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Datos"/>
          <p:cNvSpPr/>
          <p:nvPr/>
        </p:nvSpPr>
        <p:spPr>
          <a:xfrm flipH="1">
            <a:off x="2571750" y="1357313"/>
            <a:ext cx="5357813" cy="3929062"/>
          </a:xfrm>
          <a:prstGeom prst="flowChartInputOutpu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6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3143240" y="1500174"/>
            <a:ext cx="5143536" cy="357190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3214678" y="2285992"/>
            <a:ext cx="4143404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Somos TU… y YO…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00496" y="3214686"/>
            <a:ext cx="3071834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spc="150" dirty="0">
                <a:ln w="11430"/>
                <a:solidFill>
                  <a:srgbClr val="FF6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Juntos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lamada de flecha cuádruple"/>
          <p:cNvSpPr/>
          <p:nvPr/>
        </p:nvSpPr>
        <p:spPr>
          <a:xfrm>
            <a:off x="1071538" y="285728"/>
            <a:ext cx="6643734" cy="635798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lamada de flecha cuádruple"/>
          <p:cNvSpPr/>
          <p:nvPr/>
        </p:nvSpPr>
        <p:spPr>
          <a:xfrm>
            <a:off x="1500166" y="642918"/>
            <a:ext cx="5786478" cy="5572164"/>
          </a:xfrm>
          <a:prstGeom prst="quadArrowCallout">
            <a:avLst>
              <a:gd name="adj1" fmla="val 18515"/>
              <a:gd name="adj2" fmla="val 9406"/>
              <a:gd name="adj3" fmla="val 18515"/>
              <a:gd name="adj4" fmla="val 481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498725" y="2000250"/>
            <a:ext cx="435927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000364" y="2928934"/>
            <a:ext cx="300039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6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En Mil </a:t>
            </a:r>
            <a:r>
              <a:rPr lang="es-ES" sz="3600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CoLoReS</a:t>
            </a:r>
            <a:r>
              <a:rPr lang="es-ES" sz="3600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alina" pitchFamily="2" charset="0"/>
              </a:rPr>
              <a:t>….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orazón"/>
          <p:cNvSpPr/>
          <p:nvPr/>
        </p:nvSpPr>
        <p:spPr>
          <a:xfrm>
            <a:off x="1428728" y="428604"/>
            <a:ext cx="6072230" cy="6215106"/>
          </a:xfrm>
          <a:prstGeom prst="hea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Corazón"/>
          <p:cNvSpPr/>
          <p:nvPr/>
        </p:nvSpPr>
        <p:spPr>
          <a:xfrm>
            <a:off x="1643042" y="785794"/>
            <a:ext cx="5643602" cy="5429288"/>
          </a:xfrm>
          <a:prstGeom prst="hear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morning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" name="Picture 4" descr="F:\MIS COSAS\DOCUMENTOS ANA\PHOTOSOP\PAREJAS\PAREJAS\AMOR (83).png"/>
          <p:cNvPicPr>
            <a:picLocks noChangeAspect="1" noChangeArrowheads="1"/>
          </p:cNvPicPr>
          <p:nvPr/>
        </p:nvPicPr>
        <p:blipFill>
          <a:blip r:embed="rId4" cstate="print">
            <a:lum bright="-30000"/>
          </a:blip>
          <a:srcRect/>
          <a:stretch>
            <a:fillRect/>
          </a:stretch>
        </p:blipFill>
        <p:spPr bwMode="auto">
          <a:xfrm>
            <a:off x="2214563" y="2000250"/>
            <a:ext cx="4675187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F:\MIS COSAS\DOCUMENTOS ANA\SAN VALENTIN\BESOS\anabes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2071678"/>
            <a:ext cx="3357586" cy="3000396"/>
          </a:xfrm>
          <a:prstGeom prst="rect">
            <a:avLst/>
          </a:prstGeom>
          <a:noFill/>
          <a:effectLst>
            <a:softEdge rad="127000"/>
          </a:effectLst>
        </p:spPr>
      </p:pic>
      <p:grpSp>
        <p:nvGrpSpPr>
          <p:cNvPr id="2" name="10 Grupo"/>
          <p:cNvGrpSpPr>
            <a:grpSpLocks/>
          </p:cNvGrpSpPr>
          <p:nvPr/>
        </p:nvGrpSpPr>
        <p:grpSpPr bwMode="auto">
          <a:xfrm>
            <a:off x="4857750" y="4572000"/>
            <a:ext cx="2571750" cy="1857375"/>
            <a:chOff x="4857752" y="4572008"/>
            <a:chExt cx="2571768" cy="1857388"/>
          </a:xfrm>
        </p:grpSpPr>
        <p:sp>
          <p:nvSpPr>
            <p:cNvPr id="9" name="6 Flecha curvada hacia arriba"/>
            <p:cNvSpPr/>
            <p:nvPr/>
          </p:nvSpPr>
          <p:spPr>
            <a:xfrm rot="20513840">
              <a:off x="4857752" y="4572008"/>
              <a:ext cx="2571768" cy="1857388"/>
            </a:xfrm>
            <a:prstGeom prst="heart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0" h="190500"/>
              <a:bevelB w="127000"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bIns="0" anchor="ctr"/>
            <a:lstStyle/>
            <a:p>
              <a:pPr algn="ctr">
                <a:defRPr/>
              </a:pPr>
              <a:endParaRPr lang="es-CL" dirty="0">
                <a:solidFill>
                  <a:srgbClr val="C00000"/>
                </a:solidFill>
              </a:endParaRPr>
            </a:p>
          </p:txBody>
        </p:sp>
        <p:sp>
          <p:nvSpPr>
            <p:cNvPr id="10" name="7 Rectángulo"/>
            <p:cNvSpPr/>
            <p:nvPr/>
          </p:nvSpPr>
          <p:spPr>
            <a:xfrm rot="20509187">
              <a:off x="5043636" y="4773108"/>
              <a:ext cx="2182252" cy="1428476"/>
            </a:xfrm>
            <a:prstGeom prst="hear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0" h="190500"/>
              <a:bevelB w="127000"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bIns="0" anchor="ctr">
              <a:spAutoFit/>
            </a:bodyPr>
            <a:lstStyle/>
            <a:p>
              <a:pPr algn="ctr">
                <a:defRPr/>
              </a:pPr>
              <a:r>
                <a:rPr lang="es-ES" sz="6600" dirty="0" err="1">
                  <a:ln w="900" cmpd="sng">
                    <a:noFill/>
                    <a:prstDash val="solid"/>
                  </a:ln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Wild Ride" pitchFamily="2" charset="0"/>
                </a:rPr>
                <a:t>Sheyla</a:t>
              </a:r>
              <a:endParaRPr lang="es-ES" sz="6600" dirty="0">
                <a:ln w="900" cmpd="sng">
                  <a:noFill/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ld Ride" pitchFamily="2" charset="0"/>
              </a:endParaRP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CL"/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5845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5846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5847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48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3584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CL"/>
          </a:p>
        </p:txBody>
      </p:sp>
      <p:pic>
        <p:nvPicPr>
          <p:cNvPr id="35850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5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5875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03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VERDADERO AMOR - (Sheyla)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VERDADERO AMOR - (Sheyla)</Template>
  <TotalTime>17</TotalTime>
  <Words>608</Words>
  <Application>Microsoft Office PowerPoint</Application>
  <PresentationFormat>Presentación en pantalla (4:3)</PresentationFormat>
  <Paragraphs>43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EL VERDADERO AMOR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2013-10-27T19:16:50Z</dcterms:created>
  <dcterms:modified xsi:type="dcterms:W3CDTF">2013-10-27T19:33:58Z</dcterms:modified>
</cp:coreProperties>
</file>