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0" r:id="rId16"/>
  </p:sldIdLst>
  <p:sldSz cx="9144000" cy="5143500" type="screen16x9"/>
  <p:notesSz cx="6858000" cy="9144000"/>
  <p:embeddedFontLs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Bell MT" pitchFamily="18" charset="0"/>
      <p:regular r:id="rId22"/>
      <p:bold r:id="rId23"/>
      <p:italic r:id="rId24"/>
    </p:embeddedFont>
    <p:embeddedFont>
      <p:font typeface="Kristen ITC" pitchFamily="66" charset="0"/>
      <p:regular r:id="rId25"/>
    </p:embeddedFont>
    <p:embeddedFont>
      <p:font typeface="Britannic Bold" pitchFamily="34" charset="0"/>
      <p:regular r:id="rId26"/>
    </p:embeddedFont>
    <p:embeddedFont>
      <p:font typeface="Comic Sans MS" pitchFamily="66" charset="0"/>
      <p:regular r:id="rId27"/>
      <p:bold r:id="rId28"/>
      <p:italic r:id="rId29"/>
      <p:boldItalic r:id="rId3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I3FLVLI8ZN9shKXz8LzWg==" hashData="ZtnhDfoJPJaS++ATLGHB8KKie0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0000"/>
    <a:srgbClr val="CCCCFF"/>
    <a:srgbClr val="CC0000"/>
    <a:srgbClr val="FFCC99"/>
    <a:srgbClr val="FF3399"/>
    <a:srgbClr val="FFDE9B"/>
    <a:srgbClr val="8B3425"/>
    <a:srgbClr val="CD9F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02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3A2086-9C3D-4244-9847-CE735971464C}" type="datetimeFigureOut">
              <a:rPr lang="es-ES" smtClean="0"/>
              <a:t>16/08/2022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61D0E6-4364-40AA-B51F-F5E732BFAB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3028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7A80-C078-4DAF-84C3-FAA6B1265020}" type="datetimeFigureOut">
              <a:rPr lang="es-ES" smtClean="0"/>
              <a:t>16/08/2022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995AB-E9E4-44F2-81FA-5A537A83C9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3980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7A80-C078-4DAF-84C3-FAA6B1265020}" type="datetimeFigureOut">
              <a:rPr lang="es-ES" smtClean="0"/>
              <a:t>16/08/2022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995AB-E9E4-44F2-81FA-5A537A83C9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8585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7A80-C078-4DAF-84C3-FAA6B1265020}" type="datetimeFigureOut">
              <a:rPr lang="es-ES" smtClean="0"/>
              <a:t>16/08/2022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995AB-E9E4-44F2-81FA-5A537A83C9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728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7A80-C078-4DAF-84C3-FAA6B1265020}" type="datetimeFigureOut">
              <a:rPr lang="es-ES" smtClean="0"/>
              <a:t>16/08/2022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995AB-E9E4-44F2-81FA-5A537A83C9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887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7A80-C078-4DAF-84C3-FAA6B1265020}" type="datetimeFigureOut">
              <a:rPr lang="es-ES" smtClean="0"/>
              <a:t>16/08/2022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995AB-E9E4-44F2-81FA-5A537A83C9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4079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7A80-C078-4DAF-84C3-FAA6B1265020}" type="datetimeFigureOut">
              <a:rPr lang="es-ES" smtClean="0"/>
              <a:t>16/08/2022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995AB-E9E4-44F2-81FA-5A537A83C9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4758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7A80-C078-4DAF-84C3-FAA6B1265020}" type="datetimeFigureOut">
              <a:rPr lang="es-ES" smtClean="0"/>
              <a:t>16/08/2022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995AB-E9E4-44F2-81FA-5A537A83C9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9647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7A80-C078-4DAF-84C3-FAA6B1265020}" type="datetimeFigureOut">
              <a:rPr lang="es-ES" smtClean="0"/>
              <a:t>16/08/2022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995AB-E9E4-44F2-81FA-5A537A83C9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0502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7A80-C078-4DAF-84C3-FAA6B1265020}" type="datetimeFigureOut">
              <a:rPr lang="es-ES" smtClean="0"/>
              <a:t>16/08/2022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995AB-E9E4-44F2-81FA-5A537A83C9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8581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7A80-C078-4DAF-84C3-FAA6B1265020}" type="datetimeFigureOut">
              <a:rPr lang="es-ES" smtClean="0"/>
              <a:t>16/08/2022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995AB-E9E4-44F2-81FA-5A537A83C9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1747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7A80-C078-4DAF-84C3-FAA6B1265020}" type="datetimeFigureOut">
              <a:rPr lang="es-ES" smtClean="0"/>
              <a:t>16/08/2022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995AB-E9E4-44F2-81FA-5A537A83C9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3691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57A80-C078-4DAF-84C3-FAA6B1265020}" type="datetimeFigureOut">
              <a:rPr lang="es-ES" smtClean="0"/>
              <a:t>16/08/2022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0995AB-E9E4-44F2-81FA-5A537A83C9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0431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microsoft.com/office/2007/relationships/hdphoto" Target="../media/hdphoto6.wdp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8.wdp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10.wdp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microsoft.com/office/2007/relationships/hdphoto" Target="../media/hdphoto13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2773" y="2734338"/>
            <a:ext cx="9144000" cy="2359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5121" y="0"/>
            <a:ext cx="9143501" cy="273409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83568" y="256954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3" y="0"/>
            <a:ext cx="2843808" cy="451596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1380596"/>
            <a:ext cx="1889705" cy="1417279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788592"/>
            <a:ext cx="5616624" cy="156190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858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prism isContent="1"/>
        <p:sndAc>
          <p:stSnd>
            <p:snd r:embed="rId2" name="El tiempo pasa - Pablo Milanes 00_00_21-.wav"/>
          </p:stSnd>
        </p:sndAc>
      </p:transition>
    </mc:Choice>
    <mc:Fallback xmlns="">
      <p:transition spd="slow" advClick="0" advTm="6000">
        <p:fade/>
        <p:sndAc>
          <p:stSnd>
            <p:snd r:embed="rId9" name="El tiempo pasa - Pablo Milanes 00_00_21-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FFCC66"/>
            </a:gs>
            <a:gs pos="61000">
              <a:srgbClr val="F0EBD5"/>
            </a:gs>
            <a:gs pos="100000">
              <a:srgbClr val="D1C39F">
                <a:lumMod val="67000"/>
                <a:lumOff val="33000"/>
                <a:alpha val="12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33595"/>
            <a:ext cx="4104456" cy="448280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7 CuadroTexto"/>
          <p:cNvSpPr txBox="1"/>
          <p:nvPr/>
        </p:nvSpPr>
        <p:spPr>
          <a:xfrm>
            <a:off x="4296645" y="2067694"/>
            <a:ext cx="3958135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¿Quién no ha 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oído 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alguna vez aquello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«que el tiempo es 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oro?. </a:t>
            </a:r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Hay veces que consideramos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esto es una exageración.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Sin embargo en otras ocasiones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adecuamos esta expresión a la realidad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nos ocurre con perfección</a:t>
            </a: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itchFamily="18" charset="0"/>
              </a:rPr>
              <a:t>.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35723"/>
            <a:ext cx="2604304" cy="51435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029" y="4363860"/>
            <a:ext cx="517435" cy="487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672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14:ferris dir="l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FFCC99"/>
            </a:gs>
            <a:gs pos="36000">
              <a:srgbClr val="D49E6C"/>
            </a:gs>
            <a:gs pos="81000">
              <a:srgbClr val="A65528">
                <a:lumMod val="97000"/>
                <a:alpha val="91000"/>
              </a:srgbClr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4572964" y="1365173"/>
            <a:ext cx="3599062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Hagas lo que hagas, </a:t>
            </a:r>
          </a:p>
          <a:p>
            <a:pPr algn="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emplees el tiempo </a:t>
            </a:r>
          </a:p>
          <a:p>
            <a:pPr algn="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lo que lo emplees, </a:t>
            </a:r>
          </a:p>
          <a:p>
            <a:pPr algn="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debes de tener en cuenta </a:t>
            </a:r>
          </a:p>
          <a:p>
            <a:pPr algn="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ese momento es único </a:t>
            </a:r>
          </a:p>
          <a:p>
            <a:pPr algn="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no volverá, por lo tanto </a:t>
            </a:r>
          </a:p>
          <a:p>
            <a:pPr algn="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siempre será recomendable </a:t>
            </a:r>
          </a:p>
          <a:p>
            <a:pPr algn="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saber en que lo «gastas» </a:t>
            </a:r>
          </a:p>
          <a:p>
            <a:pPr algn="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hay cosas que </a:t>
            </a:r>
          </a:p>
          <a:p>
            <a:pPr algn="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puedes recuperar en esta vida </a:t>
            </a:r>
          </a:p>
          <a:p>
            <a:pPr algn="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«el tiempo» no es una de ellas.</a:t>
            </a:r>
            <a:r>
              <a:rPr lang="es-ES" dirty="0"/>
              <a:t> 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201177"/>
            <a:ext cx="3006933" cy="301554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1239">
            <a:off x="378205" y="261878"/>
            <a:ext cx="1753240" cy="231450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4" y="4587974"/>
            <a:ext cx="5175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638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14:window dir="vert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0000"/>
            </a:gs>
            <a:gs pos="80000">
              <a:srgbClr val="D49E6C"/>
            </a:gs>
            <a:gs pos="49000">
              <a:srgbClr val="A65528"/>
            </a:gs>
            <a:gs pos="100000">
              <a:srgbClr val="66301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44300" y="3507854"/>
            <a:ext cx="361028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tiempo es la cosa más valiosa </a:t>
            </a:r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</a:t>
            </a: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una persona puede gastar </a:t>
            </a:r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</a:t>
            </a:r>
            <a:r>
              <a:rPr lang="es-E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Theophrastus</a:t>
            </a: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)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0"/>
            <a:ext cx="4459941" cy="5143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721938"/>
            <a:ext cx="2176463" cy="436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656137"/>
            <a:ext cx="5175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664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ferris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8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62000">
              <a:srgbClr val="D4DEFF"/>
            </a:gs>
            <a:gs pos="100000">
              <a:srgbClr val="D4DEFF"/>
            </a:gs>
            <a:gs pos="100000">
              <a:srgbClr val="96AB94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92899" y="3646177"/>
            <a:ext cx="58112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¿Amas la vida? Pues si amas la vida no malgastes el tiempo,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el tiempo es el bien del que está hecha la vida.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</a:t>
            </a:r>
            <a:r>
              <a:rPr lang="es-E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Benjamin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Franklin)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037" r="30984"/>
          <a:stretch/>
        </p:blipFill>
        <p:spPr>
          <a:xfrm>
            <a:off x="5616716" y="405138"/>
            <a:ext cx="2161309" cy="480606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3528392" cy="35798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8" t="3246" r="22682"/>
          <a:stretch/>
        </p:blipFill>
        <p:spPr>
          <a:xfrm flipH="1">
            <a:off x="7092280" y="234663"/>
            <a:ext cx="2195736" cy="497654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9262" y="4233492"/>
            <a:ext cx="5175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134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prism isContent="1" isInverted="1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accent2">
                <a:alpha val="36000"/>
                <a:lumMod val="55000"/>
                <a:lumOff val="45000"/>
              </a:schemeClr>
            </a:gs>
            <a:gs pos="100000">
              <a:srgbClr val="F0EBD5"/>
            </a:gs>
            <a:gs pos="21000">
              <a:schemeClr val="accent2">
                <a:lumMod val="40000"/>
                <a:lumOff val="60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427984" y="267494"/>
            <a:ext cx="42835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tiempo es a la vez el más valioso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el más perecedero de nuestros recursos.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(John </a:t>
            </a:r>
            <a:r>
              <a:rPr lang="es-E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Randolph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)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50" y="458012"/>
            <a:ext cx="4127490" cy="4438221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843558"/>
            <a:ext cx="4114800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67894"/>
            <a:ext cx="5175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998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14:ferris dir="l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chemeClr val="tx1">
                <a:lumMod val="71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536" y="1665392"/>
            <a:ext cx="420179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«La pérdida de la fortuna puede ser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recuperada por una empresa,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pérdida de conocimiento por el estudio,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pérdida de la salud </a:t>
            </a:r>
            <a:endParaRPr lang="es-ES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cuidado o la medicina,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la pérdida de tiempo </a:t>
            </a:r>
            <a:endParaRPr lang="es-ES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jamás 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 puede recuperar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».</a:t>
            </a:r>
          </a:p>
          <a:p>
            <a:pPr algn="ctr"/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Samuel </a:t>
            </a:r>
            <a:r>
              <a:rPr lang="es-E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Smiles</a:t>
            </a:r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699542"/>
            <a:ext cx="3303076" cy="32741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181" y="0"/>
            <a:ext cx="3388281" cy="5143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939" y="4656137"/>
            <a:ext cx="5175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743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14:window dir="vert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CC0000"/>
            </a:gs>
            <a:gs pos="100000">
              <a:srgbClr val="F0EBD5">
                <a:lumMod val="59000"/>
                <a:lumOff val="41000"/>
                <a:alpha val="34000"/>
              </a:srgbClr>
            </a:gs>
            <a:gs pos="50000">
              <a:srgbClr val="D1C39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148064" y="2296214"/>
            <a:ext cx="348685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tiempo es la divisa de tu vida.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la única divisa que tienes,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solo tú puedes determinar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cómo será gastada.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Sé cuidadoso y no permitas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otras personas la gasten por ti</a:t>
            </a:r>
          </a:p>
          <a:p>
            <a:pPr algn="ctr"/>
            <a:endParaRPr lang="es-ES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(Carl </a:t>
            </a:r>
            <a:r>
              <a:rPr lang="es-E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Sandburg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)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925" y="267494"/>
            <a:ext cx="2926433" cy="292643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6631" y="624189"/>
            <a:ext cx="4322518" cy="418519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31" y="4634362"/>
            <a:ext cx="5175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563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14:prism isContent="1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3764">
              <a:srgbClr val="FF3100"/>
            </a:gs>
            <a:gs pos="6000">
              <a:srgbClr val="FFC000"/>
            </a:gs>
            <a:gs pos="65000">
              <a:srgbClr val="FF7A00"/>
            </a:gs>
            <a:gs pos="92000">
              <a:srgbClr val="FF0300"/>
            </a:gs>
            <a:gs pos="33000">
              <a:srgbClr val="4D0808">
                <a:alpha val="88000"/>
              </a:srgbClr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26643" y="2346718"/>
            <a:ext cx="36856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El valor y respeto del tiempo </a:t>
            </a:r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determinan </a:t>
            </a: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éxito o el fracaso </a:t>
            </a:r>
          </a:p>
          <a:p>
            <a:pPr algn="ctr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(Malcolm X)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0"/>
            <a:ext cx="3020512" cy="5143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-144265"/>
            <a:ext cx="3640317" cy="5143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11910"/>
            <a:ext cx="5175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345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DDEBCF"/>
            </a:gs>
            <a:gs pos="36000">
              <a:srgbClr val="9CB86E">
                <a:alpha val="91000"/>
              </a:srgbClr>
            </a:gs>
            <a:gs pos="9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34847" y="647104"/>
            <a:ext cx="41777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tiempo es el mejor autor; </a:t>
            </a:r>
          </a:p>
          <a:p>
            <a:pPr algn="ctr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siempre encuentra un final perfecto. </a:t>
            </a:r>
          </a:p>
          <a:p>
            <a:pPr algn="ctr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(Charles Chaplin)</a:t>
            </a:r>
          </a:p>
        </p:txBody>
      </p:sp>
      <p:pic>
        <p:nvPicPr>
          <p:cNvPr id="18" name="1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-58994"/>
            <a:ext cx="3287213" cy="5143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369840"/>
            <a:ext cx="3363915" cy="366489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08523">
            <a:off x="1548993" y="1916412"/>
            <a:ext cx="2313419" cy="2571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474" y="4351225"/>
            <a:ext cx="5175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240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prism isContent="1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1000">
              <a:srgbClr val="E5DDC2"/>
            </a:gs>
            <a:gs pos="1000">
              <a:schemeClr val="accent6">
                <a:lumMod val="50000"/>
                <a:alpha val="84000"/>
              </a:schemeClr>
            </a:gs>
            <a:gs pos="78000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11560" y="3170642"/>
            <a:ext cx="479169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Tu tiempo es limitado,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así que no lo malgastes viviendo la vida de otro…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Vive tu propia vida.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 lo demás es secundario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(Steve Jobs)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31085"/>
            <a:ext cx="3823759" cy="352557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012" y="-25700"/>
            <a:ext cx="4045988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814638"/>
            <a:ext cx="5175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69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CC0000">
                <a:alpha val="80000"/>
              </a:srgbClr>
            </a:gs>
            <a:gs pos="76000">
              <a:srgbClr val="F0EBD5"/>
            </a:gs>
            <a:gs pos="59000">
              <a:srgbClr val="D1C39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099110" y="902197"/>
            <a:ext cx="46730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Cinco minutos bastan para soñar toda una vida,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así de relativo es el tiempo </a:t>
            </a:r>
          </a:p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(Mario Benedetti)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10" b="4910"/>
          <a:stretch/>
        </p:blipFill>
        <p:spPr>
          <a:xfrm>
            <a:off x="-108520" y="123968"/>
            <a:ext cx="4705783" cy="489093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696928"/>
            <a:ext cx="3275851" cy="3317973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857" y="4083918"/>
            <a:ext cx="5175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335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prism isContent="1" isInverted="1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accent3">
                <a:lumMod val="50000"/>
              </a:schemeClr>
            </a:gs>
            <a:gs pos="76000">
              <a:srgbClr val="F0EBD5"/>
            </a:gs>
            <a:gs pos="43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635896" y="444623"/>
            <a:ext cx="43765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el tiempo es una línea, </a:t>
            </a:r>
            <a:endParaRPr lang="es-ES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 río, siempre avanza hacia adelante, </a:t>
            </a:r>
            <a:endParaRPr lang="es-ES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nunca 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 detiene y mucho menos, retrocede.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9583"/>
            <a:ext cx="9144000" cy="406933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83"/>
            <a:ext cx="3060275" cy="341548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347614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566820"/>
            <a:ext cx="288032" cy="271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918320"/>
            <a:ext cx="2051720" cy="648500"/>
          </a:xfrm>
          <a:prstGeom prst="rect">
            <a:avLst/>
          </a:prstGeom>
        </p:spPr>
      </p:pic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6945615" y="4736348"/>
            <a:ext cx="2133600" cy="273844"/>
          </a:xfrm>
        </p:spPr>
        <p:txBody>
          <a:bodyPr/>
          <a:lstStyle/>
          <a:p>
            <a:fld id="{F0836416-23CE-4816-8337-05E49F88FE3C}" type="datetime4">
              <a:rPr lang="es-ES" sz="100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 de agosto de 2022</a:t>
            </a:fld>
            <a:endParaRPr lang="es-ES" sz="1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117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14:window dir="vert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8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8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854" y="1851670"/>
            <a:ext cx="1152128" cy="115212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982" y="771550"/>
            <a:ext cx="1954743" cy="2395278"/>
          </a:xfrm>
          <a:prstGeom prst="rect">
            <a:avLst/>
          </a:prstGeom>
          <a:effectLst/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03" y="627534"/>
            <a:ext cx="7992888" cy="4017869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1342613" y="3999072"/>
            <a:ext cx="63770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El tiempo de Dios es perfecto</a:t>
            </a:r>
            <a:endParaRPr lang="es-ES" sz="3600" b="1" dirty="0">
              <a:solidFill>
                <a:srgbClr val="FFCC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9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26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tiempo pas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tiempo pasa</Template>
  <TotalTime>0</TotalTime>
  <Words>404</Words>
  <Application>Microsoft Office PowerPoint</Application>
  <PresentationFormat>Presentación en pantalla (16:9)</PresentationFormat>
  <Paragraphs>66</Paragraphs>
  <Slides>15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Arial</vt:lpstr>
      <vt:lpstr>Calibri</vt:lpstr>
      <vt:lpstr>Bell MT</vt:lpstr>
      <vt:lpstr>Kristen ITC</vt:lpstr>
      <vt:lpstr>Britannic Bold</vt:lpstr>
      <vt:lpstr>Comic Sans MS</vt:lpstr>
      <vt:lpstr>El tiempo pasa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2022-08-16T13:50:42Z</dcterms:created>
  <dcterms:modified xsi:type="dcterms:W3CDTF">2022-08-16T13:53:34Z</dcterms:modified>
</cp:coreProperties>
</file>