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69" r:id="rId4"/>
    <p:sldId id="268" r:id="rId5"/>
    <p:sldId id="267" r:id="rId6"/>
    <p:sldId id="266" r:id="rId7"/>
    <p:sldId id="265" r:id="rId8"/>
    <p:sldId id="264" r:id="rId9"/>
    <p:sldId id="263" r:id="rId10"/>
    <p:sldId id="262" r:id="rId11"/>
    <p:sldId id="261" r:id="rId12"/>
    <p:sldId id="260" r:id="rId13"/>
    <p:sldId id="259" r:id="rId14"/>
    <p:sldId id="258" r:id="rId15"/>
    <p:sldId id="271" r:id="rId16"/>
    <p:sldId id="270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ucZEQZ3EXhwdsRm3pPd3A" hashData="uTtFjVWR2Lx0MQHzrwpS00pdVH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66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D852A-3450-4870-8981-A665AD5BB161}" type="datetimeFigureOut">
              <a:rPr lang="es-ES" smtClean="0"/>
              <a:pPr/>
              <a:t>02/11/2012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39052-17BC-4AC1-BDF9-B676DD58A0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D852A-3450-4870-8981-A665AD5BB161}" type="datetimeFigureOut">
              <a:rPr lang="es-ES" smtClean="0"/>
              <a:pPr/>
              <a:t>02/11/2012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39052-17BC-4AC1-BDF9-B676DD58A0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D852A-3450-4870-8981-A665AD5BB161}" type="datetimeFigureOut">
              <a:rPr lang="es-ES" smtClean="0"/>
              <a:pPr/>
              <a:t>02/11/2012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39052-17BC-4AC1-BDF9-B676DD58A0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D852A-3450-4870-8981-A665AD5BB161}" type="datetimeFigureOut">
              <a:rPr lang="es-ES" smtClean="0"/>
              <a:pPr/>
              <a:t>02/11/2012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39052-17BC-4AC1-BDF9-B676DD58A0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D852A-3450-4870-8981-A665AD5BB161}" type="datetimeFigureOut">
              <a:rPr lang="es-ES" smtClean="0"/>
              <a:pPr/>
              <a:t>02/11/2012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39052-17BC-4AC1-BDF9-B676DD58A0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D852A-3450-4870-8981-A665AD5BB161}" type="datetimeFigureOut">
              <a:rPr lang="es-ES" smtClean="0"/>
              <a:pPr/>
              <a:t>02/11/2012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39052-17BC-4AC1-BDF9-B676DD58A0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D852A-3450-4870-8981-A665AD5BB161}" type="datetimeFigureOut">
              <a:rPr lang="es-ES" smtClean="0"/>
              <a:pPr/>
              <a:t>02/11/2012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39052-17BC-4AC1-BDF9-B676DD58A0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D852A-3450-4870-8981-A665AD5BB161}" type="datetimeFigureOut">
              <a:rPr lang="es-ES" smtClean="0"/>
              <a:pPr/>
              <a:t>02/11/2012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39052-17BC-4AC1-BDF9-B676DD58A0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D852A-3450-4870-8981-A665AD5BB161}" type="datetimeFigureOut">
              <a:rPr lang="es-ES" smtClean="0"/>
              <a:pPr/>
              <a:t>02/11/2012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39052-17BC-4AC1-BDF9-B676DD58A0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D852A-3450-4870-8981-A665AD5BB161}" type="datetimeFigureOut">
              <a:rPr lang="es-ES" smtClean="0"/>
              <a:pPr/>
              <a:t>02/11/2012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39052-17BC-4AC1-BDF9-B676DD58A0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D852A-3450-4870-8981-A665AD5BB161}" type="datetimeFigureOut">
              <a:rPr lang="es-ES" smtClean="0"/>
              <a:pPr/>
              <a:t>02/11/2012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39052-17BC-4AC1-BDF9-B676DD58A0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0D8CC9-B27A-4A1D-991B-C2130D26E9D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9D852A-3450-4870-8981-A665AD5BB161}" type="datetimeFigureOut">
              <a:rPr lang="es-ES" smtClean="0"/>
              <a:pPr/>
              <a:t>02/11/2012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F39052-17BC-4AC1-BDF9-B676DD58A0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2712541-259E-4CB3-B908-B1D99CBF71F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9.png"/><Relationship Id="rId7" Type="http://schemas.openxmlformats.org/officeDocument/2006/relationships/image" Target="../media/image2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7f566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1052244"/>
            <a:ext cx="5214942" cy="5805756"/>
          </a:xfrm>
          <a:prstGeom prst="rect">
            <a:avLst/>
          </a:prstGeom>
        </p:spPr>
      </p:pic>
      <p:pic>
        <p:nvPicPr>
          <p:cNvPr id="5" name="4 Imagen" descr="9735299.png"/>
          <p:cNvPicPr>
            <a:picLocks noChangeAspect="1"/>
          </p:cNvPicPr>
          <p:nvPr/>
        </p:nvPicPr>
        <p:blipFill>
          <a:blip r:embed="rId4">
            <a:lum bright="-10000" contrast="20000"/>
          </a:blip>
          <a:stretch>
            <a:fillRect/>
          </a:stretch>
        </p:blipFill>
        <p:spPr>
          <a:xfrm rot="2204011">
            <a:off x="4414989" y="839233"/>
            <a:ext cx="3403809" cy="1799493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85984" y="1142984"/>
            <a:ext cx="115768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0" dirty="0" smtClean="0">
                <a:solidFill>
                  <a:srgbClr val="FF0000"/>
                </a:solidFill>
                <a:latin typeface="Harrington" pitchFamily="82" charset="0"/>
              </a:rPr>
              <a:t>El</a:t>
            </a:r>
            <a:endParaRPr lang="es-ES" sz="8000" dirty="0">
              <a:solidFill>
                <a:srgbClr val="FF0000"/>
              </a:solidFill>
              <a:latin typeface="Harrington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57158" y="2500306"/>
            <a:ext cx="511390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0" dirty="0" smtClean="0">
                <a:solidFill>
                  <a:srgbClr val="FF0000"/>
                </a:solidFill>
                <a:latin typeface="Harrington" pitchFamily="82" charset="0"/>
              </a:rPr>
              <a:t>Sombrero  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1785918" y="4286256"/>
            <a:ext cx="23230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0" dirty="0" smtClean="0">
                <a:solidFill>
                  <a:srgbClr val="FF0000"/>
                </a:solidFill>
                <a:latin typeface="Harrington" pitchFamily="82" charset="0"/>
              </a:rPr>
              <a:t>Rojo</a:t>
            </a:r>
            <a:endParaRPr lang="es-ES" sz="8000" dirty="0">
              <a:solidFill>
                <a:srgbClr val="FF0000"/>
              </a:solidFill>
              <a:latin typeface="Harrington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8143900" y="5643578"/>
            <a:ext cx="76655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PPS.PAC-JAZ</a:t>
            </a:r>
            <a:endParaRPr lang="es-ES" sz="9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5362" name="Picture 2" descr="http://www.gif-mania.net/signatures-animees/resultat/x/3d1d002c.gif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571472" y="5643578"/>
            <a:ext cx="3214710" cy="872671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sndAc>
      <p:stSnd loop="1">
        <p:snd r:embed="rId2" name="De niña a mujer → LP Siempre latino (Ray Conniff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8" presetClass="entr" presetSubtype="0" accel="5000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250"/>
                            </p:stCondLst>
                            <p:childTnLst>
                              <p:par>
                                <p:cTn id="2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0"/>
                            </p:stCondLst>
                            <p:childTnLst>
                              <p:par>
                                <p:cTn id="3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47645d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857356" y="5429264"/>
            <a:ext cx="391480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u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los 2 años </a:t>
            </a:r>
          </a:p>
          <a:p>
            <a:pPr algn="ctr"/>
            <a:r>
              <a:rPr lang="es-ES_tradnl" sz="2400" b="1" u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mira en el espejo </a:t>
            </a:r>
          </a:p>
          <a:p>
            <a:pPr algn="ctr"/>
            <a:r>
              <a:rPr lang="es-ES_tradnl" sz="2400" b="1" u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se ve una reina.</a:t>
            </a:r>
          </a:p>
          <a:p>
            <a:pPr algn="ctr">
              <a:spcBef>
                <a:spcPct val="50000"/>
              </a:spcBef>
            </a:pPr>
            <a:endParaRPr lang="es-ES" sz="2400" dirty="0" smtClean="0"/>
          </a:p>
          <a:p>
            <a:pPr algn="ctr"/>
            <a:endParaRPr lang="es-ES" sz="2400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-image-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64" name="Picture 16" descr="Image du Blog missnombril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-27129"/>
            <a:ext cx="5319723" cy="6885129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500034" y="1571612"/>
            <a:ext cx="380585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2400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los 7 años se mira y </a:t>
            </a:r>
          </a:p>
          <a:p>
            <a:pPr algn="ctr"/>
            <a:r>
              <a:rPr lang="es-ES_tradnl" sz="2400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ve como Cenicienta </a:t>
            </a:r>
          </a:p>
          <a:p>
            <a:pPr algn="ctr"/>
            <a:r>
              <a:rPr lang="es-ES_tradnl" sz="2400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 como la Bella Durmiente.</a:t>
            </a:r>
          </a:p>
          <a:p>
            <a:pPr algn="ctr">
              <a:spcBef>
                <a:spcPct val="50000"/>
              </a:spcBef>
            </a:pP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judaz7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1785926"/>
            <a:ext cx="37147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u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los 14 años mira </a:t>
            </a:r>
          </a:p>
          <a:p>
            <a:pPr algn="ctr"/>
            <a:r>
              <a:rPr lang="es-ES_tradnl" sz="2400" b="1" u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cómo se está haciendo “señorita” </a:t>
            </a:r>
          </a:p>
          <a:p>
            <a:pPr algn="ctr"/>
            <a:r>
              <a:rPr lang="es-ES_tradnl" sz="2400" b="1" u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se ve gorda, con puntitos negros y horrible...</a:t>
            </a:r>
          </a:p>
          <a:p>
            <a:pPr algn="ctr"/>
            <a:r>
              <a:rPr lang="es-ES_tradnl" sz="2400" b="1" u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“No puedo salir con esta facha”.</a:t>
            </a:r>
          </a:p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2" name="11 Imagen" descr="401044_detail.jpg-magia de otoño- 7 nomi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13" name="12 Imagen" descr="d687e2a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0"/>
            <a:ext cx="5643570" cy="6858000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500034" y="1285860"/>
            <a:ext cx="3661580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los 20 años se mira </a:t>
            </a:r>
          </a:p>
          <a:p>
            <a:r>
              <a:rPr lang="es-ES_tradn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se ve muy gorda, </a:t>
            </a:r>
          </a:p>
          <a:p>
            <a:r>
              <a:rPr lang="es-ES_tradn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muy flaca, </a:t>
            </a:r>
          </a:p>
          <a:p>
            <a:r>
              <a:rPr lang="es-ES_tradn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muy baja, </a:t>
            </a:r>
          </a:p>
          <a:p>
            <a:r>
              <a:rPr lang="es-ES_tradn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muy </a:t>
            </a:r>
            <a:r>
              <a:rPr lang="es-ES_tradn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alta</a:t>
            </a:r>
            <a:r>
              <a:rPr lang="es-ES_tradn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</a:t>
            </a:r>
          </a:p>
          <a:p>
            <a:r>
              <a:rPr lang="es-ES_tradn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muy </a:t>
            </a:r>
            <a:r>
              <a:rPr lang="es-ES_tradn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crespa</a:t>
            </a:r>
            <a:r>
              <a:rPr lang="es-ES_tradn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</a:t>
            </a:r>
          </a:p>
          <a:p>
            <a:r>
              <a:rPr lang="es-ES_tradn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muy </a:t>
            </a:r>
            <a:r>
              <a:rPr lang="es-ES_tradn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lacia... </a:t>
            </a:r>
            <a:endParaRPr lang="es-ES_tradnl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_tradn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decide salir </a:t>
            </a:r>
          </a:p>
          <a:p>
            <a:r>
              <a:rPr lang="es-ES_tradn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todas maneras</a:t>
            </a:r>
          </a:p>
          <a:p>
            <a:endParaRPr lang="es-ES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a0f1c809.png"/>
          <p:cNvPicPr>
            <a:picLocks noChangeAspect="1"/>
          </p:cNvPicPr>
          <p:nvPr/>
        </p:nvPicPr>
        <p:blipFill>
          <a:blip r:embed="rId2"/>
          <a:srcRect b="13151"/>
          <a:stretch>
            <a:fillRect/>
          </a:stretch>
        </p:blipFill>
        <p:spPr>
          <a:xfrm flipH="1">
            <a:off x="0" y="1"/>
            <a:ext cx="6643702" cy="685799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357818" y="1714488"/>
            <a:ext cx="3735318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los 30 años se mira </a:t>
            </a:r>
          </a:p>
          <a:p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se ve muy gorda, </a:t>
            </a:r>
          </a:p>
          <a:p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muy flaca, </a:t>
            </a:r>
          </a:p>
          <a:p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muy baja, </a:t>
            </a:r>
          </a:p>
          <a:p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muy alta, </a:t>
            </a:r>
          </a:p>
          <a:p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muy crespa, </a:t>
            </a:r>
          </a:p>
          <a:p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muy lacia... </a:t>
            </a:r>
          </a:p>
          <a:p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decide que no tiene</a:t>
            </a:r>
          </a:p>
          <a:p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tiempo para solucionarlo </a:t>
            </a:r>
          </a:p>
          <a:p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sale de todas formas</a:t>
            </a:r>
            <a:endParaRPr lang="es-ES" sz="2400" b="1" u="non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6215082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bg1"/>
                </a:solidFill>
              </a:rPr>
              <a:t>PPS.PAC-JAZ</a:t>
            </a:r>
          </a:p>
          <a:p>
            <a:endParaRPr lang="es-ES" sz="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-2714676" y="1041023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6 Imagen" descr="pa3g9972.jpg"/>
          <p:cNvPicPr>
            <a:picLocks noChangeAspect="1"/>
          </p:cNvPicPr>
          <p:nvPr/>
        </p:nvPicPr>
        <p:blipFill>
          <a:blip r:embed="rId2"/>
          <a:srcRect l="8646" r="609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214290"/>
            <a:ext cx="344196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u="none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los 40 años se mira </a:t>
            </a:r>
          </a:p>
          <a:p>
            <a:r>
              <a:rPr lang="es-ES_tradnl" sz="2400" b="1" u="none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se ve muy gorda, </a:t>
            </a:r>
          </a:p>
          <a:p>
            <a:r>
              <a:rPr lang="es-ES_tradnl" sz="2400" b="1" u="none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muy flaca, </a:t>
            </a:r>
          </a:p>
          <a:p>
            <a:r>
              <a:rPr lang="es-ES_tradnl" sz="2400" b="1" u="none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muy baja, </a:t>
            </a:r>
          </a:p>
          <a:p>
            <a:r>
              <a:rPr lang="es-ES_tradnl" sz="2400" b="1" u="none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muy alta, </a:t>
            </a:r>
          </a:p>
          <a:p>
            <a:r>
              <a:rPr lang="es-ES_tradnl" sz="2400" b="1" u="none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muy crespa, </a:t>
            </a:r>
          </a:p>
          <a:p>
            <a:r>
              <a:rPr lang="es-ES_tradnl" sz="2400" b="1" u="none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muy lacia... </a:t>
            </a:r>
          </a:p>
          <a:p>
            <a:r>
              <a:rPr lang="es-ES_tradnl" sz="2400" b="1" u="none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dice “estoy viva” ...</a:t>
            </a:r>
          </a:p>
          <a:p>
            <a:r>
              <a:rPr lang="es-ES_tradnl" sz="2400" b="1" u="none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sale de todos modos</a:t>
            </a:r>
          </a:p>
          <a:p>
            <a:endParaRPr lang="es-ES" sz="2400" b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170" name="Picture 2" descr="http://chronicsinusinfection.com/img726x1200/media/photos/pages/10190/18559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 l="9375" r="531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57158" y="357166"/>
            <a:ext cx="343395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los 50 años se mira </a:t>
            </a:r>
          </a:p>
          <a:p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dice: “¡Por fin soy yo!”</a:t>
            </a:r>
          </a:p>
          <a:p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Sale y va donde quiere </a:t>
            </a:r>
          </a:p>
          <a:p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le parece mejor </a:t>
            </a:r>
          </a:p>
          <a:p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821394" y="5786454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bg1"/>
                </a:solidFill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194" name="Picture 2" descr="http://www.marinadentalofpetaluma.com/wp-content/themes/2045-template/_photos/smile4.png"/>
          <p:cNvPicPr>
            <a:picLocks noChangeAspect="1" noChangeArrowheads="1"/>
          </p:cNvPicPr>
          <p:nvPr/>
        </p:nvPicPr>
        <p:blipFill>
          <a:blip r:embed="rId2"/>
          <a:srcRect r="14843"/>
          <a:stretch>
            <a:fillRect/>
          </a:stretch>
        </p:blipFill>
        <p:spPr bwMode="auto">
          <a:xfrm>
            <a:off x="1357290" y="0"/>
            <a:ext cx="778671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42918"/>
            <a:ext cx="454002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los 60 años se mira </a:t>
            </a:r>
          </a:p>
          <a:p>
            <a:pPr algn="ctr"/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se acuerda de todas las</a:t>
            </a:r>
          </a:p>
          <a:p>
            <a:pPr algn="ctr"/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personas que ni siquiera </a:t>
            </a:r>
          </a:p>
          <a:p>
            <a:pPr algn="ctr"/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pueden ver más en el espejo...</a:t>
            </a:r>
          </a:p>
          <a:p>
            <a:pPr algn="ctr"/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Sale y conquista </a:t>
            </a:r>
          </a:p>
          <a:p>
            <a:pPr algn="ctr"/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mundo.</a:t>
            </a:r>
          </a:p>
          <a:p>
            <a:pPr algn="ctr"/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572396" y="5715016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bg1"/>
                </a:solidFill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715008" y="4180344"/>
            <a:ext cx="347563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los 70 años se mira </a:t>
            </a:r>
          </a:p>
          <a:p>
            <a:pPr algn="ctr"/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ve sabiduría, </a:t>
            </a:r>
          </a:p>
          <a:p>
            <a:pPr algn="ctr"/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alegría y habilidad...</a:t>
            </a:r>
          </a:p>
          <a:p>
            <a:pPr algn="ctr"/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Sale y aprovecha la vida</a:t>
            </a:r>
          </a:p>
          <a:p>
            <a:pPr algn="ctr"/>
            <a:r>
              <a:rPr lang="es-ES_tradnl" sz="24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lo mejor que puede.</a:t>
            </a:r>
          </a:p>
          <a:p>
            <a:pPr algn="ctr"/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400" b="1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d-hat.jpg"/>
          <p:cNvPicPr>
            <a:picLocks noChangeAspect="1"/>
          </p:cNvPicPr>
          <p:nvPr/>
        </p:nvPicPr>
        <p:blipFill>
          <a:blip r:embed="rId2"/>
          <a:srcRect r="18281"/>
          <a:stretch>
            <a:fillRect/>
          </a:stretch>
        </p:blipFill>
        <p:spPr>
          <a:xfrm>
            <a:off x="-1" y="0"/>
            <a:ext cx="9144001" cy="691515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714744" y="4214818"/>
            <a:ext cx="5179623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2400" b="1" u="none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los 80 </a:t>
            </a:r>
          </a:p>
          <a:p>
            <a:pPr algn="ctr"/>
            <a:r>
              <a:rPr lang="es-ES_tradnl" sz="2400" b="1" u="none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ni se preocupa por mirarse al espejo.</a:t>
            </a:r>
          </a:p>
          <a:p>
            <a:pPr algn="ctr"/>
            <a:r>
              <a:rPr lang="es-ES_tradnl" sz="2400" b="1" u="none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Simplemente se pone </a:t>
            </a:r>
          </a:p>
          <a:p>
            <a:pPr algn="ctr"/>
            <a:r>
              <a:rPr lang="es-ES_tradnl" sz="2400" b="1" u="none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sombrero rojo </a:t>
            </a:r>
          </a:p>
          <a:p>
            <a:pPr algn="ctr"/>
            <a:r>
              <a:rPr lang="es-ES_tradnl" sz="2400" b="1" u="none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sale al mundo </a:t>
            </a:r>
          </a:p>
          <a:p>
            <a:pPr algn="ctr"/>
            <a:r>
              <a:rPr lang="es-ES_tradnl" sz="2400" b="1" u="none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divertirse!!!</a:t>
            </a:r>
          </a:p>
          <a:p>
            <a:pPr algn="ctr">
              <a:spcBef>
                <a:spcPct val="50000"/>
              </a:spcBef>
            </a:pPr>
            <a:endParaRPr lang="es-ES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endParaRPr lang="es-E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786182" y="607220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3428992" y="5500702"/>
            <a:ext cx="70083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bg1"/>
                </a:solidFill>
              </a:rPr>
              <a:t>PPS.PAC-JAZ</a:t>
            </a:r>
            <a:endParaRPr lang="es-ES" sz="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jer-en-sombrero-rojo-revista-vogue255b1255d255b1255d.jpg"/>
          <p:cNvPicPr>
            <a:picLocks noChangeAspect="1"/>
          </p:cNvPicPr>
          <p:nvPr/>
        </p:nvPicPr>
        <p:blipFill>
          <a:blip r:embed="rId2"/>
          <a:srcRect r="4706"/>
          <a:stretch>
            <a:fillRect/>
          </a:stretch>
        </p:blipFill>
        <p:spPr>
          <a:xfrm>
            <a:off x="3571868" y="0"/>
            <a:ext cx="5572132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214290"/>
            <a:ext cx="3143272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u="none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Regalemos este mensaje a mujeres que estén cerca nuestro. </a:t>
            </a:r>
          </a:p>
          <a:p>
            <a:r>
              <a:rPr lang="es-ES_tradnl" sz="2400" u="none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¿No les parece que debemos ponernos </a:t>
            </a:r>
          </a:p>
          <a:p>
            <a:r>
              <a:rPr lang="es-ES_tradnl" sz="2400" u="none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sombrero un poco antes?</a:t>
            </a:r>
          </a:p>
          <a:p>
            <a:r>
              <a:rPr lang="es-ES_tradnl" sz="2400" u="none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Quizás debamos estar menos pendientes </a:t>
            </a:r>
          </a:p>
          <a:p>
            <a:r>
              <a:rPr lang="es-ES_tradnl" sz="2400" u="none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la apariencia y abrir más el corazón.</a:t>
            </a:r>
          </a:p>
          <a:p>
            <a:r>
              <a:rPr lang="es-ES_tradnl" sz="2400" u="none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Quizás debemos disfrutar más de cada instante  y compartir el tiempo con los que amamos.</a:t>
            </a:r>
          </a:p>
          <a:p>
            <a:endParaRPr lang="es-ES" sz="2400" dirty="0" smtClean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400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715272" y="5929330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/>
              <a:t>PPS.PAC-JAZ</a:t>
            </a:r>
          </a:p>
          <a:p>
            <a:endParaRPr lang="es-ES" sz="800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femme-tube.pn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3071802" y="714356"/>
            <a:ext cx="8191525" cy="6143644"/>
          </a:xfrm>
          <a:prstGeom prst="rect">
            <a:avLst/>
          </a:prstGeom>
        </p:spPr>
      </p:pic>
      <p:pic>
        <p:nvPicPr>
          <p:cNvPr id="8" name="7 Imagen" descr="973529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87254">
            <a:off x="6365334" y="525284"/>
            <a:ext cx="3057807" cy="1484629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357158" y="2357430"/>
            <a:ext cx="4357718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800" u="none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¡¡Un gran abrazo a esas maravillosas</a:t>
            </a:r>
          </a:p>
          <a:p>
            <a:pPr algn="ctr"/>
            <a:r>
              <a:rPr lang="es-ES_tradnl" sz="2800" u="none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MUJERES que son mis amigas!!</a:t>
            </a:r>
          </a:p>
          <a:p>
            <a:endParaRPr lang="es-ES_tradnl" sz="2800" u="none" dirty="0" smtClean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_tradnl" sz="2400" b="1" u="none" dirty="0" smtClean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735299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500042"/>
            <a:ext cx="2876550" cy="2095500"/>
          </a:xfrm>
        </p:spPr>
      </p:pic>
      <p:pic>
        <p:nvPicPr>
          <p:cNvPr id="5" name="3 Marcador de contenido" descr="973529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868" y="1357298"/>
            <a:ext cx="2876550" cy="2095500"/>
          </a:xfrm>
          <a:prstGeom prst="rect">
            <a:avLst/>
          </a:prstGeom>
        </p:spPr>
      </p:pic>
      <p:pic>
        <p:nvPicPr>
          <p:cNvPr id="6" name="3 Marcador de contenido" descr="973529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3429000"/>
            <a:ext cx="2876550" cy="2095500"/>
          </a:xfrm>
          <a:prstGeom prst="rect">
            <a:avLst/>
          </a:prstGeom>
        </p:spPr>
      </p:pic>
      <p:pic>
        <p:nvPicPr>
          <p:cNvPr id="7" name="3 Marcador de contenido" descr="973529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7450" y="428604"/>
            <a:ext cx="2876550" cy="2095500"/>
          </a:xfrm>
          <a:prstGeom prst="rect">
            <a:avLst/>
          </a:prstGeom>
        </p:spPr>
      </p:pic>
      <p:pic>
        <p:nvPicPr>
          <p:cNvPr id="8" name="3 Marcador de contenido" descr="9735299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628" y="3714752"/>
            <a:ext cx="2876550" cy="2095500"/>
          </a:xfrm>
        </p:spPr>
      </p:pic>
      <p:sp>
        <p:nvSpPr>
          <p:cNvPr id="9" name="8 CuadroTexto"/>
          <p:cNvSpPr txBox="1"/>
          <p:nvPr/>
        </p:nvSpPr>
        <p:spPr>
          <a:xfrm>
            <a:off x="2500298" y="5786454"/>
            <a:ext cx="46618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Harrington" pitchFamily="82" charset="0"/>
              </a:rPr>
              <a:t>Francisco del Olmo 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Harrington" pitchFamily="82" charset="0"/>
              </a:rPr>
              <a:t>♣</a:t>
            </a:r>
            <a:r>
              <a:rPr lang="es-E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Harrington" pitchFamily="82" charset="0"/>
              </a:rPr>
              <a:t> Jazmín</a:t>
            </a:r>
            <a:endParaRPr lang="es-ES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st="60007" dir="5400000" sy="-100000" algn="bl" rotWithShape="0"/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L SOMBRERO ROJ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SOMBRERO ROJO</Template>
  <TotalTime>0</TotalTime>
  <Words>401</Words>
  <Application>Microsoft Office PowerPoint</Application>
  <PresentationFormat>Presentación en pantalla (4:3)</PresentationFormat>
  <Paragraphs>94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EL SOMBRERO ROJO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2012-11-02T14:50:04Z</dcterms:created>
  <dcterms:modified xsi:type="dcterms:W3CDTF">2012-11-02T14:59:23Z</dcterms:modified>
</cp:coreProperties>
</file>