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1" r:id="rId14"/>
    <p:sldId id="272" r:id="rId15"/>
    <p:sldId id="269" r:id="rId16"/>
    <p:sldId id="275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o80fe1mfxJZOp8G1cLBZQ==" hashData="+2e8cGDBR43byYif+tZt2cC0P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B6D31-62D7-4082-B2BD-28F9D1059BE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3D881-21EC-4A6B-A409-F5DD4AC38640}" type="datetimeFigureOut">
              <a:rPr lang="es-ES" smtClean="0"/>
              <a:pPr/>
              <a:t>25/05/2014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94651-32F6-48AA-9225-F43F21C95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6105AE-4B56-49AE-BABC-EC5031E6B83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usuario\Mis%20documentos\Downloads\MachinTodaunavida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479634" y="-56094"/>
            <a:ext cx="184731" cy="56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" sz="13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27584" y="404664"/>
            <a:ext cx="77048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9900"/>
                </a:solidFill>
              </a:rPr>
              <a:t>La </a:t>
            </a:r>
            <a:r>
              <a:rPr lang="es-ES" sz="2400" b="1" i="1" dirty="0" smtClean="0">
                <a:solidFill>
                  <a:srgbClr val="009900"/>
                </a:solidFill>
              </a:rPr>
              <a:t>FELICIDAD y  el AMOR</a:t>
            </a:r>
            <a:r>
              <a:rPr lang="es-ES" sz="2400" b="1" dirty="0" smtClean="0">
                <a:solidFill>
                  <a:srgbClr val="009900"/>
                </a:solidFill>
              </a:rPr>
              <a:t>, os suenan estas dos palabras . . .</a:t>
            </a:r>
          </a:p>
          <a:p>
            <a:pPr algn="ctr"/>
            <a:r>
              <a:rPr lang="es-ES" sz="2400" b="1" dirty="0" smtClean="0">
                <a:solidFill>
                  <a:srgbClr val="009900"/>
                </a:solidFill>
              </a:rPr>
              <a:t>Cuantas veces las hemos dicho y las hemos buscados y la mayoría de las veces hemos llegado a la conclusión que conseguirlas es una tarea casi imposible.</a:t>
            </a:r>
          </a:p>
          <a:p>
            <a:pPr algn="ctr"/>
            <a:endParaRPr lang="es-ES" sz="2400" b="1" dirty="0" smtClean="0">
              <a:solidFill>
                <a:srgbClr val="0099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009900"/>
                </a:solidFill>
              </a:rPr>
              <a:t>Nada más lejos de la realidad, pues el conseguirlas es más fácil de lo que parece y quizás la manera en la que las hemos buscados no ha sido la más correcta y acertada.</a:t>
            </a:r>
          </a:p>
          <a:p>
            <a:pPr algn="ctr"/>
            <a:endParaRPr lang="es-ES" sz="2400" b="1" dirty="0" smtClean="0">
              <a:solidFill>
                <a:srgbClr val="0099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009900"/>
                </a:solidFill>
              </a:rPr>
              <a:t>Si quieres y deseas te propongo para encontrarlas una manera de conseguirla en el </a:t>
            </a:r>
            <a:r>
              <a:rPr lang="es-ES" sz="2400" b="1" dirty="0" err="1" smtClean="0">
                <a:solidFill>
                  <a:srgbClr val="009900"/>
                </a:solidFill>
              </a:rPr>
              <a:t>powerpoint</a:t>
            </a:r>
            <a:r>
              <a:rPr lang="es-ES" sz="2400" b="1" dirty="0" smtClean="0">
                <a:solidFill>
                  <a:srgbClr val="009900"/>
                </a:solidFill>
              </a:rPr>
              <a:t> que viene a continuación . . . Para lo que . . .</a:t>
            </a:r>
          </a:p>
          <a:p>
            <a:endParaRPr lang="es-ES" sz="2400" dirty="0">
              <a:solidFill>
                <a:srgbClr val="0099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3568" y="5373216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i="1" dirty="0" smtClean="0">
                <a:solidFill>
                  <a:srgbClr val="009900"/>
                </a:solidFill>
                <a:latin typeface="Bradley Hand ITC" pitchFamily="66" charset="0"/>
              </a:rPr>
              <a:t>Déjame que te cuente . . .</a:t>
            </a:r>
            <a:endParaRPr lang="es-ES" sz="5400" b="1" i="1" dirty="0">
              <a:solidFill>
                <a:srgbClr val="009900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data:image/jpeg;base64,/9j/4AAQSkZJRgABAQAAAQABAAD/2wCEAAkGBwgHBgkIBwgKCgkLDRYPDQwMDRsUFRAWIB0iIiAdHx8kKDQsJCYxJx8fLT0tMTU3Ojo6Iys/RD84QzQ5OjcBCgoKDQwNGg8PGjclHyU3Nzc3Nzc3Nzc3Nzc3Nzc3Nzc3Nzc3Nzc3Nzc3Nzc3Nzc3Nzc3Nzc3Nzc3Nzc3Nzc3N//AABEIAHoAegMBIgACEQEDEQH/xAAcAAABBAMBAAAAAAAAAAAAAAAABAUGBwEDCAL/xABJEAACAQMCBAIGAwoMBgMAAAABAgMABBEFEgYhMUETUQcUImFxgRYykSNCVpShs8HC0dIlUlRidIKDkrGy4fAVM4STo/EkNDX/xAAZAQEAAwEBAAAAAAAAAAAAAAAAAQIDBAX/xAAfEQACAgICAwEAAAAAAAAAAAAAAQIRAyESMRMiQQT/2gAMAwEAAhEDEQA/AKNoopx2pFBbbbKOZpI9zMxfOdzD71h5UA3UU6RxzSHEehq58gsx/WrZ6tdDrw9/45/3qAZ6KfI7C/l/5XDLuP5sNwf1qydO1BfrcMOPjDcfvUtAYqKe/Ur0nA4abPl4Vx+9WfUL7OPoy2fLwbj96gGOind4LiPd4nD4XaMtuScYH96spb3MgynDwYeYjnP61AM9FOwinZio0BSw5kBJ8/5qy8M6A7+H1XHmk4/XoBoop28KbYH/AOArtPQhJ8f5qLRFnuoopdMjjR3Csw8UYz8WoBpooooAqUaGuUttxAT1cbj/AGklRepvwlbW1zAgumxtt0KjdjP3SWl0CQcPXCevIjpGHVTsKjm3xqaaDbHUr9QwDoBnJPTH/vr/AKVGRo9rJJH6kQjyexvMnMgdQB1+dWfpsCaDpAkkA8YoOi47dK58+RJaNIRd0Z1W7tNDtEB2q7ezHGDgsf2cqp7ibiXWLud2W4a1ts8uxYVLtZu1hhvNe1RfFZAVtoSep/Z+jJ8qqS81Ca+nlvr1gxLch2z/ABQP8f00/Nj5bZrOoKhanEWo2pJFy5/nk9f01NeAeLm1K5NlrMo8FxtDueh7VVcjvPJlzknsO1Ec8tnKGjYg9/8AGuyWBSVLsz5suvijT44YZFggWZpmwDzXDEYzuGD/AKdqrGPVtQ4d1Oaw1ECRYX2SRpJ9U+asO4HQ++p3wRq+s8RabfZ8MxwqFieVd26TyA+HeoDxDoesm9vr7UbMo0r7i0a+yOfb3VngSTcJifSaHnhvjq203XJbrV7GK9gnba0gUq6j+MF6H4H7afdU2ahEuoaVdLJpksR3FTnw3PLw37g4+2qlIboT0rZaXc1nITBIyhiN659lwDkAjvXS8CbtGT6okWoalqE+opaPKVhh+qichgDvXnT9G1r1e21iaF10x7lB4jMMMd2By69a0XmuWs8xuIrErKybWJc46dqmUut+NwPo+nwsrQ+JCAce0NrjkfmKrkuK67KRKlooorAuFWf6MuG7TiFGN4M+r28W3+tJN+yqwq5/Qk6xW987nCrbQk/9y4qmR1Fsldlg6XwbpWnyJOsYUR88cgDjzrxxJepJG5MnhKhI3k42HGd3yHPn3xSm81C4eLwYgElI3Mzc1jXt8T3xVccYSKHW0WQSRREIsTN7U8r82Zvd5/Md64op5JHVBcVyGnjDVxcaZFHbttt0ykAbmzHqzkny86gU825VxyRBtRcdfM06300+q3bLG3iNL7KnaAFSpbpPo/tr7RHmkZ0vcERZ+quOmRXpQccUdmck5uyvocqpfy70nkJd8sCM88d8VK4eENTe6NreR+CiD/nI2Q3yrPD/AAvM+pRvexkwkbwrDG4ds+WfKtfLHuyqhJlo+j+yhsOHLWKCVHbZucoc+0eZpfr9xHFYzSSiMRhScvzz8qhmhaWLPUJBZ2N1a3CyFhcQ4EbrjoRnn8xT5xZBJNpuZGykYLSL/GwDj8vOuCS97s1S+FJ6myPdzPGMBnJAAwAKQmlk3i3F54MMbSSOdqqq5JPuFKdc4f1DQfVk1ONUadN6qrbivmD5EV6kZJUjmGoVJuGJmfTbm3IBWG5gkBz0BcKfy4+2o+lpcvbtcpbzNbocNKIyUU+9ugp04XWQzXTKD4YWHeR0z48eP01GWnAgjtFFFcgCrk9Cyq1veB1Zx4FudqjOcSTmqbq7PQUQIr3P8ng/OXFVmrjRKdE/urKQXMz3EUvhuoKsp9kHPQ/aKpzXcJqF/qFw6oTuEbP2PMZxXREOSp2hfgarH0n8BnVYjf6MEimiO6a1YYVuvtDHx6dPhWeKEYyNvNqipeGL2OLXbZWUeEzbSW6nyq4UvxZQblB2FhkgclB7n3VUvCGixahxCbO/keMLE0hkhYFoyMYPcd6sq59Z0RIrLV/BkEo+4XMT8pRuCjK9VbLDlzHXnyrb9EE2qGOeqYqm1W28J4XlTxbjKW7Agh2I5BffSU2nqLpb3VzukECyMzL1yTjnjyC9+9NHo00ebXuKJNVuyfBtHk9XH3u4chjzxkH51O+IYjDq7mTKQiNEhcD2SgHn8c1hJcXSNIz9qMW9zG0SbFxkUzcRxvc6fcQJKI5ZUKoW6ZpUs2wcjkdqxa2U2r3ixIjFF9qRwPqrVEt2XdIQ+j7g2LQbRry8VZr+45hsZ8JfIe88yfl5U5z8I6Lc3z315Ztd3LnrcyFwPcF6AfKpBK6phEGFSkF1cbQSSQB17UeScpXZgooi3FNtqr6Xe2ML6Vp2n+E65JJLJjnywAn5ajemcNy6HwG15exmO7v7y2YxtyMcYkG0EefMn5irC4Yh0/iOB9WW3iMcd00cTFFfxQhHtZPYkcvhWj0lH+ARn+WW/wCcFaLI16Gc6fRzfRRRWxQKuj0INtiu/fbwfnJ6perm9CbbYbvIyfV4Pzk9RLoFz2xJHSt0kIfDg4YdDSS1csM0tQ/4VREFN8e8NNw5ricW6JBtgEn8IWyjkoJ5uB5Hv5Hn0zSLVYpuItWW+aUG1uApgiTnsiRQzbvIZLcu591XVqGnwajayW9ygZJVKN7wetQrQeGjolzdWc6BkicvbOPqmJjzA+BAyK05aLxaHHhTTV0vRrbbEYi8fND1jBO7n7zu/IKf1mwmH5A9Q1JrAN40is26NcbB5UtaHxV2BVOeXOuVv2olv6R+70dLy7D2Mf3OTrhfZB7nyxUi0zT4NNthDCO+Wbux86VKojQIAMKMACvJOa1jGissjloZ+I7YyWjzW2UlUjcyR7m2558u5pjbRLTULFsrLfwyKY5AxJyDyYY5DI7cql8irNmJgSuMNitdpa+rPIB7Stg7ieZPfP8Av3VZJFeTGjQtGteHtFttLsd3hQLjcxyzMTksfeSSai/pLP8AAQ/pdv8AnBU+ul5HAqA+kr/8Ff6Xb/nBWFNZNl07RzhRRRXUVCrj9C7bILskHHq8GT/aT1TlSbSdR1Oxtbd9H1WGzJh2yhp0QkiRyOR9zflqGrQOm7SQMMoc+YpfFICM1zKnEXFqtvXiiAMe/rkdbfpTxlnP0rg/HIqrxB06rA9BWJY0lXa/2jtXMo4s41HTi2H8cirP0t41/C2H8ciqaIo6RjtFSf2X9jmMY55/2aUuyRLgDmegrmX6W8a9fpbD+ORVg8Wcak5PFsJ/6yKo4jZ0qrtkl25eVann8SQxQNzX67Dt7h765v8ApXxp+FkH45FXiLifjGFdsfFVuq5zgXkXWpoUdNLhV2r0rO4hTXM/0s40/CyD8bio+lnGn4WQfjkVKIo6QmPLnVd+kOSR9FdJU2lb6AKezDxBVYvxTxk67X4rgIPb1yKtDa3r15NCuscQQXFqsqu6G5RuhyDgVHHZZaIXRRRVwFZHesUUBK4LWwvdIsWtdKjF3fXstlETcSeywSHax54+s5J5eXlSe34fiHEum6ct3a3qXUgU7JdoB3FdrFdxXOMj3EHA6UzLf3SW0Vus8ixQyGWNQcbXOPaHkeQ+wVvk1rUZdRTUXun9cjOUmAAYHz5d6AdouExLZwXD6pbxmSGGd1ZGAjjkk8PcT05MRn3Vvs+EiJGs7uRFuPXbe2kO4hoPEkdM7cYbIXPUYBHXPKPvq99JA0DXLmFoVhKcsbFbcq/AHnXtNb1JZJJBez+JJKkruWyS6fUbPmO1AOU3C59XlmivY2+5zTQoUI8SOI4c57Hk2B32npyylXh+RuHpNX8dVEZXMLoQWQts3Ke43cv08jW2O41vULC4dbh5LdnbxQCAdzbcqAOY3HbyHIke6sLLr0lu2ir6w0UaANbbQdqlgw+W4gjn1PvoBVb8HTTadBf+uxervCZ5JFGUjUY9ndkDfkgFTjmfLnSTV9ATS7GO6Op21wZZJEiWAFg4RipYN0x0+2tlpecSRQxPavdLDFCXUqo2bNuDu5YYbQRzzypBqc2o7YrfUvFATc8cbjG3ccsR8SPtFASbWuF7ZY//AI9zZ2sECqommYq00phWQhtxx35YH34GOXLGucN2gujHZRrbrJdRQR4aSRtzW6PtC4OdzN1z191Rw6/qZWdWvJGW4CiZWwQ+BtHbqByz1xXr6Rat4gk9fn3h94bIzu2bM/Hb7PwoBJqdoljfz2sdzFcrE5Txos7XI648xnv3pLTg+s38gYSXLtu3ZyB98oQ9v4oApLdXMt3M007l5GxuY458sUBpooooAooooAooooArbBL4TFtiPkYw65FaqKAXw6rcW/8A9cRxfdI5PYXHtISVP5a3wa5PDPLOEjLtGkaDHsxhGUrgf1RTTRQD/FxRcize1mjEiGPYhU7NvIjt16+78pptv9SmvzmcJnOQVXGObE/aWJPypFRQCmxt/W7mODfsMh2qdu7n8q3f8MlIIDpvUsGGeQwcdelI4pZIjvidkbplTg1lZ5kChJXULzADEYNAKjps/gxv7I3fek4I5/s5nyrM+l3EQJYLhRknPkATSb1u5zn1iX++aDdXJGDcSke9zQChNKuXJCmPkcH2x/v3fKkciNHI0bfWUkH4ivZubhus8p+LmvBJYksSSeZJ70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8676" name="AutoShape 4" descr="data:image/jpeg;base64,/9j/4AAQSkZJRgABAQAAAQABAAD/2wCEAAkGBwgHBgkIBwgKCgkLDRYPDQwMDRsUFRAWIB0iIiAdHx8kKDQsJCYxJx8fLT0tMTU3Ojo6Iys/RD84QzQ5OjcBCgoKDQwNGg8PGjclHyU3Nzc3Nzc3Nzc3Nzc3Nzc3Nzc3Nzc3Nzc3Nzc3Nzc3Nzc3Nzc3Nzc3Nzc3Nzc3Nzc3N//AABEIAHoAegMBIgACEQEDEQH/xAAcAAABBAMBAAAAAAAAAAAAAAAABAUGBwEDCAL/xABJEAACAQMCBAIGAwoMBgMAAAABAgMABBEFEgYhMUETUQcUImFxgRYykSNCVpShs8HC0dIlUlRidIKDkrGy4fAVM4STo/EkNDX/xAAZAQEAAwEBAAAAAAAAAAAAAAAAAQIDBAX/xAAfEQACAgICAwEAAAAAAAAAAAAAAQIRAyESMRMiQQT/2gAMAwEAAhEDEQA/AKNoopx2pFBbbbKOZpI9zMxfOdzD71h5UA3UU6RxzSHEehq58gsx/WrZ6tdDrw9/45/3qAZ6KfI7C/l/5XDLuP5sNwf1qydO1BfrcMOPjDcfvUtAYqKe/Ur0nA4abPl4Vx+9WfUL7OPoy2fLwbj96gGOind4LiPd4nD4XaMtuScYH96spb3MgynDwYeYjnP61AM9FOwinZio0BSw5kBJ8/5qy8M6A7+H1XHmk4/XoBoop28KbYH/AOArtPQhJ8f5qLRFnuoopdMjjR3Csw8UYz8WoBpooooAqUaGuUttxAT1cbj/AGklRepvwlbW1zAgumxtt0KjdjP3SWl0CQcPXCevIjpGHVTsKjm3xqaaDbHUr9QwDoBnJPTH/vr/AKVGRo9rJJH6kQjyexvMnMgdQB1+dWfpsCaDpAkkA8YoOi47dK58+RJaNIRd0Z1W7tNDtEB2q7ezHGDgsf2cqp7ibiXWLud2W4a1ts8uxYVLtZu1hhvNe1RfFZAVtoSep/Z+jJ8qqS81Ca+nlvr1gxLch2z/ABQP8f00/Nj5bZrOoKhanEWo2pJFy5/nk9f01NeAeLm1K5NlrMo8FxtDueh7VVcjvPJlzknsO1Ec8tnKGjYg9/8AGuyWBSVLsz5suvijT44YZFggWZpmwDzXDEYzuGD/AKdqrGPVtQ4d1Oaw1ECRYX2SRpJ9U+asO4HQ++p3wRq+s8RabfZ8MxwqFieVd26TyA+HeoDxDoesm9vr7UbMo0r7i0a+yOfb3VngSTcJifSaHnhvjq203XJbrV7GK9gnba0gUq6j+MF6H4H7afdU2ahEuoaVdLJpksR3FTnw3PLw37g4+2qlIboT0rZaXc1nITBIyhiN659lwDkAjvXS8CbtGT6okWoalqE+opaPKVhh+qichgDvXnT9G1r1e21iaF10x7lB4jMMMd2By69a0XmuWs8xuIrErKybWJc46dqmUut+NwPo+nwsrQ+JCAce0NrjkfmKrkuK67KRKlooorAuFWf6MuG7TiFGN4M+r28W3+tJN+yqwq5/Qk6xW987nCrbQk/9y4qmR1Fsldlg6XwbpWnyJOsYUR88cgDjzrxxJepJG5MnhKhI3k42HGd3yHPn3xSm81C4eLwYgElI3Mzc1jXt8T3xVccYSKHW0WQSRREIsTN7U8r82Zvd5/Md64op5JHVBcVyGnjDVxcaZFHbttt0ykAbmzHqzkny86gU825VxyRBtRcdfM06300+q3bLG3iNL7KnaAFSpbpPo/tr7RHmkZ0vcERZ+quOmRXpQccUdmck5uyvocqpfy70nkJd8sCM88d8VK4eENTe6NreR+CiD/nI2Q3yrPD/AAvM+pRvexkwkbwrDG4ds+WfKtfLHuyqhJlo+j+yhsOHLWKCVHbZucoc+0eZpfr9xHFYzSSiMRhScvzz8qhmhaWLPUJBZ2N1a3CyFhcQ4EbrjoRnn8xT5xZBJNpuZGykYLSL/GwDj8vOuCS97s1S+FJ6myPdzPGMBnJAAwAKQmlk3i3F54MMbSSOdqqq5JPuFKdc4f1DQfVk1ONUadN6qrbivmD5EV6kZJUjmGoVJuGJmfTbm3IBWG5gkBz0BcKfy4+2o+lpcvbtcpbzNbocNKIyUU+9ugp04XWQzXTKD4YWHeR0z48eP01GWnAgjtFFFcgCrk9Cyq1veB1Zx4FudqjOcSTmqbq7PQUQIr3P8ng/OXFVmrjRKdE/urKQXMz3EUvhuoKsp9kHPQ/aKpzXcJqF/qFw6oTuEbP2PMZxXREOSp2hfgarH0n8BnVYjf6MEimiO6a1YYVuvtDHx6dPhWeKEYyNvNqipeGL2OLXbZWUeEzbSW6nyq4UvxZQblB2FhkgclB7n3VUvCGixahxCbO/keMLE0hkhYFoyMYPcd6sq59Z0RIrLV/BkEo+4XMT8pRuCjK9VbLDlzHXnyrb9EE2qGOeqYqm1W28J4XlTxbjKW7Agh2I5BffSU2nqLpb3VzukECyMzL1yTjnjyC9+9NHo00ebXuKJNVuyfBtHk9XH3u4chjzxkH51O+IYjDq7mTKQiNEhcD2SgHn8c1hJcXSNIz9qMW9zG0SbFxkUzcRxvc6fcQJKI5ZUKoW6ZpUs2wcjkdqxa2U2r3ixIjFF9qRwPqrVEt2XdIQ+j7g2LQbRry8VZr+45hsZ8JfIe88yfl5U5z8I6Lc3z315Ztd3LnrcyFwPcF6AfKpBK6phEGFSkF1cbQSSQB17UeScpXZgooi3FNtqr6Xe2ML6Vp2n+E65JJLJjnywAn5ajemcNy6HwG15exmO7v7y2YxtyMcYkG0EefMn5irC4Yh0/iOB9WW3iMcd00cTFFfxQhHtZPYkcvhWj0lH+ARn+WW/wCcFaLI16Gc6fRzfRRRWxQKuj0INtiu/fbwfnJ6perm9CbbYbvIyfV4Pzk9RLoFz2xJHSt0kIfDg4YdDSS1csM0tQ/4VREFN8e8NNw5ricW6JBtgEn8IWyjkoJ5uB5Hv5Hn0zSLVYpuItWW+aUG1uApgiTnsiRQzbvIZLcu591XVqGnwajayW9ygZJVKN7wetQrQeGjolzdWc6BkicvbOPqmJjzA+BAyK05aLxaHHhTTV0vRrbbEYi8fND1jBO7n7zu/IKf1mwmH5A9Q1JrAN40is26NcbB5UtaHxV2BVOeXOuVv2olv6R+70dLy7D2Mf3OTrhfZB7nyxUi0zT4NNthDCO+Wbux86VKojQIAMKMACvJOa1jGissjloZ+I7YyWjzW2UlUjcyR7m2558u5pjbRLTULFsrLfwyKY5AxJyDyYY5DI7cql8irNmJgSuMNitdpa+rPIB7Stg7ieZPfP8Av3VZJFeTGjQtGteHtFttLsd3hQLjcxyzMTksfeSSai/pLP8AAQ/pdv8AnBU+ul5HAqA+kr/8Ff6Xb/nBWFNZNl07RzhRRRXUVCrj9C7bILskHHq8GT/aT1TlSbSdR1Oxtbd9H1WGzJh2yhp0QkiRyOR9zflqGrQOm7SQMMoc+YpfFICM1zKnEXFqtvXiiAMe/rkdbfpTxlnP0rg/HIqrxB06rA9BWJY0lXa/2jtXMo4s41HTi2H8cirP0t41/C2H8ciqaIo6RjtFSf2X9jmMY55/2aUuyRLgDmegrmX6W8a9fpbD+ORVg8Wcak5PFsJ/6yKo4jZ0qrtkl25eVann8SQxQNzX67Dt7h765v8ApXxp+FkH45FXiLifjGFdsfFVuq5zgXkXWpoUdNLhV2r0rO4hTXM/0s40/CyD8bio+lnGn4WQfjkVKIo6QmPLnVd+kOSR9FdJU2lb6AKezDxBVYvxTxk67X4rgIPb1yKtDa3r15NCuscQQXFqsqu6G5RuhyDgVHHZZaIXRRRVwFZHesUUBK4LWwvdIsWtdKjF3fXstlETcSeywSHax54+s5J5eXlSe34fiHEum6ct3a3qXUgU7JdoB3FdrFdxXOMj3EHA6UzLf3SW0Vus8ixQyGWNQcbXOPaHkeQ+wVvk1rUZdRTUXun9cjOUmAAYHz5d6AdouExLZwXD6pbxmSGGd1ZGAjjkk8PcT05MRn3Vvs+EiJGs7uRFuPXbe2kO4hoPEkdM7cYbIXPUYBHXPKPvq99JA0DXLmFoVhKcsbFbcq/AHnXtNb1JZJJBez+JJKkruWyS6fUbPmO1AOU3C59XlmivY2+5zTQoUI8SOI4c57Hk2B32npyylXh+RuHpNX8dVEZXMLoQWQts3Ke43cv08jW2O41vULC4dbh5LdnbxQCAdzbcqAOY3HbyHIke6sLLr0lu2ir6w0UaANbbQdqlgw+W4gjn1PvoBVb8HTTadBf+uxervCZ5JFGUjUY9ndkDfkgFTjmfLnSTV9ATS7GO6Op21wZZJEiWAFg4RipYN0x0+2tlpecSRQxPavdLDFCXUqo2bNuDu5YYbQRzzypBqc2o7YrfUvFATc8cbjG3ccsR8SPtFASbWuF7ZY//AI9zZ2sECqommYq00phWQhtxx35YH34GOXLGucN2gujHZRrbrJdRQR4aSRtzW6PtC4OdzN1z191Rw6/qZWdWvJGW4CiZWwQ+BtHbqByz1xXr6Rat4gk9fn3h94bIzu2bM/Hb7PwoBJqdoljfz2sdzFcrE5Txos7XI648xnv3pLTg+s38gYSXLtu3ZyB98oQ9v4oApLdXMt3M007l5GxuY458sUBpooooAooooAooooArbBL4TFtiPkYw65FaqKAXw6rcW/8A9cRxfdI5PYXHtISVP5a3wa5PDPLOEjLtGkaDHsxhGUrgf1RTTRQD/FxRcize1mjEiGPYhU7NvIjt16+78pptv9SmvzmcJnOQVXGObE/aWJPypFRQCmxt/W7mODfsMh2qdu7n8q3f8MlIIDpvUsGGeQwcdelI4pZIjvidkbplTg1lZ5kChJXULzADEYNAKjps/gxv7I3fek4I5/s5nyrM+l3EQJYLhRknPkATSb1u5zn1iX++aDdXJGDcSke9zQChNKuXJCmPkcH2x/v3fKkciNHI0bfWUkH4ivZubhus8p+LmvBJYksSSeZJ70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8678" name="Picture 6" descr="http://www.imagenesdeamorbonitas.com/wp-content/uploads/2013/11/imagenes_amor_ser_fel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11560" y="116632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L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ECRETO PARA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OGRAR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MOR Y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F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ELICIDAD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8" name="7 Corazón"/>
          <p:cNvSpPr/>
          <p:nvPr/>
        </p:nvSpPr>
        <p:spPr>
          <a:xfrm>
            <a:off x="1979712" y="620688"/>
            <a:ext cx="5112568" cy="46085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600" b="1" dirty="0" smtClean="0">
              <a:solidFill>
                <a:srgbClr val="800000"/>
              </a:solidFill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¿</a:t>
            </a:r>
            <a:r>
              <a:rPr kumimoji="0" lang="es-ES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Cu</a:t>
            </a:r>
            <a:r>
              <a:rPr lang="es-ES" sz="36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l es el secreto para que logres el amor y la felicidad?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</a:br>
            <a:endParaRPr lang="es-ES" dirty="0"/>
          </a:p>
        </p:txBody>
      </p:sp>
      <p:pic>
        <p:nvPicPr>
          <p:cNvPr id="9" name="Picture 9" descr="notas-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5517232"/>
            <a:ext cx="714375" cy="5715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51520" y="645333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Mayo 2014 – JOSÉ MIGUEL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3" name="MachinTodaunavida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532440" y="537321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/>
      <p:bldP spid="8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cartelescreativos.com/upload/carteles/1381196659-carteles-de-No-vendas-tu-felicidad-Reflexi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3" name="Picture 2" descr="http://www.cartelescreativos.com/upload/carteles/1381196659-carteles-de-No-vendas-tu-felicidad-Reflexi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5" name="Picture 2" descr="http://www.cartelescreativos.com/upload/carteles/1381196659-carteles-de-No-vendas-tu-felicidad-Reflexi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683568" y="3645024"/>
            <a:ext cx="7704856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Si quieres felicidad, dale felicidad a otros; si quieres amor, aprende a amar a los dem</a:t>
            </a:r>
            <a:r>
              <a:rPr lang="es-ES" sz="24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s; si quieres atenci</a:t>
            </a:r>
            <a:r>
              <a:rPr lang="es-ES" sz="24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y aprecio, aprende a dar atenci</a:t>
            </a:r>
            <a:r>
              <a:rPr lang="es-ES" sz="24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y aprecio; si quieres abundancia material, ayuda a otros a tener abundancia.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1.bp.blogspot.com/-H93UhX7ineo/UzGiTlecGBI/AAAAAAAAIUA/-I06T13cldY/s1600/Imagenes+de+felicidad+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476672"/>
            <a:ext cx="201622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De hecho, la manera m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f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cil de obtener lo que quieres es ayudando a otros a obtener lo que quieren. Este principio opera para individuo, corporaciones, sociedades y naciones.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 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mejorarautoestima2.files.wordpress.com/2011/07/quc3a9-es-el-amor-verdadero-y-cc3b3mo-te-ayudarc3a1-a-ser-feliz.jpg?w=3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Si quieres ser bendecido con todas las cosas buenas en la vida, aprende a bendecir silenciosamente a todos con las cosas buenas en la vida.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agenes-de-amor.com.es/wp-content/uploads/2013/03/Imagenes-de-amor-Fel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3749457"/>
            <a:ext cx="47880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Hasta pensar en dar, pensar en bendecir, o una simple oraci</a:t>
            </a:r>
            <a:r>
              <a:rPr lang="es-ES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tiene el poder de influir a los dem</a:t>
            </a:r>
            <a:r>
              <a:rPr lang="es-ES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s. 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512" y="630932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El pensamiento tiene el poder de transformaci</a:t>
            </a:r>
            <a:r>
              <a:rPr lang="es-ES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n.</a:t>
            </a:r>
            <a:endParaRPr lang="es-ES" sz="28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4.bp.blogspot.com/-Op4YrOfewb8/UD98HS0bqxI/AAAAAAAAAc4/zDaBEcfP4iw/s1600/el+amor+que+reci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Op4YrOfewb8/UD98HS0bqxI/AAAAAAAAAc4/zDaBEcfP4iw/s1600/el+amor+que+reci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332656"/>
            <a:ext cx="360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Cuando aprendes a dar aquello que buscas, activas y montas la coreograf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a de la danza con movimientos exquisitos, energ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ticos y vitales que constituyen el eterno palpitar de la vida.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1.bp.blogspot.com/-rmfuXEI0B50/TvJqNAZWHfI/AAAAAAAAA_U/izoQT2Ow4lk/s1600/Sereno+es+salud+dinero+amor+felicidad%255B5%25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rmfuXEI0B50/TvJqNAZWHfI/AAAAAAAAA_U/izoQT2Ow4lk/s1600/Sereno+es+salud+dinero+amor+felicidad%255B5%25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288340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La mejor manera de poner en operaci</a:t>
            </a:r>
            <a:r>
              <a:rPr lang="es-ES" sz="24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la Ley del Dar y poner todo el proceso en circulaci</a:t>
            </a:r>
            <a:r>
              <a:rPr lang="es-ES" sz="24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es tomar la decisi</a:t>
            </a:r>
            <a:r>
              <a:rPr lang="es-ES" sz="24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de que en cualquier momento que entres en contacto con otra persona le dar</a:t>
            </a:r>
            <a:r>
              <a:rPr lang="es-ES" sz="2400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algo.</a:t>
            </a:r>
            <a:r>
              <a:rPr lang="es-ES" b="1" dirty="0" smtClean="0">
                <a:solidFill>
                  <a:srgbClr val="0070C0"/>
                </a:solidFill>
                <a:ea typeface="Times New Roman" pitchFamily="18" charset="0"/>
                <a:cs typeface="Times New Roman" pitchFamily="18" charset="0"/>
              </a:rPr>
              <a:t> </a:t>
            </a:r>
            <a:endParaRPr lang="es-E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api.ning.com/files/aw1jCCHEl12ld5QFPzp4pSdc*bxmq*KmgypN8YCB-DCbE0Rn6p6S8NA7WgXC40YrV3OREvFhW7mdA5kcQendoB*LBWBd2iGj/ROSABE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116632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No tiene que ser algo material; puede ser una flor, un cumplido o una oraci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n, de hecho, las formas m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poderosas de dar no son materiales.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 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api.ning.com/files/HqClZBdIEu3KN3q0vQ7YQ0m*qGAirO*6duEO2G7qUUeISJozdmaEZsgVqz00f8lI3pOjMIRzZZokl7hH5h*Z67DYqsdUZ4al/Felicidady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339752" y="2708920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Los regalos de cuidados, atenci</a:t>
            </a:r>
            <a:r>
              <a:rPr lang="es-ES" sz="24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n, afecto, aprecio y amor son algunos de los regalos m</a:t>
            </a:r>
            <a:r>
              <a:rPr lang="es-ES" sz="2400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preciosos que puedes dar, y no cuestan nada.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fotos0.mundofotos.net/2008/28_12_2008/mio_amore1230500121/felic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fotos0.mundofotos.net/2008/28_12_2008/mio_amore1230500121/felic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868144" y="3861048"/>
            <a:ext cx="29523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Cuando conoces a alguien, puedes silenciosamente enviarle una bendici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n, dese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ndole felicidad, alegr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a y dicha. Esta manera de dar silenciosamente es muy poderosa.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filosofia.laguia2000.com/wp-content/uploads/2007/04/bliss_kolmi_felic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4293096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Podr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as decir "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¿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C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mo puedo darles a otros en este momento cuando no tengo suficiente para mi"? Puedes llevar una flor. Puedes llevar una tarjeta que diga algo sobre los sentimientos que tienes por esa persona a la que est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visitando. Puedes llevarle un cumplido. Puedes llevarle una oraci</a:t>
            </a:r>
            <a:r>
              <a:rPr lang="es-E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.desmotivaciones.es/201207/amor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548680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Toma la decisi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de dar a dondequiera que vayas, a quien sea que visites o veas. Siempre y cuando est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dando, estar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recibiendo. Entre m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das, adquirir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m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confianza en los efectos milagrosos de esta ley.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</a:b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Al recibir m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s, tu habilidad de dar m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s tambi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n aumentar</a:t>
            </a:r>
            <a:r>
              <a:rPr lang="es-ES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.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encrypted-tbn1.gstatic.com/images?q=tbn:ANd9GcQsZCpbWMgBZTeBn2fqvP3Dz4F-bgVF2xDKlykJ9irtMXHk8ti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3995936" y="3573016"/>
            <a:ext cx="216058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000" b="1" dirty="0">
                <a:solidFill>
                  <a:srgbClr val="FF0000"/>
                </a:solidFill>
              </a:rPr>
              <a:t>MÚSICA</a:t>
            </a:r>
          </a:p>
          <a:p>
            <a:pPr algn="ctr"/>
            <a:r>
              <a:rPr lang="es-ES" sz="1000" dirty="0" smtClean="0">
                <a:solidFill>
                  <a:srgbClr val="FF0000"/>
                </a:solidFill>
              </a:rPr>
              <a:t>Antonio Machín</a:t>
            </a:r>
          </a:p>
          <a:p>
            <a:pPr algn="ctr"/>
            <a:r>
              <a:rPr lang="es-ES" sz="1000" dirty="0" smtClean="0">
                <a:solidFill>
                  <a:srgbClr val="FF0000"/>
                </a:solidFill>
              </a:rPr>
              <a:t>Toda una vida </a:t>
            </a:r>
            <a:endParaRPr lang="es-ES" sz="1000" dirty="0">
              <a:solidFill>
                <a:srgbClr val="FF0000"/>
              </a:solidFill>
            </a:endParaRPr>
          </a:p>
          <a:p>
            <a:pPr algn="ctr"/>
            <a:r>
              <a:rPr lang="es-ES" sz="1000" b="1" dirty="0">
                <a:solidFill>
                  <a:srgbClr val="FF0000"/>
                </a:solidFill>
              </a:rPr>
              <a:t>IMÁGENES</a:t>
            </a:r>
          </a:p>
          <a:p>
            <a:pPr algn="ctr"/>
            <a:r>
              <a:rPr lang="es-ES" sz="1000" dirty="0" smtClean="0">
                <a:solidFill>
                  <a:srgbClr val="FF0000"/>
                </a:solidFill>
              </a:rPr>
              <a:t>Internet</a:t>
            </a:r>
          </a:p>
          <a:p>
            <a:pPr algn="ctr"/>
            <a:r>
              <a:rPr lang="es-ES" sz="1000" b="1" dirty="0" smtClean="0">
                <a:solidFill>
                  <a:srgbClr val="FF0000"/>
                </a:solidFill>
              </a:rPr>
              <a:t>TEXTO</a:t>
            </a:r>
          </a:p>
          <a:p>
            <a:pPr algn="ctr"/>
            <a:r>
              <a:rPr kumimoji="0" lang="es-ES" sz="10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Decepa </a:t>
            </a:r>
            <a:r>
              <a:rPr kumimoji="0" lang="es-ES" sz="10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>Chopra</a:t>
            </a:r>
            <a:r>
              <a:rPr lang="es-ES" sz="1000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ndalus"/>
                <a:ea typeface="Times New Roman" pitchFamily="18" charset="0"/>
                <a:cs typeface="Times New Roman" pitchFamily="18" charset="0"/>
              </a:rPr>
            </a:br>
            <a:r>
              <a:rPr lang="es-ES" sz="1000" b="1" dirty="0" smtClean="0">
                <a:solidFill>
                  <a:srgbClr val="FF0000"/>
                </a:solidFill>
              </a:rPr>
              <a:t>DISEÑO</a:t>
            </a:r>
            <a:endParaRPr lang="es-ES" sz="1000" b="1" dirty="0">
              <a:solidFill>
                <a:srgbClr val="FF0000"/>
              </a:solidFill>
            </a:endParaRPr>
          </a:p>
          <a:p>
            <a:pPr algn="ctr"/>
            <a:r>
              <a:rPr lang="es-ES" sz="1000" dirty="0">
                <a:solidFill>
                  <a:srgbClr val="FF0000"/>
                </a:solidFill>
              </a:rPr>
              <a:t>José M. Moreno Ojeda</a:t>
            </a:r>
          </a:p>
          <a:p>
            <a:pPr algn="ctr"/>
            <a:r>
              <a:rPr lang="es-ES" sz="1000" dirty="0">
                <a:solidFill>
                  <a:srgbClr val="FF0000"/>
                </a:solidFill>
              </a:rPr>
              <a:t>Sevilla-Andalucía-España-Europa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475656" y="436510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</a:rPr>
              <a:t>Hasta la próxima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SECRETO PARA LOGRAR AMOR Y FELICIDAD2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SECRETO PARA LOGRAR AMOR Y FELICIDAD2</Template>
  <TotalTime>15</TotalTime>
  <Words>581</Words>
  <Application>Microsoft Office PowerPoint</Application>
  <PresentationFormat>Presentación en pantalla (4:3)</PresentationFormat>
  <Paragraphs>49</Paragraphs>
  <Slides>15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EL SECRETO PARA LOGRAR AMOR Y FELICIDAD2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2014-05-25T09:11:17Z</dcterms:created>
  <dcterms:modified xsi:type="dcterms:W3CDTF">2014-05-25T10:19:41Z</dcterms:modified>
</cp:coreProperties>
</file>