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82" r:id="rId4"/>
    <p:sldId id="259" r:id="rId5"/>
    <p:sldId id="258" r:id="rId6"/>
    <p:sldId id="283" r:id="rId7"/>
    <p:sldId id="261" r:id="rId8"/>
    <p:sldId id="257" r:id="rId9"/>
    <p:sldId id="284" r:id="rId10"/>
    <p:sldId id="260" r:id="rId11"/>
    <p:sldId id="262" r:id="rId12"/>
    <p:sldId id="285" r:id="rId13"/>
    <p:sldId id="263" r:id="rId14"/>
    <p:sldId id="264" r:id="rId15"/>
    <p:sldId id="286" r:id="rId16"/>
    <p:sldId id="266" r:id="rId17"/>
    <p:sldId id="265" r:id="rId18"/>
    <p:sldId id="287" r:id="rId19"/>
    <p:sldId id="267" r:id="rId20"/>
    <p:sldId id="272" r:id="rId21"/>
    <p:sldId id="288" r:id="rId22"/>
    <p:sldId id="268" r:id="rId23"/>
    <p:sldId id="274" r:id="rId24"/>
    <p:sldId id="289" r:id="rId25"/>
    <p:sldId id="269" r:id="rId26"/>
    <p:sldId id="273" r:id="rId27"/>
    <p:sldId id="290" r:id="rId28"/>
    <p:sldId id="276" r:id="rId29"/>
    <p:sldId id="275" r:id="rId30"/>
    <p:sldId id="291" r:id="rId31"/>
    <p:sldId id="270" r:id="rId32"/>
    <p:sldId id="278" r:id="rId33"/>
    <p:sldId id="292" r:id="rId34"/>
    <p:sldId id="271" r:id="rId35"/>
    <p:sldId id="279" r:id="rId36"/>
    <p:sldId id="293" r:id="rId37"/>
    <p:sldId id="280" r:id="rId38"/>
    <p:sldId id="294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XrRVa66EXERFw3VPjdtGA" hashData="bNNPkcb5mokMFPV0T3YDdJsJdj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5EC"/>
    <a:srgbClr val="517230"/>
    <a:srgbClr val="FF66CC"/>
    <a:srgbClr val="9966FF"/>
    <a:srgbClr val="D69EDA"/>
    <a:srgbClr val="990099"/>
    <a:srgbClr val="FFE89F"/>
    <a:srgbClr val="364C20"/>
    <a:srgbClr val="CC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4865C-5525-4ACA-A09E-B63A8A074E56}" type="datetimeFigureOut">
              <a:rPr lang="es-PE" smtClean="0"/>
              <a:pPr/>
              <a:t>16/11/2020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DF1C4-098A-4FA7-A7AB-991C6BC8BA8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4C2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kobieta-wsrod-zielenw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pic>
        <p:nvPicPr>
          <p:cNvPr id="4" name="3 Imagen" descr="tapeta-kobieta-wsrod-zieleni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cooltext368089264954955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14480" y="357172"/>
            <a:ext cx="785818" cy="634475"/>
          </a:xfrm>
          <a:prstGeom prst="rect">
            <a:avLst/>
          </a:prstGeom>
        </p:spPr>
      </p:pic>
      <p:pic>
        <p:nvPicPr>
          <p:cNvPr id="7" name="6 Imagen" descr="cooltext368089357671371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85746" y="1071552"/>
            <a:ext cx="3300436" cy="785818"/>
          </a:xfrm>
          <a:prstGeom prst="rect">
            <a:avLst/>
          </a:prstGeom>
        </p:spPr>
      </p:pic>
      <p:pic>
        <p:nvPicPr>
          <p:cNvPr id="8" name="7 Imagen" descr="cooltext368089477016608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1544390" y="1785932"/>
            <a:ext cx="955908" cy="692210"/>
          </a:xfrm>
          <a:prstGeom prst="rect">
            <a:avLst/>
          </a:prstGeom>
        </p:spPr>
      </p:pic>
      <p:pic>
        <p:nvPicPr>
          <p:cNvPr id="9" name="8 Imagen" descr="cooltext36808953852755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714348" y="2500312"/>
            <a:ext cx="2685227" cy="642942"/>
          </a:xfrm>
          <a:prstGeom prst="rect">
            <a:avLst/>
          </a:prstGeom>
        </p:spPr>
      </p:pic>
      <p:pic>
        <p:nvPicPr>
          <p:cNvPr id="10" name="9 Imagen" descr="cooltext368089599331839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214414" y="3357568"/>
            <a:ext cx="1714512" cy="630881"/>
          </a:xfrm>
          <a:prstGeom prst="rect">
            <a:avLst/>
          </a:prstGeom>
        </p:spPr>
      </p:pic>
      <p:pic>
        <p:nvPicPr>
          <p:cNvPr id="11" name="10 Imagen" descr="cooltext368197194544010.png"/>
          <p:cNvPicPr>
            <a:picLocks noChangeAspect="1"/>
          </p:cNvPicPr>
          <p:nvPr/>
        </p:nvPicPr>
        <p:blipFill>
          <a:blip r:embed="rId10">
            <a:lum bright="40000" contrast="40000"/>
          </a:blip>
          <a:stretch>
            <a:fillRect/>
          </a:stretch>
        </p:blipFill>
        <p:spPr>
          <a:xfrm>
            <a:off x="6286512" y="3786196"/>
            <a:ext cx="2500330" cy="394940"/>
          </a:xfrm>
          <a:prstGeom prst="rect">
            <a:avLst/>
          </a:prstGeom>
        </p:spPr>
      </p:pic>
      <p:pic>
        <p:nvPicPr>
          <p:cNvPr id="12" name="11 Imagen" descr="tapeta-kobieta-wsrod-zieleni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Ennio Morricone - Le vent, le c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>
            <a:alpha val="9764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071670" y="571486"/>
            <a:ext cx="32861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era pequeña sentía cierta fascinación por los rompecabezas. Admiraba el modo en el que una figura podía ser obtenida a partir de piezas aparentemente inconexas entre sí que por sí solas parecían no tener ningún significado y que unidas formaban un todo 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FF99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4245_kobieta_zachod_slonca_modlitw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3 Imagen" descr="84245_kobieta_zachod_slonca_modlitw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E89F">
                <a:shade val="67500"/>
                <a:satMod val="115000"/>
              </a:srgbClr>
            </a:gs>
            <a:gs pos="100000">
              <a:srgbClr val="FFE89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0201dc4c091f9bafc3f73e9c27d765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60201dc4c091f9bafc3f73e9c27d765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928794" y="857238"/>
            <a:ext cx="342902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Recuerdo la frustración que sentía cuando no conseguía encajar todas las piezas y, en contrapartida, la gran satisfacción al contemplar la obra terminada.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 el rompecabezas está sin resolver se produce en nosotros la duda </a:t>
            </a:r>
          </a:p>
          <a:p>
            <a:pPr algn="ctr"/>
            <a:r>
              <a:rPr lang="es-PE" sz="1600" dirty="0" smtClean="0"/>
              <a:t> </a:t>
            </a:r>
            <a:endParaRPr lang="es-PE" dirty="0" smtClean="0"/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3585_zamyslona-dziewczyna-biala-sukienka-la1s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pic>
        <p:nvPicPr>
          <p:cNvPr id="5" name="4 Imagen" descr="153585_zamyslona-dziewczyna-biala-sukienka-la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0099"/>
            </a:gs>
            <a:gs pos="50000">
              <a:srgbClr val="FFC5EC">
                <a:shade val="67500"/>
                <a:satMod val="115000"/>
              </a:srgbClr>
            </a:gs>
            <a:gs pos="100000">
              <a:srgbClr val="FFC5E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9584bdb8d4150dd9fa6fe212f0ff55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59584bdb8d4150dd9fa6fe212f0ff55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785918" y="500048"/>
            <a:ext cx="37862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pieza representa la incertidumbre, porque por sí sola no significa nada para nosotros y queremos encajarla cuanto antes para ver el rompecabezas terminado y aunque a veces el resultado sea diferente al que esperábamos, el sólo hecho de contemplar algo que reconocemos fácilmente, nos produce tranquilidad, estabilidad y nos hace entrar en la zona de confort, lo conocido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7026_jesienna-kobieta-lisci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147026_jesienna-kobieta-lisc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89939_kobieta-ak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189939_kobieta-ak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857356" y="357172"/>
            <a:ext cx="38576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mismo sucede con nuestra vida cotidiana, a menudo queremos dar estabilidad a nuestra existencia buscando el encaje perfecto ante situaciones sin resolver y entonces nos precipitamos y encajamos las piezas equivocadamente, obteniendo un resultado diferente al esperado y dando lugar a un nuevo rompecabezas que nos aleja de nuestras metas personales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3242_kobieta_kwiat_we_wlosach_makijaz_krzew_rozy_park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pic>
        <p:nvPicPr>
          <p:cNvPr id="4" name="3 Imagen" descr="213242_kobieta_kwiat_we_wlosach_makijaz_krzew_rozy_park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9ED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40284_kobieta_modelka_laka_kwiaty_sesja_zdjeciow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240284_kobieta_modelka_laka_kwiaty_sesja_zdjeciow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785918" y="500048"/>
            <a:ext cx="378621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esos momentos sentimos que nuestra vida no marcha bien y es porque la rapidez con la que desarrollamos nuestra existencia y la falta de conexión con nosotros mismos, hace que consigamos el efecto contrario y que nuestro rompecabezas tenga cada vez más piezas separadas entre sí, cuando la realidad es que cada pieza requiere un tiempo y un espacio para desarrollarse y encontrar su lugar exacto</a:t>
            </a:r>
            <a:r>
              <a:rPr lang="es-PE" sz="1600" dirty="0" smtClean="0"/>
              <a:t>. 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57499_dziewczyna_wrozka_kwiaty_lilie_wodne_krzewy_woda_wiosna_fantasy1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257499_dziewczyna_wrozka_kwiaty_lilie_wodne_krzewy_woda_wiosna_fantasy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41949_kobieta-z-roza-w-wodzie-zblizeni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241949_kobieta-z-roza-w-wodzie-zblizen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785918" y="857238"/>
            <a:ext cx="37862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gran mayoría de piezas que conforman nuestro rompecabezas las vamos adquiriendo a lo largo de los años, es por ello que a veces tenemos la sensación de vacío, por aquello que anhelamos conseguir pero aún no ha llegado a nuestra vida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2ab3958690dae1214aa9452f08b86d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c2ab3958690dae1214aa9452f08b86d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kobieta__girl_2560x1600_734_blondynka__kwiaty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kobieta__girl_2560x1600_734_blondynka__kwiaty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857356" y="714362"/>
            <a:ext cx="36433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Otras veces sentimos que nos sobran piezas, es decir, situaciones que desearíamos no haber vivido y que preferiríamos olvidar cuanto antes, puede incluso que nos encontremos con piezas duplicadas, exactamente iguales entre sí, porque la vida pone en nuestro camino las mismas experiencias una y otra vez hasta que conseguimos superarlas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over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cover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blondynka-przy-kwiatach-rozanecznik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tapeta-blondynka-przy-kwiatach-rozanecznik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785918" y="1000114"/>
            <a:ext cx="35004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hay ocasiones en las que deseamos las piezas de los rompecabezas de otras personas, pensando erróneamente que son mejores que las nuestras. </a:t>
            </a:r>
            <a:b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rompecabezas de nuestra vida está formado por nuestro pasado, nuestro presente y nuestro futuro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yt4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dytu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kobieta-kwiaty-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76"/>
            <a:ext cx="9144000" cy="5129724"/>
          </a:xfrm>
          <a:prstGeom prst="rect">
            <a:avLst/>
          </a:prstGeom>
        </p:spPr>
      </p:pic>
      <p:pic>
        <p:nvPicPr>
          <p:cNvPr id="4" name="3 Imagen" descr="kobieta-kwiaty-4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928794" y="357172"/>
            <a:ext cx="35004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pasado está el comienzo, nuestro punto de partida y de referencia, por ello es fundamental conocernos a nosotros mismos, pues nuestro origen forma la primera pieza de nuestro rompecabezas y nuestra educación determinará la posición que adquirirán las demás piezas a lo largo de nuestra vida. 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presente es el ahora, nuestro momento y el futuro el resultado, la proyección de nuestro presente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kobieta-na-hamakf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6"/>
            <a:ext cx="9144000" cy="5144756"/>
          </a:xfrm>
          <a:prstGeom prst="rect">
            <a:avLst/>
          </a:prstGeom>
        </p:spPr>
      </p:pic>
      <p:pic>
        <p:nvPicPr>
          <p:cNvPr id="4" name="3 Imagen" descr="tapeta-kobieta-na-hamaku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dziewczyna-w-bialej-sukience-na-pomosciwe.jpg"/>
          <p:cNvPicPr>
            <a:picLocks noChangeAspect="1"/>
          </p:cNvPicPr>
          <p:nvPr/>
        </p:nvPicPr>
        <p:blipFill>
          <a:blip r:embed="rId2"/>
          <a:srcRect r="234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tapeta-dziewczyna-w-bialej-sukience-na-pomoscie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r="234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928794" y="428610"/>
            <a:ext cx="3429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 nos pasamos gran parte de nuestra vida viajando a través del tiempo para intentar encajar todas las piezas y en esa búsqueda del encaje perfecto de nuestro rompecabezas nos olvidamos de lo más importante: vivir en el momento presente, aun cuando sólo dure un instante. El presente es el único lugar en el que podemos modificar cada pieza y encontrar la solución a todas las incógnitas de nuestra vida.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ziewczyna-piwonia-marzycielk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pic>
        <p:nvPicPr>
          <p:cNvPr id="4" name="3 Imagen" descr="dziewczyna-piwonia-marzycielka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kobieta-z-parasolka-na-lodc2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tapeta-kobieta-z-parasolka-na-lod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2000232" y="785800"/>
            <a:ext cx="307183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alguna vez te preguntas cómo puedes resolver el rompecabezas de tu vida, sólo cuando llegues a un conocimiento profundo de ti mismo, te darás cuenta que en realidad no te falta ni te sobra ninguna pieza, ni necesitas pasarte la vida entera intentando encajarlas entre sí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1723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irl-1403449_128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girl-1403449_12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rudowlosa-dziewczyna-z-bukietem-tulipanow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4" name="3 Imagen" descr="tapeta-rudowlosa-dziewczyna-z-bukietem-tulipanow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f8a6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785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429520" y="0"/>
            <a:ext cx="1714480" cy="5143500"/>
          </a:xfrm>
          <a:prstGeom prst="rect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785918" y="1214428"/>
            <a:ext cx="364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extraordinario de la vida te enseña que todas las piezas que conforman tu rompecabezas son necesarias para tu crecimiento y evolución personal. Y por eso, tu rompecabezas es perfecto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5EC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humb-1920-88134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thumb-1920-88134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815330">
            <a:off x="6126664" y="3225657"/>
            <a:ext cx="1433797" cy="6457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142908" y="0"/>
            <a:ext cx="9286908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ROMPECABEZAS DE NUESTRAS VID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ROMPECABEZAS DE NUESTRAS VIDAS</Template>
  <TotalTime>0</TotalTime>
  <Words>161</Words>
  <Application>Microsoft Office PowerPoint</Application>
  <PresentationFormat>Presentación en pantalla (16:9)</PresentationFormat>
  <Paragraphs>18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EL ROMPECABEZAS DE NUESTRAS VIDAS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2020-11-16T16:56:42Z</dcterms:created>
  <dcterms:modified xsi:type="dcterms:W3CDTF">2020-11-16T17:04:31Z</dcterms:modified>
</cp:coreProperties>
</file>