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49" r:id="rId2"/>
    <p:sldMasterId id="2147483673" r:id="rId3"/>
  </p:sldMasterIdLst>
  <p:notesMasterIdLst>
    <p:notesMasterId r:id="rId19"/>
  </p:notesMasterIdLst>
  <p:sldIdLst>
    <p:sldId id="256" r:id="rId4"/>
    <p:sldId id="257" r:id="rId5"/>
    <p:sldId id="258" r:id="rId6"/>
    <p:sldId id="259" r:id="rId7"/>
    <p:sldId id="260" r:id="rId8"/>
    <p:sldId id="27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72" r:id="rId17"/>
    <p:sldId id="271" r:id="rId18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SimSun" pitchFamily="2" charset="-122"/>
        <a:cs typeface="+mn-cs"/>
      </a:defRPr>
    </a:lvl1pPr>
    <a:lvl2pPr marL="742950" indent="-28575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SimSun" pitchFamily="2" charset="-122"/>
        <a:cs typeface="+mn-cs"/>
      </a:defRPr>
    </a:lvl2pPr>
    <a:lvl3pPr marL="1143000" indent="-22860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SimSun" pitchFamily="2" charset="-122"/>
        <a:cs typeface="+mn-cs"/>
      </a:defRPr>
    </a:lvl3pPr>
    <a:lvl4pPr marL="1600200" indent="-22860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SimSun" pitchFamily="2" charset="-122"/>
        <a:cs typeface="+mn-cs"/>
      </a:defRPr>
    </a:lvl4pPr>
    <a:lvl5pPr marL="2057400" indent="-22860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SimSun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SimSun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SimSun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SimSun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SimSun" pitchFamily="2" charset="-122"/>
        <a:cs typeface="+mn-cs"/>
      </a:defRPr>
    </a:lvl9pPr>
  </p:defaultTextStyle>
  <p:modifyVerifier cryptProviderType="rsaFull" cryptAlgorithmClass="hash" cryptAlgorithmType="typeAny" cryptAlgorithmSid="4" spinCount="50000" saltData="83WcHq3q9i+VbcfndkemWg" hashData="14ZizxZ5B4PkhGdmhE+WeehBMz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008000"/>
    <a:srgbClr val="50451C"/>
    <a:srgbClr val="FF9966"/>
    <a:srgbClr val="CC9900"/>
    <a:srgbClr val="996600"/>
    <a:srgbClr val="881CCA"/>
    <a:srgbClr val="9933FF"/>
    <a:srgbClr val="00FFCC"/>
    <a:srgbClr val="66FFFF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5" d="100"/>
          <a:sy n="55" d="100"/>
        </p:scale>
        <p:origin x="-78" y="-1002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es-ES">
              <a:ea typeface="SimSun" charset="-122"/>
            </a:endParaRPr>
          </a:p>
        </p:txBody>
      </p:sp>
      <p:sp>
        <p:nvSpPr>
          <p:cNvPr id="3074" name="AutoShape 2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es-ES">
              <a:ea typeface="SimSun" charset="-122"/>
            </a:endParaRPr>
          </a:p>
        </p:txBody>
      </p:sp>
      <p:sp>
        <p:nvSpPr>
          <p:cNvPr id="20484" name="Rectangle 3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-11798300" y="-11796713"/>
            <a:ext cx="11795125" cy="124888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sp>
      <p:sp>
        <p:nvSpPr>
          <p:cNvPr id="3076" name="Rectangle 4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1638" cy="41100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ES" noProof="0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4225588" y="-11796713"/>
            <a:ext cx="16651288" cy="12490451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150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noFill/>
          <a:ln/>
        </p:spPr>
        <p:txBody>
          <a:bodyPr wrap="none" anchor="ctr"/>
          <a:lstStyle/>
          <a:p>
            <a:r>
              <a:rPr lang="es-ES" smtClean="0">
                <a:latin typeface="Times New Roman" pitchFamily="18" charset="0"/>
              </a:rPr>
              <a:t>“Candilejas”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253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355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457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88" y="0"/>
            <a:ext cx="1587" cy="158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560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88" y="0"/>
            <a:ext cx="1587" cy="158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662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765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867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969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072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174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88" y="0"/>
            <a:ext cx="1587" cy="158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277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94F8CE-DF2A-4A8D-8062-1F9D0D41587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8FD4FD-F05B-4D21-ADA3-37B403F82F7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BCDCEE-F770-4FCD-8725-516102C0D35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5425" cy="42338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5025" y="1981200"/>
            <a:ext cx="4037013" cy="42338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787694-D5C3-453C-AAD5-ECF8F7C8547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5B6853-4018-4939-9E50-26195163F8E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26DA49-1027-4E88-8B1C-28A646128EF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21353D-A7EE-4E34-9488-CA8FE8FC03D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E60A9A-678C-4FB5-B487-0605A710BF0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8001C1-875C-4E7B-AE33-5B17D34AAA3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9FC513-A13F-4CCC-BFFB-C33CAB1E691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6225" y="349250"/>
            <a:ext cx="2055813" cy="586581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349250"/>
            <a:ext cx="6016625" cy="586581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39E9E5-D60A-46A7-83C0-5BB1D94D53D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42B1F8-DC07-4D93-8FC6-1E8BCE04C3C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0">
    <p:circl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7C7AF2-DEF1-4D68-B37F-C094C84186E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0">
    <p:circl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53A31C-41E9-47FB-A41F-B5935E9AE49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0">
    <p:circl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54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5025" y="1604963"/>
            <a:ext cx="4037013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54892B-421B-440D-A560-32CEFE89C2F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0">
    <p:circl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717975-88DF-4818-A880-1DC4F755A06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0">
    <p:circl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D5D366-6B19-4CC4-A424-B6E14513C26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0">
    <p:circl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FD6543-0A30-4883-8F16-42426D2BB7A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0">
    <p:circl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3F1A74-EA2E-4506-9743-1F37BBC4CA1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0">
    <p:circl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31F899-C098-445A-8A43-5AEBB9775E8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0">
    <p:circl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493306-E6B1-4E59-9117-0BFB1FFD7B2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0">
    <p:circl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6225" y="1604963"/>
            <a:ext cx="2055813" cy="45212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4963"/>
            <a:ext cx="6016625" cy="45212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F1CB53-A6B5-44F0-81FB-058BA7F3C1D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0">
    <p:circl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cs typeface="Arial" charset="0"/>
              </a:defRPr>
            </a:lvl1pPr>
          </a:lstStyle>
          <a:p>
            <a:pPr>
              <a:defRPr/>
            </a:pPr>
            <a:fld id="{AE0F7122-25BE-4871-9A7E-C4FD8CF6EA2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000">
              <a:srgbClr val="FF0000"/>
            </a:gs>
            <a:gs pos="0">
              <a:schemeClr val="accent2">
                <a:lumMod val="75000"/>
              </a:schemeClr>
            </a:gs>
            <a:gs pos="97000">
              <a:schemeClr val="accent1">
                <a:lumMod val="75000"/>
              </a:schemeClr>
            </a:gs>
            <a:gs pos="0">
              <a:srgbClr val="990099"/>
            </a:gs>
            <a:gs pos="0">
              <a:srgbClr val="FFFF00"/>
            </a:gs>
            <a:gs pos="40000">
              <a:srgbClr val="FF6699">
                <a:alpha val="32000"/>
              </a:srgbClr>
            </a:gs>
            <a:gs pos="0">
              <a:srgbClr val="00B0F0"/>
            </a:gs>
            <a:gs pos="0">
              <a:srgbClr val="FF6699"/>
            </a:gs>
            <a:gs pos="50000">
              <a:srgbClr val="CC9900"/>
            </a:gs>
            <a:gs pos="100000">
              <a:srgbClr val="CC66FF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49250"/>
            <a:ext cx="8224838" cy="1433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4838" cy="42338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457200" y="6245225"/>
            <a:ext cx="2130425" cy="4730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es-ES">
              <a:ea typeface="SimSun" charset="-122"/>
            </a:endParaRP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3124200" y="6245225"/>
            <a:ext cx="2892425" cy="4730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es-ES">
              <a:ea typeface="SimSun" charset="-122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28838" cy="4714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>
              <a:buClrTx/>
              <a:buSzPct val="100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ea typeface="SimSun" charset="-122"/>
                <a:cs typeface="+mn-cs"/>
              </a:defRPr>
            </a:lvl1pPr>
          </a:lstStyle>
          <a:p>
            <a:pPr>
              <a:defRPr/>
            </a:pPr>
            <a:fld id="{F44ED2E2-1971-439F-9DF2-0C70AB0924A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ransition spd="slow" advTm="0">
    <p:circle/>
  </p:transition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E5FFFF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E5FFFF"/>
          </a:solidFill>
          <a:latin typeface="Tahoma" pitchFamily="32" charset="0"/>
          <a:ea typeface="SimSun" charset="-122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E5FFFF"/>
          </a:solidFill>
          <a:latin typeface="Tahoma" pitchFamily="32" charset="0"/>
          <a:ea typeface="SimSun" charset="-122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E5FFFF"/>
          </a:solidFill>
          <a:latin typeface="Tahoma" pitchFamily="32" charset="0"/>
          <a:ea typeface="SimSun" charset="-122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E5FFFF"/>
          </a:solidFill>
          <a:latin typeface="Tahoma" pitchFamily="32" charset="0"/>
          <a:ea typeface="SimSun" charset="-122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E5FFFF"/>
          </a:solidFill>
          <a:latin typeface="Tahoma" pitchFamily="32" charset="0"/>
          <a:ea typeface="SimSun" charset="-122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E5FFFF"/>
          </a:solidFill>
          <a:latin typeface="Tahoma" pitchFamily="32" charset="0"/>
          <a:ea typeface="SimSun" charset="-122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E5FFFF"/>
          </a:solidFill>
          <a:latin typeface="Tahoma" pitchFamily="32" charset="0"/>
          <a:ea typeface="SimSun" charset="-122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E5FFFF"/>
          </a:solidFill>
          <a:latin typeface="Tahoma" pitchFamily="32" charset="0"/>
          <a:ea typeface="SimSun" charset="-122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FFFFFF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800">
          <a:solidFill>
            <a:srgbClr val="FFFFFF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FFFFFF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FFFFFF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FFFFFF"/>
          </a:solidFill>
          <a:latin typeface="+mn-lt"/>
          <a:ea typeface="+mn-ea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000">
              <a:srgbClr val="FF0000"/>
            </a:gs>
            <a:gs pos="0">
              <a:schemeClr val="accent2">
                <a:lumMod val="75000"/>
              </a:schemeClr>
            </a:gs>
            <a:gs pos="97000">
              <a:schemeClr val="accent1">
                <a:lumMod val="75000"/>
              </a:schemeClr>
            </a:gs>
            <a:gs pos="0">
              <a:srgbClr val="990099"/>
            </a:gs>
            <a:gs pos="0">
              <a:srgbClr val="FFFF00"/>
            </a:gs>
            <a:gs pos="40000">
              <a:srgbClr val="FF6699">
                <a:alpha val="32000"/>
              </a:srgbClr>
            </a:gs>
            <a:gs pos="0">
              <a:srgbClr val="00B0F0"/>
            </a:gs>
            <a:gs pos="0">
              <a:srgbClr val="FF6699"/>
            </a:gs>
            <a:gs pos="50000">
              <a:srgbClr val="CC9900"/>
            </a:gs>
            <a:gs pos="100000">
              <a:srgbClr val="CC66FF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676400"/>
            <a:ext cx="7767638" cy="18240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457200" y="6245225"/>
            <a:ext cx="2130425" cy="4730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es-ES">
              <a:ea typeface="SimSun" charset="-122"/>
            </a:endParaRPr>
          </a:p>
        </p:txBody>
      </p:sp>
      <p:sp>
        <p:nvSpPr>
          <p:cNvPr id="2051" name="Text Box 3"/>
          <p:cNvSpPr txBox="1">
            <a:spLocks noChangeArrowheads="1"/>
          </p:cNvSpPr>
          <p:nvPr/>
        </p:nvSpPr>
        <p:spPr bwMode="auto">
          <a:xfrm>
            <a:off x="3124200" y="6245225"/>
            <a:ext cx="2892425" cy="4730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es-ES">
              <a:ea typeface="SimSun" charset="-122"/>
            </a:endParaRP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28838" cy="4714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buClrTx/>
              <a:buSzPct val="100000"/>
              <a:buFontTx/>
              <a:buNone/>
              <a:tabLst>
                <a:tab pos="723900" algn="l"/>
                <a:tab pos="1447800" algn="l"/>
              </a:tabLst>
              <a:defRPr sz="140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6" charset="0"/>
                <a:ea typeface="SimSun" charset="-122"/>
                <a:cs typeface="Arial Unicode MS" pitchFamily="32" charset="0"/>
              </a:defRPr>
            </a:lvl1pPr>
          </a:lstStyle>
          <a:p>
            <a:pPr>
              <a:defRPr/>
            </a:pPr>
            <a:fld id="{591402B5-CD46-4A20-AA6A-88242E35CA0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2054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24838" cy="4521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transition spd="slow" advTm="0">
    <p:circle/>
  </p:transition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E5FFFF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E5FFFF"/>
          </a:solidFill>
          <a:latin typeface="Tahoma" pitchFamily="32" charset="0"/>
          <a:ea typeface="SimSun" charset="-122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E5FFFF"/>
          </a:solidFill>
          <a:latin typeface="Tahoma" pitchFamily="32" charset="0"/>
          <a:ea typeface="SimSun" charset="-122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E5FFFF"/>
          </a:solidFill>
          <a:latin typeface="Tahoma" pitchFamily="32" charset="0"/>
          <a:ea typeface="SimSun" charset="-122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E5FFFF"/>
          </a:solidFill>
          <a:latin typeface="Tahoma" pitchFamily="32" charset="0"/>
          <a:ea typeface="SimSun" charset="-122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E5FFFF"/>
          </a:solidFill>
          <a:latin typeface="Tahoma" pitchFamily="32" charset="0"/>
          <a:ea typeface="SimSun" charset="-122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E5FFFF"/>
          </a:solidFill>
          <a:latin typeface="Tahoma" pitchFamily="32" charset="0"/>
          <a:ea typeface="SimSun" charset="-122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E5FFFF"/>
          </a:solidFill>
          <a:latin typeface="Tahoma" pitchFamily="32" charset="0"/>
          <a:ea typeface="SimSun" charset="-122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E5FFFF"/>
          </a:solidFill>
          <a:latin typeface="Tahoma" pitchFamily="32" charset="0"/>
          <a:ea typeface="SimSun" charset="-122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FFFFFF"/>
          </a:solidFill>
          <a:latin typeface="Batang" pitchFamily="18" charset="-127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800">
          <a:solidFill>
            <a:srgbClr val="FFFFFF"/>
          </a:solidFill>
          <a:latin typeface="Batang" pitchFamily="18" charset="-127"/>
          <a:ea typeface="+mn-ea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FFFFFF"/>
          </a:solidFill>
          <a:latin typeface="Batang" pitchFamily="18" charset="-127"/>
          <a:ea typeface="+mn-ea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FFFFFF"/>
          </a:solidFill>
          <a:latin typeface="Batang" pitchFamily="18" charset="-127"/>
          <a:ea typeface="+mn-ea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FFFFFF"/>
          </a:solidFill>
          <a:latin typeface="Batang" pitchFamily="18" charset="-127"/>
          <a:ea typeface="+mn-ea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</a:defRPr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</a:defRPr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</a:defRPr>
            </a:lvl1pPr>
          </a:lstStyle>
          <a:p>
            <a:fld id="{A7CFCF32-78C8-47A0-97F0-73744093042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2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3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4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5.xml"/><Relationship Id="rId5" Type="http://schemas.openxmlformats.org/officeDocument/2006/relationships/image" Target="../media/image21.gif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6.xml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7.png"/><Relationship Id="rId7" Type="http://schemas.openxmlformats.org/officeDocument/2006/relationships/image" Target="../media/image2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23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813176">
            <a:off x="1888215" y="1167484"/>
            <a:ext cx="6323823" cy="4542131"/>
          </a:xfrm>
          <a:prstGeom prst="rect">
            <a:avLst/>
          </a:prstGeom>
          <a:noFill/>
          <a:ln w="63500" cap="rnd">
            <a:solidFill>
              <a:schemeClr val="accent1">
                <a:lumMod val="40000"/>
                <a:lumOff val="60000"/>
              </a:schemeClr>
            </a:solidFill>
            <a:prstDash val="sysDash"/>
            <a:bevel/>
            <a:headEnd/>
            <a:tailEnd/>
          </a:ln>
          <a:scene3d>
            <a:camera prst="orthographicFront"/>
            <a:lightRig rig="soft" dir="t">
              <a:rot lat="0" lon="0" rev="6000000"/>
            </a:lightRig>
          </a:scene3d>
          <a:sp3d extrusionH="381000" contourW="38100" prstMaterial="metal">
            <a:extrusionClr>
              <a:srgbClr val="00FFCC"/>
            </a:extrusionClr>
            <a:contourClr>
              <a:srgbClr val="FF0000"/>
            </a:contourClr>
          </a:sp3d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0779928">
            <a:off x="91818" y="279079"/>
            <a:ext cx="5558588" cy="144331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467544" y="5877272"/>
            <a:ext cx="173316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r>
              <a:rPr lang="es-ES" sz="2000" dirty="0">
                <a:ln>
                  <a:solidFill>
                    <a:srgbClr val="FF0000"/>
                  </a:solidFill>
                </a:ln>
                <a:solidFill>
                  <a:schemeClr val="accent1"/>
                </a:solidFill>
                <a:ea typeface="SimSun" charset="-122"/>
              </a:rPr>
              <a:t>“</a:t>
            </a:r>
            <a:r>
              <a:rPr lang="es-ES" sz="2000" dirty="0">
                <a:ln>
                  <a:solidFill>
                    <a:srgbClr val="FF0000"/>
                  </a:solidFill>
                </a:ln>
                <a:solidFill>
                  <a:schemeClr val="accent1"/>
                </a:solidFill>
                <a:latin typeface="Lucida Calligraphy" pitchFamily="66" charset="0"/>
                <a:ea typeface="SimSun" charset="-122"/>
              </a:rPr>
              <a:t>Candilejas</a:t>
            </a:r>
            <a:r>
              <a:rPr lang="es-ES" sz="2000" dirty="0">
                <a:ln>
                  <a:solidFill>
                    <a:srgbClr val="FF0000"/>
                  </a:solidFill>
                </a:ln>
                <a:solidFill>
                  <a:schemeClr val="accent1"/>
                </a:solidFill>
                <a:ea typeface="SimSun" charset="-122"/>
              </a:rPr>
              <a:t>”</a:t>
            </a: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27088" y="5300663"/>
            <a:ext cx="866775" cy="5413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5500694" y="6215082"/>
            <a:ext cx="26789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>
                <a:ln>
                  <a:solidFill>
                    <a:srgbClr val="FF0000"/>
                  </a:solidFill>
                </a:ln>
                <a:solidFill>
                  <a:srgbClr val="00FFCC"/>
                </a:solidFill>
                <a:latin typeface="Lucida Calligraphy" pitchFamily="66" charset="0"/>
              </a:rPr>
              <a:t>L</a:t>
            </a:r>
            <a:r>
              <a:rPr lang="es-ES" b="1" dirty="0" smtClean="0">
                <a:ln>
                  <a:solidFill>
                    <a:srgbClr val="FF0000"/>
                  </a:solidFill>
                </a:ln>
                <a:solidFill>
                  <a:srgbClr val="00FFCC"/>
                </a:solidFill>
                <a:latin typeface="Lucida Calligraphy" pitchFamily="66" charset="0"/>
              </a:rPr>
              <a:t>etra  </a:t>
            </a:r>
            <a:r>
              <a:rPr lang="es-ES" b="1" dirty="0">
                <a:ln>
                  <a:solidFill>
                    <a:srgbClr val="FF0000"/>
                  </a:solidFill>
                </a:ln>
                <a:solidFill>
                  <a:srgbClr val="00FFCC"/>
                </a:solidFill>
                <a:latin typeface="Lucida Calligraphy" pitchFamily="66" charset="0"/>
              </a:rPr>
              <a:t>M</a:t>
            </a:r>
            <a:r>
              <a:rPr lang="es-ES" b="1" dirty="0" smtClean="0">
                <a:ln>
                  <a:solidFill>
                    <a:srgbClr val="FF0000"/>
                  </a:solidFill>
                </a:ln>
                <a:solidFill>
                  <a:srgbClr val="00FFCC"/>
                </a:solidFill>
                <a:latin typeface="Lucida Calligraphy" pitchFamily="66" charset="0"/>
              </a:rPr>
              <a:t>arcos </a:t>
            </a:r>
            <a:r>
              <a:rPr lang="es-ES" b="1" dirty="0">
                <a:ln>
                  <a:solidFill>
                    <a:srgbClr val="FF0000"/>
                  </a:solidFill>
                </a:ln>
                <a:solidFill>
                  <a:srgbClr val="00FFCC"/>
                </a:solidFill>
                <a:latin typeface="Lucida Calligraphy" pitchFamily="66" charset="0"/>
              </a:rPr>
              <a:t>V</a:t>
            </a:r>
            <a:r>
              <a:rPr lang="es-ES" b="1" dirty="0" smtClean="0">
                <a:ln>
                  <a:solidFill>
                    <a:srgbClr val="FF0000"/>
                  </a:solidFill>
                </a:ln>
                <a:solidFill>
                  <a:srgbClr val="00FFCC"/>
                </a:solidFill>
                <a:latin typeface="Lucida Calligraphy" pitchFamily="66" charset="0"/>
              </a:rPr>
              <a:t>idal</a:t>
            </a:r>
            <a:endParaRPr lang="es-ES" b="1" dirty="0">
              <a:ln>
                <a:solidFill>
                  <a:srgbClr val="FF0000"/>
                </a:solidFill>
              </a:ln>
              <a:solidFill>
                <a:srgbClr val="00FFCC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Tm="19127">
    <p:sndAc>
      <p:stSnd loop="1">
        <p:snd r:embed="rId3" name="Candileja - Musica Instrumental solo para romanticos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6" descr="C:\Users\Margarita M\Pictures\Nueva carpeta\payaso\payaso-2012-09-02-4771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9" name="Picture 5" descr="C:\Users\Margarita M\Pictures\Nueva carpeta\payaso\payaso-2012-09-02-4771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1" name="Text Box 1"/>
          <p:cNvSpPr txBox="1">
            <a:spLocks noChangeArrowheads="1"/>
          </p:cNvSpPr>
          <p:nvPr/>
        </p:nvSpPr>
        <p:spPr bwMode="auto">
          <a:xfrm>
            <a:off x="4643438" y="1714488"/>
            <a:ext cx="4143404" cy="6873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/>
          <a:lstStyle/>
          <a:p>
            <a:pPr>
              <a:lnSpc>
                <a:spcPct val="80000"/>
              </a:lnSpc>
              <a:spcBef>
                <a:spcPts val="300"/>
              </a:spcBef>
              <a:buSzPct val="65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ES" sz="2400" b="1" dirty="0">
                <a:solidFill>
                  <a:schemeClr val="accent1">
                    <a:lumMod val="40000"/>
                    <a:lumOff val="60000"/>
                  </a:schemeClr>
                </a:solidFill>
                <a:latin typeface="Lucida Calligraphy" pitchFamily="64" charset="0"/>
                <a:ea typeface="바탕" pitchFamily="16" charset="-127"/>
              </a:rPr>
              <a:t>Era capaz de hacer a un niño reír sin parar, </a:t>
            </a:r>
            <a:br>
              <a:rPr lang="es-ES" sz="2400" b="1" dirty="0">
                <a:solidFill>
                  <a:schemeClr val="accent1">
                    <a:lumMod val="40000"/>
                    <a:lumOff val="60000"/>
                  </a:schemeClr>
                </a:solidFill>
                <a:latin typeface="Lucida Calligraphy" pitchFamily="64" charset="0"/>
                <a:ea typeface="바탕" pitchFamily="16" charset="-127"/>
              </a:rPr>
            </a:br>
            <a:r>
              <a:rPr lang="es-ES" sz="2400" b="1" dirty="0">
                <a:solidFill>
                  <a:schemeClr val="accent1">
                    <a:lumMod val="40000"/>
                    <a:lumOff val="60000"/>
                  </a:schemeClr>
                </a:solidFill>
                <a:latin typeface="Lucida Calligraphy" pitchFamily="64" charset="0"/>
                <a:ea typeface="바탕" pitchFamily="16" charset="-127"/>
              </a:rPr>
              <a:t>tenía ocurrencias tan geniales, </a:t>
            </a:r>
            <a:endParaRPr lang="es-ES" sz="2400" b="1" dirty="0" smtClean="0">
              <a:solidFill>
                <a:schemeClr val="accent1">
                  <a:lumMod val="40000"/>
                  <a:lumOff val="60000"/>
                </a:schemeClr>
              </a:solidFill>
              <a:latin typeface="Lucida Calligraphy" pitchFamily="64" charset="0"/>
              <a:ea typeface="바탕" pitchFamily="16" charset="-127"/>
            </a:endParaRPr>
          </a:p>
          <a:p>
            <a:pPr>
              <a:lnSpc>
                <a:spcPct val="80000"/>
              </a:lnSpc>
              <a:spcBef>
                <a:spcPts val="300"/>
              </a:spcBef>
              <a:buSzPct val="65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ES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Lucida Calligraphy" pitchFamily="64" charset="0"/>
                <a:ea typeface="바탕" pitchFamily="16" charset="-127"/>
              </a:rPr>
              <a:t>¡</a:t>
            </a:r>
            <a:r>
              <a:rPr lang="es-ES" sz="2400" b="1" dirty="0">
                <a:solidFill>
                  <a:schemeClr val="accent1">
                    <a:lumMod val="40000"/>
                    <a:lumOff val="60000"/>
                  </a:schemeClr>
                </a:solidFill>
                <a:latin typeface="Lucida Calligraphy" pitchFamily="64" charset="0"/>
                <a:ea typeface="바탕" pitchFamily="16" charset="-127"/>
              </a:rPr>
              <a:t>solo él era capaz!. </a:t>
            </a:r>
          </a:p>
        </p:txBody>
      </p:sp>
    </p:spTree>
  </p:cSld>
  <p:clrMapOvr>
    <a:masterClrMapping/>
  </p:clrMapOvr>
  <p:transition spd="slow" advTm="1344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 additive="repl">
                                        <p:cTn id="14" dur="3000"/>
                                        <p:tgtEl>
                                          <p:spTgt spid="5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 additive="repl">
                                        <p:cTn id="18" dur="3000"/>
                                        <p:tgtEl>
                                          <p:spTgt spid="51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81CC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:\Users\Margarita M\Pictures\Nueva carpeta\payaso\PAYASOVIOLI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5500694" y="333375"/>
            <a:ext cx="3392480" cy="23399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pPr>
              <a:spcBef>
                <a:spcPts val="350"/>
              </a:spcBef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ES" sz="2400" b="1" dirty="0">
                <a:solidFill>
                  <a:srgbClr val="FF3300"/>
                </a:solidFill>
                <a:latin typeface="Lucida Calligraphy" pitchFamily="64" charset="0"/>
                <a:ea typeface="바탕" pitchFamily="16" charset="-127"/>
              </a:rPr>
              <a:t>La cara pintada de colores y en la mano un violín, </a:t>
            </a:r>
            <a:endParaRPr lang="es-ES" sz="2400" b="1" dirty="0" smtClean="0">
              <a:solidFill>
                <a:srgbClr val="FF3300"/>
              </a:solidFill>
              <a:latin typeface="Lucida Calligraphy" pitchFamily="64" charset="0"/>
              <a:ea typeface="바탕" pitchFamily="16" charset="-127"/>
            </a:endParaRPr>
          </a:p>
          <a:p>
            <a:pPr>
              <a:spcBef>
                <a:spcPts val="350"/>
              </a:spcBef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ES" sz="2400" b="1" dirty="0" smtClean="0">
                <a:solidFill>
                  <a:srgbClr val="FF3300"/>
                </a:solidFill>
                <a:latin typeface="Lucida Calligraphy" pitchFamily="64" charset="0"/>
                <a:ea typeface="바탕" pitchFamily="16" charset="-127"/>
              </a:rPr>
              <a:t>que </a:t>
            </a:r>
            <a:r>
              <a:rPr lang="es-ES" sz="2400" b="1" dirty="0">
                <a:solidFill>
                  <a:srgbClr val="FF3300"/>
                </a:solidFill>
                <a:latin typeface="Lucida Calligraphy" pitchFamily="64" charset="0"/>
                <a:ea typeface="바탕" pitchFamily="16" charset="-127"/>
              </a:rPr>
              <a:t>sonaba más o </a:t>
            </a:r>
            <a:r>
              <a:rPr lang="es-ES" sz="2400" b="1" dirty="0" smtClean="0">
                <a:solidFill>
                  <a:srgbClr val="FF3300"/>
                </a:solidFill>
                <a:latin typeface="Lucida Calligraphy" pitchFamily="64" charset="0"/>
                <a:ea typeface="바탕" pitchFamily="16" charset="-127"/>
              </a:rPr>
              <a:t>menos pero </a:t>
            </a:r>
            <a:r>
              <a:rPr lang="es-ES" sz="2400" b="1" dirty="0">
                <a:solidFill>
                  <a:srgbClr val="FF3300"/>
                </a:solidFill>
                <a:latin typeface="Lucida Calligraphy" pitchFamily="64" charset="0"/>
                <a:ea typeface="바탕" pitchFamily="16" charset="-127"/>
              </a:rPr>
              <a:t>que hacía reír. </a:t>
            </a:r>
          </a:p>
        </p:txBody>
      </p:sp>
      <p:pic>
        <p:nvPicPr>
          <p:cNvPr id="7175" name="Picture 7" descr="C:\Users\Margarita M\Pictures\Nueva carpeta\payaso\Imagen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1"/>
            <a:ext cx="9144000" cy="6858000"/>
          </a:xfrm>
          <a:prstGeom prst="rect">
            <a:avLst/>
          </a:prstGeom>
          <a:noFill/>
        </p:spPr>
      </p:pic>
      <p:sp>
        <p:nvSpPr>
          <p:cNvPr id="6145" name="Text Box 1"/>
          <p:cNvSpPr txBox="1">
            <a:spLocks noChangeArrowheads="1"/>
          </p:cNvSpPr>
          <p:nvPr/>
        </p:nvSpPr>
        <p:spPr bwMode="auto">
          <a:xfrm>
            <a:off x="6572264" y="3429000"/>
            <a:ext cx="2357455" cy="314327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/>
          <a:lstStyle/>
          <a:p>
            <a:pPr>
              <a:spcBef>
                <a:spcPts val="350"/>
              </a:spcBef>
              <a:buSzPct val="65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ES" sz="2400" b="1" dirty="0">
                <a:solidFill>
                  <a:srgbClr val="FFFF00"/>
                </a:solidFill>
                <a:latin typeface="Lucida Calligraphy" pitchFamily="64" charset="0"/>
                <a:ea typeface="바탕" pitchFamily="16" charset="-127"/>
              </a:rPr>
              <a:t> Y el caso es que en el fondo era un infeliz, </a:t>
            </a:r>
            <a:br>
              <a:rPr lang="es-ES" sz="2400" b="1" dirty="0">
                <a:solidFill>
                  <a:srgbClr val="FFFF00"/>
                </a:solidFill>
                <a:latin typeface="Lucida Calligraphy" pitchFamily="64" charset="0"/>
                <a:ea typeface="바탕" pitchFamily="16" charset="-127"/>
              </a:rPr>
            </a:br>
            <a:r>
              <a:rPr lang="es-ES" sz="2400" b="1" dirty="0">
                <a:solidFill>
                  <a:srgbClr val="FFFF00"/>
                </a:solidFill>
                <a:latin typeface="Lucida Calligraphy" pitchFamily="64" charset="0"/>
                <a:ea typeface="바탕" pitchFamily="16" charset="-127"/>
              </a:rPr>
              <a:t>le parecía </a:t>
            </a:r>
            <a:r>
              <a:rPr lang="es-ES" sz="2400" b="1" dirty="0" smtClean="0">
                <a:solidFill>
                  <a:srgbClr val="FFFF00"/>
                </a:solidFill>
                <a:latin typeface="Lucida Calligraphy" pitchFamily="64" charset="0"/>
                <a:ea typeface="바탕" pitchFamily="16" charset="-127"/>
              </a:rPr>
              <a:t>ridículo </a:t>
            </a:r>
            <a:r>
              <a:rPr lang="es-ES" sz="2400" b="1" dirty="0">
                <a:solidFill>
                  <a:srgbClr val="FFFF00"/>
                </a:solidFill>
                <a:latin typeface="Lucida Calligraphy" pitchFamily="64" charset="0"/>
                <a:ea typeface="바탕" pitchFamily="16" charset="-127"/>
              </a:rPr>
              <a:t>pintarse la nariz!, </a:t>
            </a:r>
          </a:p>
        </p:txBody>
      </p:sp>
    </p:spTree>
  </p:cSld>
  <p:clrMapOvr>
    <a:masterClrMapping/>
  </p:clrMapOvr>
  <p:transition spd="slow" advTm="24476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4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3" name="Picture 11" descr="C:\Users\Margarita M\Pictures\Nueva carpeta\payaso\alegria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202" name="Picture 10" descr="C:\Users\Margarita M\Pictures\Nueva carpeta\payaso\alegria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5572132" y="500042"/>
            <a:ext cx="3214710" cy="145256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0" rIns="0" bIns="0" anchor="ctr"/>
          <a:lstStyle/>
          <a:p>
            <a:pPr>
              <a:lnSpc>
                <a:spcPct val="90000"/>
              </a:lnSpc>
              <a:spcBef>
                <a:spcPts val="600"/>
              </a:spcBef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2400" b="1" dirty="0">
                <a:latin typeface="Lucida Calligraphy" pitchFamily="66" charset="0"/>
                <a:ea typeface="Batang" pitchFamily="18" charset="-127"/>
              </a:rPr>
              <a:t>¡lucía mucho más un salto mortal!.</a:t>
            </a:r>
          </a:p>
        </p:txBody>
      </p:sp>
      <p:pic>
        <p:nvPicPr>
          <p:cNvPr id="8199" name="Picture 7" descr="C:\Users\Margarita M\Pictures\Nueva carpeta\payaso\727378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69" name="Text Box 1"/>
          <p:cNvSpPr txBox="1">
            <a:spLocks noChangeArrowheads="1"/>
          </p:cNvSpPr>
          <p:nvPr/>
        </p:nvSpPr>
        <p:spPr bwMode="auto">
          <a:xfrm>
            <a:off x="1142976" y="3929066"/>
            <a:ext cx="5000660" cy="209075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/>
          <a:lstStyle/>
          <a:p>
            <a:pPr>
              <a:spcBef>
                <a:spcPts val="600"/>
              </a:spcBef>
              <a:buSzPct val="65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ES" sz="2400" b="1" dirty="0">
                <a:latin typeface="Lucida Calligraphy" pitchFamily="64" charset="0"/>
                <a:ea typeface="바탕" pitchFamily="16" charset="-127"/>
              </a:rPr>
              <a:t> </a:t>
            </a:r>
            <a:r>
              <a:rPr lang="es-ES" sz="2400" b="1" dirty="0" smtClean="0">
                <a:latin typeface="Lucida Calligraphy" pitchFamily="64" charset="0"/>
                <a:ea typeface="바탕" pitchFamily="16" charset="-127"/>
              </a:rPr>
              <a:t>y él </a:t>
            </a:r>
            <a:r>
              <a:rPr lang="es-ES" sz="2400" b="1" dirty="0">
                <a:latin typeface="Lucida Calligraphy" pitchFamily="64" charset="0"/>
                <a:ea typeface="바탕" pitchFamily="16" charset="-127"/>
              </a:rPr>
              <a:t>quería ser equilibrista </a:t>
            </a:r>
            <a:endParaRPr lang="es-ES" sz="2400" b="1" dirty="0" smtClean="0">
              <a:latin typeface="Lucida Calligraphy" pitchFamily="64" charset="0"/>
              <a:ea typeface="바탕" pitchFamily="16" charset="-127"/>
            </a:endParaRPr>
          </a:p>
          <a:p>
            <a:pPr>
              <a:spcBef>
                <a:spcPts val="600"/>
              </a:spcBef>
              <a:buSzPct val="65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ES" sz="2400" b="1" dirty="0" smtClean="0">
                <a:latin typeface="Lucida Calligraphy" pitchFamily="64" charset="0"/>
                <a:ea typeface="바탕" pitchFamily="16" charset="-127"/>
              </a:rPr>
              <a:t>y </a:t>
            </a:r>
            <a:r>
              <a:rPr lang="es-ES" sz="2400" b="1" dirty="0">
                <a:latin typeface="Lucida Calligraphy" pitchFamily="64" charset="0"/>
                <a:ea typeface="바탕" pitchFamily="16" charset="-127"/>
              </a:rPr>
              <a:t>oír </a:t>
            </a:r>
            <a:r>
              <a:rPr lang="es-ES" sz="2400" b="1" dirty="0" smtClean="0">
                <a:latin typeface="Lucida Calligraphy" pitchFamily="64" charset="0"/>
                <a:ea typeface="바탕" pitchFamily="16" charset="-127"/>
              </a:rPr>
              <a:t>sobre </a:t>
            </a:r>
            <a:r>
              <a:rPr lang="es-ES" sz="2400" b="1" dirty="0">
                <a:latin typeface="Lucida Calligraphy" pitchFamily="64" charset="0"/>
                <a:ea typeface="바탕" pitchFamily="16" charset="-127"/>
              </a:rPr>
              <a:t>la </a:t>
            </a:r>
            <a:r>
              <a:rPr lang="es-ES" sz="2400" b="1" dirty="0" smtClean="0">
                <a:latin typeface="Lucida Calligraphy" pitchFamily="64" charset="0"/>
                <a:ea typeface="바탕" pitchFamily="16" charset="-127"/>
              </a:rPr>
              <a:t>pista ovaciones, </a:t>
            </a:r>
            <a:r>
              <a:rPr lang="es-ES" sz="2400" b="1" dirty="0">
                <a:latin typeface="Lucida Calligraphy" pitchFamily="64" charset="0"/>
                <a:ea typeface="바탕" pitchFamily="16" charset="-127"/>
              </a:rPr>
              <a:t>en vez de tanto reír. </a:t>
            </a:r>
          </a:p>
        </p:txBody>
      </p:sp>
    </p:spTree>
    <p:custDataLst>
      <p:tags r:id="rId1"/>
    </p:custDataLst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3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71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69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C:\Users\Margarita M\Pictures\Nueva carpeta\payaso\Imagen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4" name="Picture 2" descr="C:\Users\Marga\Pictures\EL PAYASO\CLOW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3" name="Text Box 1"/>
          <p:cNvSpPr txBox="1">
            <a:spLocks noChangeArrowheads="1"/>
          </p:cNvSpPr>
          <p:nvPr/>
        </p:nvSpPr>
        <p:spPr bwMode="auto">
          <a:xfrm>
            <a:off x="571472" y="4786321"/>
            <a:ext cx="5643602" cy="121444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0" rIns="0" bIns="0"/>
          <a:lstStyle/>
          <a:p>
            <a:pPr>
              <a:lnSpc>
                <a:spcPct val="117000"/>
              </a:lnSpc>
              <a:spcBef>
                <a:spcPts val="888"/>
              </a:spcBef>
              <a:spcAft>
                <a:spcPts val="888"/>
              </a:spcAft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2400" b="1" dirty="0">
                <a:latin typeface="Lucida Calligraphy" pitchFamily="66" charset="0"/>
                <a:ea typeface="Batang" pitchFamily="18" charset="-127"/>
              </a:rPr>
              <a:t>Nunca supo asumir su posición, sin darse cuenta ,</a:t>
            </a:r>
            <a:br>
              <a:rPr lang="es-ES" sz="2400" b="1" dirty="0">
                <a:latin typeface="Lucida Calligraphy" pitchFamily="66" charset="0"/>
                <a:ea typeface="Batang" pitchFamily="18" charset="-127"/>
              </a:rPr>
            </a:br>
            <a:r>
              <a:rPr lang="es-ES" sz="2400" b="1" dirty="0">
                <a:latin typeface="Lucida Calligraphy" pitchFamily="66" charset="0"/>
                <a:ea typeface="Batang" pitchFamily="18" charset="-127"/>
              </a:rPr>
              <a:t>que hacía feliz a tantos en su papel de cenicienta. </a:t>
            </a:r>
          </a:p>
        </p:txBody>
      </p:sp>
    </p:spTree>
  </p:cSld>
  <p:clrMapOvr>
    <a:masterClrMapping/>
  </p:clrMapOvr>
  <p:transition spd="slow" advTm="1435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arga\Pictures\EL PAYASO\circo_del_sol_00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7143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642910" y="5500702"/>
            <a:ext cx="810421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888"/>
              </a:spcBef>
              <a:spcAft>
                <a:spcPts val="888"/>
              </a:spcAft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2400" b="1" dirty="0">
                <a:latin typeface="Lucida Calligraphy" pitchFamily="66" charset="0"/>
                <a:ea typeface="Batang" pitchFamily="18" charset="-127"/>
              </a:rPr>
              <a:t>Que si un día faltase en el </a:t>
            </a:r>
            <a:r>
              <a:rPr lang="es-ES" sz="2400" b="1" dirty="0" smtClean="0">
                <a:latin typeface="Lucida Calligraphy" pitchFamily="66" charset="0"/>
                <a:ea typeface="Batang" pitchFamily="18" charset="-127"/>
              </a:rPr>
              <a:t>circo </a:t>
            </a:r>
            <a:r>
              <a:rPr lang="es-ES" sz="2400" b="1" dirty="0">
                <a:latin typeface="Lucida Calligraphy" pitchFamily="66" charset="0"/>
                <a:ea typeface="Batang" pitchFamily="18" charset="-127"/>
              </a:rPr>
              <a:t>llegaría su fin, </a:t>
            </a:r>
            <a:r>
              <a:rPr lang="es-ES" sz="2400" b="1" dirty="0" smtClean="0">
                <a:latin typeface="Lucida Calligraphy" pitchFamily="66" charset="0"/>
                <a:ea typeface="Batang" pitchFamily="18" charset="-127"/>
              </a:rPr>
              <a:t>que </a:t>
            </a:r>
            <a:r>
              <a:rPr lang="es-ES" sz="2400" b="1" dirty="0">
                <a:latin typeface="Lucida Calligraphy" pitchFamily="66" charset="0"/>
                <a:ea typeface="Batang" pitchFamily="18" charset="-127"/>
              </a:rPr>
              <a:t>nunca sería el mismo sin su violín. </a:t>
            </a:r>
          </a:p>
        </p:txBody>
      </p:sp>
      <p:pic>
        <p:nvPicPr>
          <p:cNvPr id="10245" name="Picture 5" descr="C:\Users\Margarita M\Pictures\Nueva carpeta\payaso\Fotografias-de-Payasos-by-www.BancodeImagenesGratuitas.com-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7143776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85720" y="500042"/>
            <a:ext cx="4572032" cy="2769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888"/>
              </a:spcBef>
              <a:spcAft>
                <a:spcPts val="888"/>
              </a:spcAft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2400" b="1" dirty="0" smtClean="0">
                <a:latin typeface="Lucida Calligraphy" pitchFamily="66" charset="0"/>
                <a:ea typeface="Batang" pitchFamily="18" charset="-127"/>
              </a:rPr>
              <a:t>Pero él seguía empeñado en ser infeliz,             </a:t>
            </a:r>
          </a:p>
          <a:p>
            <a:pPr>
              <a:spcBef>
                <a:spcPts val="888"/>
              </a:spcBef>
              <a:spcAft>
                <a:spcPts val="888"/>
              </a:spcAft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s-ES" sz="2400" b="1" dirty="0">
              <a:latin typeface="Lucida Calligraphy" pitchFamily="66" charset="0"/>
              <a:ea typeface="Batang" pitchFamily="18" charset="-127"/>
            </a:endParaRPr>
          </a:p>
          <a:p>
            <a:pPr>
              <a:spcBef>
                <a:spcPts val="888"/>
              </a:spcBef>
              <a:spcAft>
                <a:spcPts val="888"/>
              </a:spcAft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2400" b="1" dirty="0" smtClean="0">
                <a:latin typeface="Lucida Calligraphy" pitchFamily="66" charset="0"/>
                <a:ea typeface="Batang" pitchFamily="18" charset="-127"/>
              </a:rPr>
              <a:t>¡se veía tan             ridículo pintada               la nariz!</a:t>
            </a:r>
            <a:endParaRPr lang="es-ES" sz="2400" b="1" dirty="0">
              <a:latin typeface="Lucida Calligraphy" pitchFamily="66" charset="0"/>
              <a:ea typeface="Batang" pitchFamily="18" charset="-127"/>
            </a:endParaRPr>
          </a:p>
        </p:txBody>
      </p:sp>
    </p:spTree>
    <p:custDataLst>
      <p:tags r:id="rId1"/>
    </p:custDataLst>
  </p:cSld>
  <p:clrMapOvr>
    <a:masterClrMapping/>
  </p:clrMapOvr>
  <p:transition spd="slow" advTm="2232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5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8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217" name="Text Box 1"/>
          <p:cNvSpPr txBox="1">
            <a:spLocks noChangeArrowheads="1"/>
          </p:cNvSpPr>
          <p:nvPr/>
        </p:nvSpPr>
        <p:spPr bwMode="auto">
          <a:xfrm>
            <a:off x="428596" y="285728"/>
            <a:ext cx="5357850" cy="2089149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0" rIns="0" bIns="0"/>
          <a:lstStyle/>
          <a:p>
            <a:pPr>
              <a:lnSpc>
                <a:spcPct val="117000"/>
              </a:lnSpc>
              <a:spcBef>
                <a:spcPts val="888"/>
              </a:spcBef>
              <a:spcAft>
                <a:spcPts val="888"/>
              </a:spcAft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2400" b="1" dirty="0">
                <a:solidFill>
                  <a:srgbClr val="660066"/>
                </a:solidFill>
                <a:latin typeface="Lucida Calligraphy" pitchFamily="66" charset="0"/>
                <a:ea typeface="Batang" pitchFamily="18" charset="-127"/>
              </a:rPr>
              <a:t>Soñaba </a:t>
            </a:r>
            <a:r>
              <a:rPr lang="es-ES" sz="2400" b="1" dirty="0" smtClean="0">
                <a:solidFill>
                  <a:srgbClr val="660066"/>
                </a:solidFill>
                <a:latin typeface="Lucida Calligraphy" pitchFamily="66" charset="0"/>
                <a:ea typeface="Batang" pitchFamily="18" charset="-127"/>
              </a:rPr>
              <a:t>todavía con </a:t>
            </a:r>
            <a:r>
              <a:rPr lang="es-ES" sz="2400" b="1" dirty="0">
                <a:solidFill>
                  <a:srgbClr val="660066"/>
                </a:solidFill>
                <a:latin typeface="Lucida Calligraphy" pitchFamily="66" charset="0"/>
                <a:ea typeface="Batang" pitchFamily="18" charset="-127"/>
              </a:rPr>
              <a:t>el trapecio, </a:t>
            </a:r>
            <a:br>
              <a:rPr lang="es-ES" sz="2400" b="1" dirty="0">
                <a:solidFill>
                  <a:srgbClr val="660066"/>
                </a:solidFill>
                <a:latin typeface="Lucida Calligraphy" pitchFamily="66" charset="0"/>
                <a:ea typeface="Batang" pitchFamily="18" charset="-127"/>
              </a:rPr>
            </a:br>
            <a:r>
              <a:rPr lang="es-ES" sz="2400" b="1" dirty="0" smtClean="0">
                <a:solidFill>
                  <a:srgbClr val="660066"/>
                </a:solidFill>
                <a:latin typeface="Lucida Calligraphy" pitchFamily="66" charset="0"/>
                <a:ea typeface="Batang" pitchFamily="18" charset="-127"/>
              </a:rPr>
              <a:t>¡pretendía ser </a:t>
            </a:r>
            <a:r>
              <a:rPr lang="es-ES" sz="2400" b="1" dirty="0">
                <a:solidFill>
                  <a:srgbClr val="660066"/>
                </a:solidFill>
                <a:latin typeface="Lucida Calligraphy" pitchFamily="66" charset="0"/>
                <a:ea typeface="Batang" pitchFamily="18" charset="-127"/>
              </a:rPr>
              <a:t>equilibrista !.</a:t>
            </a:r>
            <a:br>
              <a:rPr lang="es-ES" sz="2400" b="1" dirty="0">
                <a:solidFill>
                  <a:srgbClr val="660066"/>
                </a:solidFill>
                <a:latin typeface="Lucida Calligraphy" pitchFamily="66" charset="0"/>
                <a:ea typeface="Batang" pitchFamily="18" charset="-127"/>
              </a:rPr>
            </a:br>
            <a:endParaRPr lang="es-ES" sz="2400" b="1" dirty="0">
              <a:solidFill>
                <a:srgbClr val="660066"/>
              </a:solidFill>
              <a:latin typeface="Lucida Calligraphy" pitchFamily="66" charset="0"/>
              <a:ea typeface="Batang" pitchFamily="18" charset="-127"/>
            </a:endParaRPr>
          </a:p>
        </p:txBody>
      </p:sp>
      <p:pic>
        <p:nvPicPr>
          <p:cNvPr id="11268" name="Picture 4" descr="C:\Users\Margarita M\Pictures\Nueva carpeta\payaso\teatro-circo-price1.jpe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428860" y="5715016"/>
            <a:ext cx="492922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latin typeface="Lucida Calligraphy" pitchFamily="66" charset="0"/>
              </a:rPr>
              <a:t>y oír sobre la pista ovaciones </a:t>
            </a:r>
            <a:br>
              <a:rPr lang="es-ES" sz="2400" b="1" dirty="0">
                <a:latin typeface="Lucida Calligraphy" pitchFamily="66" charset="0"/>
              </a:rPr>
            </a:br>
            <a:r>
              <a:rPr lang="es-ES" sz="2400" b="1" dirty="0">
                <a:latin typeface="Lucida Calligraphy" pitchFamily="66" charset="0"/>
              </a:rPr>
              <a:t>en vez de tanto reír. </a:t>
            </a:r>
          </a:p>
        </p:txBody>
      </p:sp>
    </p:spTree>
  </p:cSld>
  <p:clrMapOvr>
    <a:masterClrMapping/>
  </p:clrMapOvr>
  <p:transition spd="slow" advTm="2358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5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6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5" name="Picture 7" descr="C:\Users\Margarita M\Pictures\Nueva carpeta\payaso\5801487949_ee41432f1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032" y="0"/>
            <a:ext cx="9150064" cy="6858000"/>
          </a:xfrm>
          <a:prstGeom prst="rect">
            <a:avLst/>
          </a:prstGeom>
          <a:noFill/>
        </p:spPr>
      </p:pic>
      <p:sp>
        <p:nvSpPr>
          <p:cNvPr id="10241" name="Text Box 1"/>
          <p:cNvSpPr txBox="1">
            <a:spLocks noChangeArrowheads="1"/>
          </p:cNvSpPr>
          <p:nvPr/>
        </p:nvSpPr>
        <p:spPr bwMode="auto">
          <a:xfrm>
            <a:off x="285720" y="571480"/>
            <a:ext cx="4464051" cy="117953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/>
          <a:lstStyle/>
          <a:p>
            <a:pPr>
              <a:spcBef>
                <a:spcPts val="1000"/>
              </a:spcBef>
              <a:buSzPct val="65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2400" b="1" dirty="0">
                <a:solidFill>
                  <a:srgbClr val="FFFF00"/>
                </a:solidFill>
                <a:latin typeface="Lucida Calligraphy" pitchFamily="66" charset="0"/>
                <a:ea typeface="Batang" pitchFamily="18" charset="-127"/>
              </a:rPr>
              <a:t>Fue una mañana blanca, invernal, tras el ensayo, no pudo resistirlo </a:t>
            </a:r>
            <a:r>
              <a:rPr lang="es-ES" sz="2400" b="1" dirty="0" smtClean="0">
                <a:solidFill>
                  <a:srgbClr val="FFFF00"/>
                </a:solidFill>
                <a:latin typeface="Lucida Calligraphy" pitchFamily="66" charset="0"/>
                <a:ea typeface="Batang" pitchFamily="18" charset="-127"/>
              </a:rPr>
              <a:t>mas, </a:t>
            </a:r>
            <a:endParaRPr lang="es-ES" sz="2400" b="1" dirty="0">
              <a:solidFill>
                <a:srgbClr val="FFFF00"/>
              </a:solidFill>
              <a:latin typeface="Lucida Calligraphy" pitchFamily="66" charset="0"/>
              <a:ea typeface="Batang" pitchFamily="18" charset="-127"/>
            </a:endParaRP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428596" y="4429132"/>
            <a:ext cx="4608512" cy="164307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pPr>
              <a:spcBef>
                <a:spcPts val="1000"/>
              </a:spcBef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ES" sz="2400" b="1" dirty="0">
                <a:latin typeface="Lucida Calligraphy" pitchFamily="64" charset="0"/>
                <a:ea typeface="바탕" pitchFamily="16" charset="-127"/>
              </a:rPr>
              <a:t>s</a:t>
            </a:r>
            <a:r>
              <a:rPr lang="es-ES" sz="2400" b="1" dirty="0" smtClean="0">
                <a:latin typeface="Lucida Calligraphy" pitchFamily="64" charset="0"/>
                <a:ea typeface="바탕" pitchFamily="16" charset="-127"/>
              </a:rPr>
              <a:t>e </a:t>
            </a:r>
            <a:r>
              <a:rPr lang="es-ES" sz="2400" b="1" dirty="0">
                <a:latin typeface="Lucida Calligraphy" pitchFamily="64" charset="0"/>
                <a:ea typeface="바탕" pitchFamily="16" charset="-127"/>
              </a:rPr>
              <a:t>subió en el travesaño, </a:t>
            </a:r>
            <a:br>
              <a:rPr lang="es-ES" sz="2400" b="1" dirty="0">
                <a:latin typeface="Lucida Calligraphy" pitchFamily="64" charset="0"/>
                <a:ea typeface="바탕" pitchFamily="16" charset="-127"/>
              </a:rPr>
            </a:br>
            <a:r>
              <a:rPr lang="es-ES" sz="2400" b="1" dirty="0">
                <a:latin typeface="Lucida Calligraphy" pitchFamily="64" charset="0"/>
                <a:ea typeface="바탕" pitchFamily="16" charset="-127"/>
              </a:rPr>
              <a:t>y al verse en la altura, sintió subirle el vértigo hasta la nuez,</a:t>
            </a:r>
            <a:r>
              <a:rPr lang="es-ES" sz="2400" dirty="0">
                <a:latin typeface="Lucida Calligraphy" pitchFamily="64" charset="0"/>
                <a:ea typeface="바탕" pitchFamily="16" charset="-127"/>
              </a:rPr>
              <a:t> </a:t>
            </a:r>
          </a:p>
        </p:txBody>
      </p:sp>
    </p:spTree>
    <p:custDataLst>
      <p:tags r:id="rId1"/>
    </p:custDataLst>
  </p:cSld>
  <p:clrMapOvr>
    <a:masterClrMapping/>
  </p:clrMapOvr>
  <p:transition spd="slow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1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2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2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2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02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1265" name="Text Box 1"/>
          <p:cNvSpPr txBox="1">
            <a:spLocks noChangeArrowheads="1"/>
          </p:cNvSpPr>
          <p:nvPr/>
        </p:nvSpPr>
        <p:spPr bwMode="auto">
          <a:xfrm>
            <a:off x="785786" y="571480"/>
            <a:ext cx="7215238" cy="175577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/>
          <a:lstStyle/>
          <a:p>
            <a:pPr>
              <a:spcBef>
                <a:spcPts val="450"/>
              </a:spcBef>
              <a:buSzPct val="65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ES" sz="2400" b="1" dirty="0">
                <a:solidFill>
                  <a:schemeClr val="tx1"/>
                </a:solidFill>
                <a:latin typeface="Lucida Calligraphy" pitchFamily="64" charset="0"/>
                <a:ea typeface="바탕" pitchFamily="16" charset="-127"/>
              </a:rPr>
              <a:t>y no habían puesto mallas la ultima vez... </a:t>
            </a:r>
            <a:br>
              <a:rPr lang="es-ES" sz="2400" b="1" dirty="0">
                <a:solidFill>
                  <a:schemeClr val="tx1"/>
                </a:solidFill>
                <a:latin typeface="Lucida Calligraphy" pitchFamily="64" charset="0"/>
                <a:ea typeface="바탕" pitchFamily="16" charset="-127"/>
              </a:rPr>
            </a:br>
            <a:endParaRPr lang="es-ES" sz="2400" b="1" dirty="0" smtClean="0">
              <a:solidFill>
                <a:schemeClr val="tx1"/>
              </a:solidFill>
              <a:latin typeface="Lucida Calligraphy" pitchFamily="64" charset="0"/>
              <a:ea typeface="바탕" pitchFamily="16" charset="-127"/>
            </a:endParaRPr>
          </a:p>
          <a:p>
            <a:pPr>
              <a:lnSpc>
                <a:spcPct val="80000"/>
              </a:lnSpc>
              <a:spcBef>
                <a:spcPts val="450"/>
              </a:spcBef>
              <a:buSzPct val="65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ES" sz="2400" b="1" dirty="0" smtClean="0">
                <a:solidFill>
                  <a:schemeClr val="tx1"/>
                </a:solidFill>
                <a:latin typeface="Lucida Calligraphy" pitchFamily="64" charset="0"/>
                <a:ea typeface="바탕" pitchFamily="16" charset="-127"/>
              </a:rPr>
              <a:t>apenas </a:t>
            </a:r>
            <a:r>
              <a:rPr lang="es-ES" sz="2400" b="1" dirty="0">
                <a:solidFill>
                  <a:schemeClr val="tx1"/>
                </a:solidFill>
                <a:latin typeface="Lucida Calligraphy" pitchFamily="64" charset="0"/>
                <a:ea typeface="바탕" pitchFamily="16" charset="-127"/>
              </a:rPr>
              <a:t>sintió nada cuando cayó. </a:t>
            </a:r>
          </a:p>
        </p:txBody>
      </p:sp>
      <p:pic>
        <p:nvPicPr>
          <p:cNvPr id="13319" name="Picture 7" descr="C:\Users\Margarita M\Pictures\Nueva carpeta\payaso\25images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357158" y="4714884"/>
            <a:ext cx="4572032" cy="18573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0" rIns="0" bIns="0" anchor="ctr"/>
          <a:lstStyle/>
          <a:p>
            <a:pPr>
              <a:spcBef>
                <a:spcPts val="450"/>
              </a:spcBef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2400" b="1" dirty="0">
                <a:solidFill>
                  <a:srgbClr val="FFFF00"/>
                </a:solidFill>
                <a:latin typeface="Lucida Calligraphy" pitchFamily="66" charset="0"/>
                <a:ea typeface="Batang" pitchFamily="18" charset="-127"/>
              </a:rPr>
              <a:t>El domador, que regresaba, fue el primero que le </a:t>
            </a:r>
            <a:r>
              <a:rPr lang="es-ES" sz="2400" b="1" dirty="0" err="1" smtClean="0">
                <a:solidFill>
                  <a:srgbClr val="FFFF00"/>
                </a:solidFill>
                <a:latin typeface="Lucida Calligraphy" pitchFamily="66" charset="0"/>
                <a:ea typeface="Batang" pitchFamily="18" charset="-127"/>
              </a:rPr>
              <a:t>vió</a:t>
            </a:r>
            <a:r>
              <a:rPr lang="es-ES" sz="2400" b="1" dirty="0" smtClean="0">
                <a:solidFill>
                  <a:srgbClr val="FFFF00"/>
                </a:solidFill>
                <a:latin typeface="Lucida Calligraphy" pitchFamily="66" charset="0"/>
                <a:ea typeface="Batang" pitchFamily="18" charset="-127"/>
              </a:rPr>
              <a:t>. </a:t>
            </a:r>
            <a:r>
              <a:rPr lang="es-ES" sz="2400" b="1" dirty="0">
                <a:solidFill>
                  <a:srgbClr val="FFFF00"/>
                </a:solidFill>
                <a:latin typeface="Lucida Calligraphy" pitchFamily="66" charset="0"/>
                <a:ea typeface="Batang" pitchFamily="18" charset="-127"/>
              </a:rPr>
              <a:t/>
            </a:r>
            <a:br>
              <a:rPr lang="es-ES" sz="2400" b="1" dirty="0">
                <a:solidFill>
                  <a:srgbClr val="FFFF00"/>
                </a:solidFill>
                <a:latin typeface="Lucida Calligraphy" pitchFamily="66" charset="0"/>
                <a:ea typeface="Batang" pitchFamily="18" charset="-127"/>
              </a:rPr>
            </a:br>
            <a:r>
              <a:rPr lang="es-ES" sz="2400" b="1" dirty="0">
                <a:solidFill>
                  <a:srgbClr val="FFFF00"/>
                </a:solidFill>
                <a:latin typeface="Lucida Calligraphy" pitchFamily="66" charset="0"/>
                <a:ea typeface="Batang" pitchFamily="18" charset="-127"/>
              </a:rPr>
              <a:t>Logro salvar la vida y </a:t>
            </a:r>
            <a:endParaRPr lang="es-ES" sz="2400" b="1" dirty="0" smtClean="0">
              <a:solidFill>
                <a:srgbClr val="FFFF00"/>
              </a:solidFill>
              <a:latin typeface="Lucida Calligraphy" pitchFamily="66" charset="0"/>
              <a:ea typeface="Batang" pitchFamily="18" charset="-127"/>
            </a:endParaRPr>
          </a:p>
          <a:p>
            <a:pPr>
              <a:lnSpc>
                <a:spcPct val="80000"/>
              </a:lnSpc>
              <a:spcBef>
                <a:spcPts val="450"/>
              </a:spcBef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2400" b="1" dirty="0" smtClean="0">
                <a:solidFill>
                  <a:srgbClr val="FFFF00"/>
                </a:solidFill>
                <a:latin typeface="Lucida Calligraphy" pitchFamily="66" charset="0"/>
                <a:ea typeface="Batang" pitchFamily="18" charset="-127"/>
              </a:rPr>
              <a:t>un </a:t>
            </a:r>
            <a:r>
              <a:rPr lang="es-ES" sz="2400" b="1" dirty="0">
                <a:solidFill>
                  <a:srgbClr val="FFFF00"/>
                </a:solidFill>
                <a:latin typeface="Lucida Calligraphy" pitchFamily="66" charset="0"/>
                <a:ea typeface="Batang" pitchFamily="18" charset="-127"/>
              </a:rPr>
              <a:t>mes más tarde le dijeron: </a:t>
            </a:r>
          </a:p>
        </p:txBody>
      </p:sp>
    </p:spTree>
    <p:custDataLst>
      <p:tags r:id="rId1"/>
    </p:custDataLst>
  </p:cSld>
  <p:clrMapOvr>
    <a:masterClrMapping/>
  </p:clrMapOvr>
  <p:transition spd="slow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repeatCount="3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 additive="repl">
                                        <p:cTn id="17" dur="3000"/>
                                        <p:tgtEl>
                                          <p:spTgt spid="112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 additive="repl"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 additive="repl">
                                        <p:cTn id="20" dur="3000"/>
                                        <p:tgtEl>
                                          <p:spTgt spid="112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5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3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0" presetClass="entr" presetSubtype="0" decel="10000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2" name="Picture 6" descr="C:\Users\Margarita M\Pictures\Nueva carpeta\payaso\payaso.jpg"/>
          <p:cNvPicPr>
            <a:picLocks noChangeAspect="1" noChangeArrowheads="1"/>
          </p:cNvPicPr>
          <p:nvPr/>
        </p:nvPicPr>
        <p:blipFill>
          <a:blip r:embed="rId3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341" name="Picture 5" descr="C:\Users\Margarita M\Pictures\Nueva carpeta\payaso\payas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289" name="Text Box 1"/>
          <p:cNvSpPr txBox="1">
            <a:spLocks noChangeArrowheads="1"/>
          </p:cNvSpPr>
          <p:nvPr/>
        </p:nvSpPr>
        <p:spPr bwMode="auto">
          <a:xfrm>
            <a:off x="642910" y="714356"/>
            <a:ext cx="7674003" cy="2127271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/>
          <a:lstStyle/>
          <a:p>
            <a:pPr algn="ctr">
              <a:spcBef>
                <a:spcPts val="1200"/>
              </a:spcBef>
              <a:buSzPct val="65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Lucida Calligraphy" pitchFamily="66" charset="0"/>
                <a:ea typeface="Batang" pitchFamily="18" charset="-127"/>
              </a:rPr>
              <a:t>"Todo ha terminado, </a:t>
            </a:r>
            <a:r>
              <a:rPr lang="es-ES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Lucida Calligraphy" pitchFamily="66" charset="0"/>
                <a:ea typeface="Batang" pitchFamily="18" charset="-127"/>
              </a:rPr>
              <a:t>el </a:t>
            </a:r>
            <a:r>
              <a:rPr lang="es-ES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Lucida Calligraphy" pitchFamily="66" charset="0"/>
                <a:ea typeface="Batang" pitchFamily="18" charset="-127"/>
              </a:rPr>
              <a:t>circo ha cerrado, </a:t>
            </a:r>
            <a:br>
              <a:rPr lang="es-ES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Lucida Calligraphy" pitchFamily="66" charset="0"/>
                <a:ea typeface="Batang" pitchFamily="18" charset="-127"/>
              </a:rPr>
            </a:br>
            <a:r>
              <a:rPr lang="es-ES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Lucida Calligraphy" pitchFamily="66" charset="0"/>
                <a:ea typeface="Batang" pitchFamily="18" charset="-127"/>
              </a:rPr>
              <a:t>ya no venían niños a la función." </a:t>
            </a:r>
            <a:br>
              <a:rPr lang="es-ES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Lucida Calligraphy" pitchFamily="66" charset="0"/>
                <a:ea typeface="Batang" pitchFamily="18" charset="-127"/>
              </a:rPr>
            </a:br>
            <a:endParaRPr lang="es-ES" sz="2400" b="1" dirty="0">
              <a:solidFill>
                <a:schemeClr val="accent1">
                  <a:lumMod val="20000"/>
                  <a:lumOff val="80000"/>
                </a:schemeClr>
              </a:solidFill>
              <a:latin typeface="Lucida Calligraphy" pitchFamily="66" charset="0"/>
              <a:ea typeface="Batang" pitchFamily="18" charset="-127"/>
            </a:endParaRPr>
          </a:p>
        </p:txBody>
      </p:sp>
    </p:spTree>
  </p:cSld>
  <p:clrMapOvr>
    <a:masterClrMapping/>
  </p:clrMapOvr>
  <p:transition spd="slow" advTm="12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8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Margarita M\Pictures\Nueva carpeta\payaso\89838871.LVpRZAXZ.DPIX_NC_07_OLDSADCLOW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791325"/>
          </a:xfrm>
          <a:prstGeom prst="rect">
            <a:avLst/>
          </a:prstGeom>
          <a:noFill/>
        </p:spPr>
      </p:pic>
      <p:pic>
        <p:nvPicPr>
          <p:cNvPr id="1027" name="Picture 3" descr="C:\Users\Margarita M\Pictures\Nueva carpeta\payaso\89838871.LVpRZAXZ.DPIX_NC_07_OLDSADCLOW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66675"/>
            <a:ext cx="9144000" cy="6724650"/>
          </a:xfrm>
          <a:prstGeom prst="rect">
            <a:avLst/>
          </a:prstGeom>
          <a:noFill/>
        </p:spPr>
      </p:pic>
      <p:sp>
        <p:nvSpPr>
          <p:cNvPr id="13313" name="Text Box 1"/>
          <p:cNvSpPr txBox="1">
            <a:spLocks noChangeArrowheads="1"/>
          </p:cNvSpPr>
          <p:nvPr/>
        </p:nvSpPr>
        <p:spPr bwMode="auto">
          <a:xfrm>
            <a:off x="1428728" y="285728"/>
            <a:ext cx="6143668" cy="1525576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/>
          <a:lstStyle/>
          <a:p>
            <a:pPr>
              <a:lnSpc>
                <a:spcPct val="80000"/>
              </a:lnSpc>
              <a:spcBef>
                <a:spcPts val="900"/>
              </a:spcBef>
              <a:buSzPct val="65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2400" b="1" dirty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Lucida Calligraphy" pitchFamily="66" charset="0"/>
                <a:ea typeface="Batang" pitchFamily="18" charset="-127"/>
              </a:rPr>
              <a:t>Hoy vive retirado en algún lugar, en las afueras, </a:t>
            </a:r>
            <a:br>
              <a:rPr lang="es-ES" sz="2400" b="1" dirty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Lucida Calligraphy" pitchFamily="66" charset="0"/>
                <a:ea typeface="Batang" pitchFamily="18" charset="-127"/>
              </a:rPr>
            </a:br>
            <a:r>
              <a:rPr lang="es-ES" sz="2400" b="1" dirty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Lucida Calligraphy" pitchFamily="66" charset="0"/>
                <a:ea typeface="Batang" pitchFamily="18" charset="-127"/>
              </a:rPr>
              <a:t>pegado día y noche </a:t>
            </a:r>
            <a:endParaRPr lang="es-ES" sz="2400" b="1" dirty="0" smtClean="0">
              <a:ln>
                <a:solidFill>
                  <a:srgbClr val="C00000"/>
                </a:solidFill>
              </a:ln>
              <a:solidFill>
                <a:srgbClr val="C00000"/>
              </a:solidFill>
              <a:latin typeface="Lucida Calligraphy" pitchFamily="66" charset="0"/>
              <a:ea typeface="Batang" pitchFamily="18" charset="-127"/>
            </a:endParaRPr>
          </a:p>
          <a:p>
            <a:pPr>
              <a:lnSpc>
                <a:spcPct val="80000"/>
              </a:lnSpc>
              <a:spcBef>
                <a:spcPts val="900"/>
              </a:spcBef>
              <a:buSzPct val="65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2400" b="1" dirty="0" smtClean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Lucida Calligraphy" pitchFamily="66" charset="0"/>
                <a:ea typeface="Batang" pitchFamily="18" charset="-127"/>
              </a:rPr>
              <a:t>a </a:t>
            </a:r>
            <a:r>
              <a:rPr lang="es-ES" sz="2400" b="1" dirty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Lucida Calligraphy" pitchFamily="66" charset="0"/>
                <a:ea typeface="Batang" pitchFamily="18" charset="-127"/>
              </a:rPr>
              <a:t>su silla de ruedas, </a:t>
            </a:r>
            <a:br>
              <a:rPr lang="es-ES" sz="2400" b="1" dirty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Lucida Calligraphy" pitchFamily="66" charset="0"/>
                <a:ea typeface="Batang" pitchFamily="18" charset="-127"/>
              </a:rPr>
            </a:br>
            <a:r>
              <a:rPr lang="es-ES" sz="2400" b="1" dirty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Lucida Calligraphy" pitchFamily="66" charset="0"/>
              </a:rPr>
              <a:t> </a:t>
            </a:r>
            <a:br>
              <a:rPr lang="es-ES" sz="2400" b="1" dirty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Lucida Calligraphy" pitchFamily="66" charset="0"/>
              </a:rPr>
            </a:br>
            <a:endParaRPr lang="es-ES" sz="2400" b="1" dirty="0">
              <a:ln>
                <a:solidFill>
                  <a:srgbClr val="C00000"/>
                </a:solidFill>
              </a:ln>
              <a:solidFill>
                <a:srgbClr val="C00000"/>
              </a:solidFill>
              <a:latin typeface="Lucida Calligraphy" pitchFamily="66" charset="0"/>
            </a:endParaRPr>
          </a:p>
        </p:txBody>
      </p:sp>
      <p:pic>
        <p:nvPicPr>
          <p:cNvPr id="15366" name="Picture 6" descr="C:\Users\Margarita M\Pictures\Nueva carpeta\payaso\e175be92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4500562" y="4572009"/>
            <a:ext cx="4498976" cy="208755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pPr>
              <a:spcBef>
                <a:spcPts val="900"/>
              </a:spcBef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ES" sz="2400" b="1" dirty="0"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Lucida Calligraphy" pitchFamily="64" charset="0"/>
                <a:ea typeface="바탕" pitchFamily="16" charset="-127"/>
              </a:rPr>
              <a:t>parece que ha terminado aceptándose por fin,  </a:t>
            </a:r>
            <a:endParaRPr lang="es-ES" sz="2400" b="1" dirty="0" smtClean="0">
              <a:solidFill>
                <a:srgbClr val="FFFF00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  <a:latin typeface="Lucida Calligraphy" pitchFamily="64" charset="0"/>
              <a:ea typeface="바탕" pitchFamily="16" charset="-127"/>
            </a:endParaRPr>
          </a:p>
          <a:p>
            <a:pPr>
              <a:spcBef>
                <a:spcPts val="900"/>
              </a:spcBef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ES" sz="2400" b="1" dirty="0" smtClean="0"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Lucida Calligraphy" pitchFamily="64" charset="0"/>
                <a:ea typeface="바탕" pitchFamily="16" charset="-127"/>
              </a:rPr>
              <a:t>incluso </a:t>
            </a:r>
            <a:r>
              <a:rPr lang="es-ES" sz="2400" b="1" dirty="0"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Lucida Calligraphy" pitchFamily="64" charset="0"/>
                <a:ea typeface="바탕" pitchFamily="16" charset="-127"/>
              </a:rPr>
              <a:t>algunas veces </a:t>
            </a:r>
            <a:endParaRPr lang="es-ES" sz="2400" b="1" dirty="0" smtClean="0">
              <a:solidFill>
                <a:srgbClr val="FFFF00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  <a:latin typeface="Lucida Calligraphy" pitchFamily="64" charset="0"/>
              <a:ea typeface="바탕" pitchFamily="16" charset="-127"/>
            </a:endParaRPr>
          </a:p>
          <a:p>
            <a:pPr>
              <a:spcBef>
                <a:spcPts val="900"/>
              </a:spcBef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ES" sz="2400" b="1" dirty="0" smtClean="0"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Lucida Calligraphy" pitchFamily="64" charset="0"/>
                <a:ea typeface="바탕" pitchFamily="16" charset="-127"/>
              </a:rPr>
              <a:t>toca </a:t>
            </a:r>
            <a:r>
              <a:rPr lang="es-ES" sz="2400" b="1" dirty="0"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Lucida Calligraphy" pitchFamily="64" charset="0"/>
                <a:ea typeface="바탕" pitchFamily="16" charset="-127"/>
              </a:rPr>
              <a:t>el </a:t>
            </a:r>
            <a:r>
              <a:rPr lang="es-ES" sz="2400" b="1" dirty="0" smtClean="0"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Lucida Calligraphy" pitchFamily="64" charset="0"/>
                <a:ea typeface="바탕" pitchFamily="16" charset="-127"/>
              </a:rPr>
              <a:t>violín</a:t>
            </a:r>
            <a:r>
              <a:rPr lang="es-ES" sz="2400" b="1" dirty="0"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Lucida Calligraphy" pitchFamily="64" charset="0"/>
                <a:ea typeface="바탕" pitchFamily="16" charset="-127"/>
              </a:rPr>
              <a:t>.</a:t>
            </a:r>
          </a:p>
        </p:txBody>
      </p:sp>
    </p:spTree>
    <p:custDataLst>
      <p:tags r:id="rId1"/>
    </p:custDataLst>
  </p:cSld>
  <p:clrMapOvr>
    <a:masterClrMapping/>
  </p:clrMapOvr>
  <p:transition spd="slow" advTm="2283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9" presetClass="entr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 additive="repl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1" dur="3000" fill="hold"/>
                                        <p:tgtEl>
                                          <p:spTgt spid="133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2" dur="3000" fill="hold"/>
                                        <p:tgtEl>
                                          <p:spTgt spid="133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 additive="repl">
                                        <p:cTn id="23" dur="3000"/>
                                        <p:tgtEl>
                                          <p:spTgt spid="133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9" presetClass="entr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 additive="repl"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6" dur="3000" fill="hold"/>
                                        <p:tgtEl>
                                          <p:spTgt spid="133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7" dur="3000" fill="hold"/>
                                        <p:tgtEl>
                                          <p:spTgt spid="133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 additive="repl">
                                        <p:cTn id="28" dur="3000"/>
                                        <p:tgtEl>
                                          <p:spTgt spid="133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3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3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1" presetClass="entr" presetSubtype="0" fill="hold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1" name="Picture 7" descr="C:\Users\Margarita M\Pictures\Nueva carpeta\payaso\1_FMT.JEP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37" name="Text Box 1"/>
          <p:cNvSpPr txBox="1">
            <a:spLocks noChangeArrowheads="1"/>
          </p:cNvSpPr>
          <p:nvPr/>
        </p:nvSpPr>
        <p:spPr bwMode="auto">
          <a:xfrm>
            <a:off x="714348" y="5072074"/>
            <a:ext cx="7929586" cy="157163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/>
          <a:lstStyle/>
          <a:p>
            <a:pPr>
              <a:spcBef>
                <a:spcPts val="1200"/>
              </a:spcBef>
              <a:buSzPct val="65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ES" sz="2400" b="1" dirty="0">
                <a:ln>
                  <a:solidFill>
                    <a:srgbClr val="00B050"/>
                  </a:solidFill>
                </a:ln>
                <a:solidFill>
                  <a:schemeClr val="tx1"/>
                </a:solidFill>
                <a:effectLst/>
                <a:latin typeface="Lucida Calligraphy" pitchFamily="64" charset="0"/>
                <a:ea typeface="바탕" pitchFamily="16" charset="-127"/>
              </a:rPr>
              <a:t>Diez niños le visitan y le hacen feliz, </a:t>
            </a:r>
            <a:br>
              <a:rPr lang="es-ES" sz="2400" b="1" dirty="0">
                <a:ln>
                  <a:solidFill>
                    <a:srgbClr val="00B050"/>
                  </a:solidFill>
                </a:ln>
                <a:solidFill>
                  <a:schemeClr val="tx1"/>
                </a:solidFill>
                <a:effectLst/>
                <a:latin typeface="Lucida Calligraphy" pitchFamily="64" charset="0"/>
                <a:ea typeface="바탕" pitchFamily="16" charset="-127"/>
              </a:rPr>
            </a:br>
            <a:r>
              <a:rPr lang="es-ES" sz="2400" b="1" dirty="0">
                <a:ln>
                  <a:solidFill>
                    <a:srgbClr val="00B050"/>
                  </a:solidFill>
                </a:ln>
                <a:solidFill>
                  <a:schemeClr val="tx1"/>
                </a:solidFill>
                <a:effectLst/>
                <a:latin typeface="Lucida Calligraphy" pitchFamily="64" charset="0"/>
                <a:ea typeface="바탕" pitchFamily="16" charset="-127"/>
              </a:rPr>
              <a:t>cuando les ve llegar a lo lejos, se pinta la nariz. </a:t>
            </a:r>
            <a:br>
              <a:rPr lang="es-ES" sz="2400" b="1" dirty="0">
                <a:ln>
                  <a:solidFill>
                    <a:srgbClr val="00B050"/>
                  </a:solidFill>
                </a:ln>
                <a:solidFill>
                  <a:schemeClr val="tx1"/>
                </a:solidFill>
                <a:effectLst/>
                <a:latin typeface="Lucida Calligraphy" pitchFamily="64" charset="0"/>
                <a:ea typeface="바탕" pitchFamily="16" charset="-127"/>
              </a:rPr>
            </a:br>
            <a:r>
              <a:rPr lang="es-ES" sz="2400" b="1" dirty="0">
                <a:ln>
                  <a:solidFill>
                    <a:srgbClr val="00B050"/>
                  </a:solidFill>
                </a:ln>
                <a:solidFill>
                  <a:schemeClr val="tx1"/>
                </a:solidFill>
                <a:effectLst/>
                <a:latin typeface="Lucida Calligraphy" pitchFamily="64" charset="0"/>
                <a:ea typeface="바탕" pitchFamily="16" charset="-127"/>
              </a:rPr>
              <a:t>Y cuando alguno se burla con desprecio, él contesta: </a:t>
            </a:r>
            <a:br>
              <a:rPr lang="es-ES" sz="2400" b="1" dirty="0">
                <a:ln>
                  <a:solidFill>
                    <a:srgbClr val="00B050"/>
                  </a:solidFill>
                </a:ln>
                <a:solidFill>
                  <a:schemeClr val="tx1"/>
                </a:solidFill>
                <a:effectLst/>
                <a:latin typeface="Lucida Calligraphy" pitchFamily="64" charset="0"/>
                <a:ea typeface="바탕" pitchFamily="16" charset="-127"/>
              </a:rPr>
            </a:br>
            <a:endParaRPr lang="es-ES" sz="2400" b="1" dirty="0">
              <a:ln>
                <a:solidFill>
                  <a:srgbClr val="00B050"/>
                </a:solidFill>
              </a:ln>
              <a:solidFill>
                <a:schemeClr val="tx1"/>
              </a:solidFill>
              <a:effectLst/>
              <a:latin typeface="Lucida Calligraphy" pitchFamily="64" charset="0"/>
              <a:ea typeface="바탕" pitchFamily="16" charset="-127"/>
            </a:endParaRPr>
          </a:p>
        </p:txBody>
      </p:sp>
      <p:pic>
        <p:nvPicPr>
          <p:cNvPr id="2052" name="Picture 4" descr="C:\Users\Margarita M\Pictures\Nueva carpeta\payaso\2220022_640px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1" name="Picture 3" descr="C:\Users\Margarita M\Pictures\Nueva carpeta\payaso\2220022_640px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428596" y="1000108"/>
            <a:ext cx="3857652" cy="28813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0" rIns="0" bIns="0"/>
          <a:lstStyle/>
          <a:p>
            <a:pPr>
              <a:lnSpc>
                <a:spcPct val="117000"/>
              </a:lnSpc>
              <a:spcBef>
                <a:spcPts val="888"/>
              </a:spcBef>
              <a:spcAft>
                <a:spcPts val="888"/>
              </a:spcAft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2400" b="1" dirty="0">
                <a:solidFill>
                  <a:srgbClr val="C00000"/>
                </a:solidFill>
                <a:effectLst>
                  <a:glow rad="101600">
                    <a:schemeClr val="bg2">
                      <a:lumMod val="40000"/>
                      <a:lumOff val="60000"/>
                      <a:alpha val="60000"/>
                    </a:schemeClr>
                  </a:glow>
                </a:effectLst>
                <a:latin typeface="Lucida Calligraphy" pitchFamily="66" charset="0"/>
                <a:ea typeface="Batang" pitchFamily="18" charset="-127"/>
              </a:rPr>
              <a:t>“Sería un miserable, sería yo  culpable, </a:t>
            </a:r>
            <a:br>
              <a:rPr lang="es-ES" sz="2400" b="1" dirty="0">
                <a:solidFill>
                  <a:srgbClr val="C00000"/>
                </a:solidFill>
                <a:effectLst>
                  <a:glow rad="101600">
                    <a:schemeClr val="bg2">
                      <a:lumMod val="40000"/>
                      <a:lumOff val="60000"/>
                      <a:alpha val="60000"/>
                    </a:schemeClr>
                  </a:glow>
                </a:effectLst>
                <a:latin typeface="Lucida Calligraphy" pitchFamily="66" charset="0"/>
                <a:ea typeface="Batang" pitchFamily="18" charset="-127"/>
              </a:rPr>
            </a:br>
            <a:r>
              <a:rPr lang="es-ES" sz="2400" b="1" dirty="0">
                <a:solidFill>
                  <a:srgbClr val="C00000"/>
                </a:solidFill>
                <a:effectLst>
                  <a:glow rad="101600">
                    <a:schemeClr val="bg2">
                      <a:lumMod val="40000"/>
                      <a:lumOff val="60000"/>
                      <a:alpha val="60000"/>
                    </a:schemeClr>
                  </a:glow>
                </a:effectLst>
                <a:latin typeface="Lucida Calligraphy" pitchFamily="66" charset="0"/>
                <a:ea typeface="Batang" pitchFamily="18" charset="-127"/>
              </a:rPr>
              <a:t>si no cumpliese la misión que </a:t>
            </a:r>
            <a:r>
              <a:rPr lang="es-ES" sz="2400" b="1" dirty="0" smtClean="0">
                <a:solidFill>
                  <a:srgbClr val="C00000"/>
                </a:solidFill>
                <a:effectLst>
                  <a:glow rad="101600">
                    <a:schemeClr val="bg2">
                      <a:lumMod val="40000"/>
                      <a:lumOff val="60000"/>
                      <a:alpha val="60000"/>
                    </a:schemeClr>
                  </a:glow>
                </a:effectLst>
                <a:latin typeface="Lucida Calligraphy" pitchFamily="66" charset="0"/>
                <a:ea typeface="Batang" pitchFamily="18" charset="-127"/>
              </a:rPr>
              <a:t>recibí.</a:t>
            </a:r>
            <a:endParaRPr lang="es-ES" sz="2400" b="1" dirty="0">
              <a:solidFill>
                <a:srgbClr val="C00000"/>
              </a:solidFill>
              <a:effectLst>
                <a:glow rad="101600">
                  <a:schemeClr val="bg2">
                    <a:lumMod val="40000"/>
                    <a:lumOff val="60000"/>
                    <a:alpha val="60000"/>
                  </a:schemeClr>
                </a:glow>
              </a:effectLst>
              <a:latin typeface="Lucida Calligraphy" pitchFamily="66" charset="0"/>
              <a:ea typeface="Batang" pitchFamily="18" charset="-127"/>
            </a:endParaRPr>
          </a:p>
        </p:txBody>
      </p:sp>
    </p:spTree>
  </p:cSld>
  <p:clrMapOvr>
    <a:masterClrMapping/>
  </p:clrMapOvr>
  <p:transition spd="slow" advTm="2814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43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43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43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3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28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15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 descr="C:\Users\Margarita M\Pictures\Nueva carpeta\payaso\9rmxq41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414" name="Picture 6" descr="C:\Users\Margarita M\Pictures\Nueva carpeta\payaso\9rmxq41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285728"/>
            <a:ext cx="8572560" cy="6286543"/>
          </a:xfrm>
          <a:prstGeom prst="rect">
            <a:avLst/>
          </a:prstGeom>
          <a:noFill/>
        </p:spPr>
      </p:pic>
      <p:pic>
        <p:nvPicPr>
          <p:cNvPr id="17415" name="Picture 7" descr="C:\Users\Margarita M\Pictures\Nueva carpeta\payaso\9rmxq41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563563"/>
            <a:ext cx="7929618" cy="5730875"/>
          </a:xfrm>
          <a:prstGeom prst="rect">
            <a:avLst/>
          </a:prstGeom>
          <a:noFill/>
        </p:spPr>
      </p:pic>
      <p:pic>
        <p:nvPicPr>
          <p:cNvPr id="17416" name="Picture 8" descr="C:\Users\Margarita M\Pictures\Nueva carpeta\payaso\9rmxq41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04875" y="857232"/>
            <a:ext cx="7334250" cy="5143536"/>
          </a:xfrm>
          <a:prstGeom prst="rect">
            <a:avLst/>
          </a:prstGeom>
          <a:noFill/>
        </p:spPr>
      </p:pic>
      <p:sp>
        <p:nvSpPr>
          <p:cNvPr id="15361" name="Text Box 1"/>
          <p:cNvSpPr txBox="1">
            <a:spLocks noChangeArrowheads="1"/>
          </p:cNvSpPr>
          <p:nvPr/>
        </p:nvSpPr>
        <p:spPr bwMode="auto">
          <a:xfrm>
            <a:off x="285720" y="5286388"/>
            <a:ext cx="6215106" cy="13446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0" rIns="0" bIns="0"/>
          <a:lstStyle/>
          <a:p>
            <a:pPr>
              <a:lnSpc>
                <a:spcPct val="117000"/>
              </a:lnSpc>
              <a:spcBef>
                <a:spcPts val="888"/>
              </a:spcBef>
              <a:spcAft>
                <a:spcPts val="888"/>
              </a:spcAft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2400" b="1" dirty="0">
                <a:latin typeface="Lucida Calligraphy" pitchFamily="66" charset="0"/>
                <a:ea typeface="Batang" pitchFamily="18" charset="-127"/>
              </a:rPr>
              <a:t>Porque aunque fui un </a:t>
            </a:r>
            <a:r>
              <a:rPr lang="es-ES" sz="2400" b="1" dirty="0" smtClean="0">
                <a:latin typeface="Lucida Calligraphy" pitchFamily="66" charset="0"/>
                <a:ea typeface="Batang" pitchFamily="18" charset="-127"/>
              </a:rPr>
              <a:t>fracaso,         soy </a:t>
            </a:r>
            <a:r>
              <a:rPr lang="es-ES" sz="2400" b="1" dirty="0">
                <a:latin typeface="Lucida Calligraphy" pitchFamily="66" charset="0"/>
                <a:ea typeface="Batang" pitchFamily="18" charset="-127"/>
              </a:rPr>
              <a:t>de profesión payaso, </a:t>
            </a:r>
            <a:br>
              <a:rPr lang="es-ES" sz="2400" b="1" dirty="0">
                <a:latin typeface="Lucida Calligraphy" pitchFamily="66" charset="0"/>
                <a:ea typeface="Batang" pitchFamily="18" charset="-127"/>
              </a:rPr>
            </a:br>
            <a:r>
              <a:rPr lang="es-ES" sz="2400" b="1" dirty="0">
                <a:latin typeface="Lucida Calligraphy" pitchFamily="66" charset="0"/>
                <a:ea typeface="Batang" pitchFamily="18" charset="-127"/>
              </a:rPr>
              <a:t>no me juzgues mal, </a:t>
            </a:r>
            <a:r>
              <a:rPr lang="es-ES" sz="2400" b="1" dirty="0" smtClean="0">
                <a:latin typeface="Lucida Calligraphy" pitchFamily="66" charset="0"/>
                <a:ea typeface="Batang" pitchFamily="18" charset="-127"/>
              </a:rPr>
              <a:t>Dios me hizo así”.</a:t>
            </a:r>
            <a:endParaRPr lang="es-ES" sz="2400" b="1" dirty="0">
              <a:latin typeface="Lucida Calligraphy" pitchFamily="66" charset="0"/>
              <a:ea typeface="Batang" pitchFamily="18" charset="-127"/>
            </a:endParaRPr>
          </a:p>
        </p:txBody>
      </p:sp>
    </p:spTree>
    <p:custDataLst>
      <p:tags r:id="rId1"/>
    </p:custDataLst>
  </p:cSld>
  <p:clrMapOvr>
    <a:masterClrMapping/>
  </p:clrMapOvr>
  <p:transition spd="slow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5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50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50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3" presetClass="entr" presetSubtype="0" fill="hold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8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xit" presetSubtype="16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" dur="50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xit" presetSubtype="16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8" dur="50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xit" presetSubtype="16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1" dur="5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045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714480" y="285728"/>
            <a:ext cx="664373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r>
              <a:rPr lang="es-ES" sz="2400" dirty="0">
                <a:ln>
                  <a:solidFill>
                    <a:srgbClr val="008000"/>
                  </a:solidFill>
                </a:ln>
                <a:solidFill>
                  <a:srgbClr val="FF0000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  <a:latin typeface="Lucida Calligraphy" pitchFamily="66" charset="0"/>
                <a:ea typeface="SimSun" charset="-122"/>
              </a:rPr>
              <a:t>Vive cada día como si fuera el último y mira el mañana como </a:t>
            </a:r>
            <a:endParaRPr lang="es-ES" sz="2400" dirty="0" smtClean="0">
              <a:ln>
                <a:solidFill>
                  <a:srgbClr val="008000"/>
                </a:solidFill>
              </a:ln>
              <a:solidFill>
                <a:srgbClr val="FF0000"/>
              </a:solidFill>
              <a:effectLst>
                <a:glow rad="101600">
                  <a:schemeClr val="accent1">
                    <a:satMod val="175000"/>
                    <a:alpha val="40000"/>
                  </a:schemeClr>
                </a:glow>
              </a:effectLst>
              <a:latin typeface="Lucida Calligraphy" pitchFamily="66" charset="0"/>
              <a:ea typeface="SimSun" charset="-122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r>
              <a:rPr lang="es-ES" sz="2400" dirty="0" smtClean="0">
                <a:ln>
                  <a:solidFill>
                    <a:srgbClr val="008000"/>
                  </a:solidFill>
                </a:ln>
                <a:solidFill>
                  <a:srgbClr val="FF0000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  <a:latin typeface="Lucida Calligraphy" pitchFamily="66" charset="0"/>
                <a:ea typeface="SimSun" charset="-122"/>
              </a:rPr>
              <a:t>una </a:t>
            </a:r>
            <a:r>
              <a:rPr lang="es-ES" sz="2400" dirty="0">
                <a:ln>
                  <a:solidFill>
                    <a:srgbClr val="008000"/>
                  </a:solidFill>
                </a:ln>
                <a:solidFill>
                  <a:srgbClr val="FF0000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  <a:latin typeface="Lucida Calligraphy" pitchFamily="66" charset="0"/>
                <a:ea typeface="SimSun" charset="-122"/>
              </a:rPr>
              <a:t>nueva oportunidad </a:t>
            </a:r>
            <a:endParaRPr lang="es-ES" sz="2400" dirty="0" smtClean="0">
              <a:ln>
                <a:solidFill>
                  <a:srgbClr val="008000"/>
                </a:solidFill>
              </a:ln>
              <a:solidFill>
                <a:srgbClr val="FF0000"/>
              </a:solidFill>
              <a:effectLst>
                <a:glow rad="101600">
                  <a:schemeClr val="accent1">
                    <a:satMod val="175000"/>
                    <a:alpha val="40000"/>
                  </a:schemeClr>
                </a:glow>
              </a:effectLst>
              <a:latin typeface="Lucida Calligraphy" pitchFamily="66" charset="0"/>
              <a:ea typeface="SimSun" charset="-122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r>
              <a:rPr lang="es-ES" sz="2400" dirty="0" smtClean="0">
                <a:ln>
                  <a:solidFill>
                    <a:srgbClr val="008000"/>
                  </a:solidFill>
                </a:ln>
                <a:solidFill>
                  <a:srgbClr val="FF0000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  <a:latin typeface="Lucida Calligraphy" pitchFamily="66" charset="0"/>
                <a:ea typeface="SimSun" charset="-122"/>
              </a:rPr>
              <a:t>para </a:t>
            </a:r>
            <a:r>
              <a:rPr lang="es-ES" sz="2400" dirty="0">
                <a:ln>
                  <a:solidFill>
                    <a:srgbClr val="008000"/>
                  </a:solidFill>
                </a:ln>
                <a:solidFill>
                  <a:srgbClr val="FF0000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  <a:latin typeface="Lucida Calligraphy" pitchFamily="66" charset="0"/>
                <a:ea typeface="SimSun" charset="-122"/>
              </a:rPr>
              <a:t>cumplir tus </a:t>
            </a:r>
            <a:endParaRPr lang="es-ES" sz="2400" dirty="0" smtClean="0">
              <a:ln>
                <a:solidFill>
                  <a:srgbClr val="008000"/>
                </a:solidFill>
              </a:ln>
              <a:solidFill>
                <a:srgbClr val="FF0000"/>
              </a:solidFill>
              <a:effectLst>
                <a:glow rad="101600">
                  <a:schemeClr val="accent1">
                    <a:satMod val="175000"/>
                    <a:alpha val="40000"/>
                  </a:schemeClr>
                </a:glow>
              </a:effectLst>
              <a:latin typeface="Lucida Calligraphy" pitchFamily="66" charset="0"/>
              <a:ea typeface="SimSun" charset="-122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r>
              <a:rPr lang="es-ES" sz="2400" dirty="0" smtClean="0">
                <a:ln>
                  <a:solidFill>
                    <a:srgbClr val="008000"/>
                  </a:solidFill>
                </a:ln>
                <a:solidFill>
                  <a:srgbClr val="FF0000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  <a:latin typeface="Lucida Calligraphy" pitchFamily="66" charset="0"/>
                <a:ea typeface="SimSun" charset="-122"/>
              </a:rPr>
              <a:t>sueños.</a:t>
            </a:r>
          </a:p>
          <a:p>
            <a:pPr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r>
              <a:rPr lang="es-ES" sz="2400" dirty="0" smtClean="0">
                <a:ln>
                  <a:solidFill>
                    <a:srgbClr val="008000"/>
                  </a:solidFill>
                </a:ln>
                <a:solidFill>
                  <a:srgbClr val="FF0000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  <a:latin typeface="Lucida Calligraphy" pitchFamily="66" charset="0"/>
                <a:ea typeface="SimSun" charset="-122"/>
              </a:rPr>
              <a:t>Sé tu mismo.</a:t>
            </a:r>
          </a:p>
          <a:p>
            <a:pPr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r>
              <a:rPr lang="es-ES" sz="2400" dirty="0" smtClean="0">
                <a:ln>
                  <a:solidFill>
                    <a:srgbClr val="008000"/>
                  </a:solidFill>
                </a:ln>
                <a:solidFill>
                  <a:srgbClr val="FF0000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  <a:latin typeface="Lucida Calligraphy" pitchFamily="66" charset="0"/>
                <a:ea typeface="SimSun" charset="-122"/>
              </a:rPr>
              <a:t>Ten valor para ser </a:t>
            </a:r>
          </a:p>
          <a:p>
            <a:pPr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r>
              <a:rPr lang="es-ES" sz="2400" dirty="0" smtClean="0">
                <a:ln>
                  <a:solidFill>
                    <a:srgbClr val="008000"/>
                  </a:solidFill>
                </a:ln>
                <a:solidFill>
                  <a:srgbClr val="FF0000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  <a:latin typeface="Lucida Calligraphy" pitchFamily="66" charset="0"/>
                <a:ea typeface="SimSun" charset="-122"/>
              </a:rPr>
              <a:t>diferente y seguir tu </a:t>
            </a:r>
          </a:p>
          <a:p>
            <a:pPr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r>
              <a:rPr lang="es-ES" sz="2400" dirty="0" smtClean="0">
                <a:ln>
                  <a:solidFill>
                    <a:srgbClr val="008000"/>
                  </a:solidFill>
                </a:ln>
                <a:solidFill>
                  <a:srgbClr val="FF0000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  <a:latin typeface="Lucida Calligraphy" pitchFamily="66" charset="0"/>
                <a:ea typeface="SimSun" charset="-122"/>
              </a:rPr>
              <a:t>propia estrella.</a:t>
            </a:r>
            <a:endParaRPr lang="es-ES" sz="2400" dirty="0" smtClean="0">
              <a:ln>
                <a:solidFill>
                  <a:srgbClr val="008000"/>
                </a:solidFill>
              </a:ln>
              <a:solidFill>
                <a:srgbClr val="FF0000"/>
              </a:solidFill>
              <a:effectLst>
                <a:glow rad="101600">
                  <a:schemeClr val="accent1">
                    <a:satMod val="175000"/>
                    <a:alpha val="40000"/>
                  </a:schemeClr>
                </a:glow>
              </a:effectLst>
              <a:latin typeface="Lucida Calligraphy" pitchFamily="66" charset="0"/>
              <a:ea typeface="SimSun" charset="-122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es-ES" sz="2400" dirty="0">
              <a:ln>
                <a:solidFill>
                  <a:srgbClr val="008000"/>
                </a:solidFill>
              </a:ln>
              <a:solidFill>
                <a:srgbClr val="FF0000"/>
              </a:solidFill>
              <a:effectLst>
                <a:glow rad="101600">
                  <a:schemeClr val="accent1">
                    <a:satMod val="175000"/>
                    <a:alpha val="40000"/>
                  </a:schemeClr>
                </a:glow>
              </a:effectLst>
              <a:latin typeface="Lucida Calligraphy" pitchFamily="66" charset="0"/>
              <a:ea typeface="SimSun" charset="-122"/>
            </a:endParaRPr>
          </a:p>
        </p:txBody>
      </p:sp>
      <p:grpSp>
        <p:nvGrpSpPr>
          <p:cNvPr id="4" name="3 Grupo"/>
          <p:cNvGrpSpPr/>
          <p:nvPr/>
        </p:nvGrpSpPr>
        <p:grpSpPr>
          <a:xfrm>
            <a:off x="6929454" y="5143512"/>
            <a:ext cx="1785950" cy="1357323"/>
            <a:chOff x="6429388" y="4214818"/>
            <a:chExt cx="2174875" cy="1930411"/>
          </a:xfrm>
        </p:grpSpPr>
        <p:sp>
          <p:nvSpPr>
            <p:cNvPr id="5" name="8 Rectángulo"/>
            <p:cNvSpPr>
              <a:spLocks noChangeArrowheads="1"/>
            </p:cNvSpPr>
            <p:nvPr/>
          </p:nvSpPr>
          <p:spPr bwMode="auto">
            <a:xfrm flipH="1">
              <a:off x="6429388" y="5715016"/>
              <a:ext cx="2174875" cy="430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s-ES" sz="2200" b="1" dirty="0">
                  <a:solidFill>
                    <a:srgbClr val="F8F8F8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cript MT Bold" pitchFamily="66" charset="0"/>
                  <a:cs typeface="Arial" charset="0"/>
                </a:rPr>
                <a:t>Margarita</a:t>
              </a:r>
            </a:p>
          </p:txBody>
        </p:sp>
        <p:pic>
          <p:nvPicPr>
            <p:cNvPr id="6" name="Picture 2" descr="E:\Pictures\Nombre\yo.gif"/>
            <p:cNvPicPr>
              <a:picLocks noChangeAspect="1" noChangeArrowheads="1" noCrop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000892" y="4214818"/>
              <a:ext cx="1238264" cy="1600202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spd="slow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repeatCount="indefinite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3" presetClass="entr" presetSubtype="0" fill="hold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0" presetClass="entr" presetSubtype="0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6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defTabSz="914400">
              <a:defRPr/>
            </a:pPr>
            <a:endParaRPr lang="es-ES">
              <a:solidFill>
                <a:srgbClr val="000000"/>
              </a:solidFill>
              <a:ea typeface="+mn-ea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914400">
              <a:defRPr/>
            </a:pPr>
            <a:endParaRPr lang="es-ES">
              <a:solidFill>
                <a:srgbClr val="000000"/>
              </a:solidFill>
              <a:ea typeface="+mn-ea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914400">
              <a:defRPr/>
            </a:pPr>
            <a:endParaRPr lang="es-ES">
              <a:solidFill>
                <a:srgbClr val="000000"/>
              </a:solidFill>
              <a:ea typeface="+mn-ea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defTabSz="914400">
              <a:defRPr/>
            </a:pPr>
            <a:endParaRPr lang="es-ES">
              <a:solidFill>
                <a:srgbClr val="000000"/>
              </a:solidFill>
              <a:ea typeface="+mn-ea"/>
            </a:endParaRPr>
          </a:p>
        </p:txBody>
      </p:sp>
      <p:pic>
        <p:nvPicPr>
          <p:cNvPr id="19463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  <a:defRPr/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  <a:ea typeface="+mn-ea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914400">
              <a:spcBef>
                <a:spcPct val="50000"/>
              </a:spcBef>
              <a:defRPr/>
            </a:pPr>
            <a:endParaRPr lang="es-ES">
              <a:solidFill>
                <a:srgbClr val="000000"/>
              </a:solidFill>
              <a:ea typeface="+mn-ea"/>
            </a:endParaRPr>
          </a:p>
        </p:txBody>
      </p:sp>
      <p:pic>
        <p:nvPicPr>
          <p:cNvPr id="19466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  <a:defRPr/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  <a:ea typeface="+mn-ea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>
              <a:defRPr/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ea typeface="+mn-ea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  <a:ea typeface="+mn-ea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507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heme/theme1.xml><?xml version="1.0" encoding="utf-8"?>
<a:theme xmlns:a="http://schemas.openxmlformats.org/drawingml/2006/main" name="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Tahoma"/>
        <a:ea typeface="SimSun"/>
        <a:cs typeface=""/>
      </a:majorFont>
      <a:minorFont>
        <a:latin typeface="Tahoma"/>
        <a:ea typeface="SimSu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SimSun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SimSun" charset="-122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Tahoma"/>
        <a:ea typeface="SimSun"/>
        <a:cs typeface=""/>
      </a:majorFont>
      <a:minorFont>
        <a:latin typeface="바탕"/>
        <a:ea typeface="SimSu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SimSun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SimSun" charset="-122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1301</TotalTime>
  <Words>328</Words>
  <Application>Microsoft Office PowerPoint</Application>
  <PresentationFormat>Presentación en pantalla (4:3)</PresentationFormat>
  <Paragraphs>57</Paragraphs>
  <Slides>15</Slides>
  <Notes>12</Notes>
  <HiddenSlides>0</HiddenSlides>
  <MMClips>1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15</vt:i4>
      </vt:variant>
    </vt:vector>
  </HeadingPairs>
  <TitlesOfParts>
    <vt:vector size="18" baseType="lpstr">
      <vt:lpstr>Tema de Office</vt:lpstr>
      <vt:lpstr>1_Tema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payaso</dc:title>
  <dc:creator>Margarita Moreno</dc:creator>
  <cp:lastModifiedBy>Margarita M</cp:lastModifiedBy>
  <cp:revision>82</cp:revision>
  <cp:lastPrinted>1601-01-01T00:00:00Z</cp:lastPrinted>
  <dcterms:created xsi:type="dcterms:W3CDTF">2011-01-26T19:39:09Z</dcterms:created>
  <dcterms:modified xsi:type="dcterms:W3CDTF">2013-09-29T00:27:02Z</dcterms:modified>
</cp:coreProperties>
</file>