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Lst>
  <p:notesMasterIdLst>
    <p:notesMasterId r:id="rId46"/>
  </p:notesMasterIdLst>
  <p:sldIdLst>
    <p:sldId id="273" r:id="rId3"/>
    <p:sldId id="283" r:id="rId4"/>
    <p:sldId id="266" r:id="rId5"/>
    <p:sldId id="284" r:id="rId6"/>
    <p:sldId id="289" r:id="rId7"/>
    <p:sldId id="299" r:id="rId8"/>
    <p:sldId id="290" r:id="rId9"/>
    <p:sldId id="288" r:id="rId10"/>
    <p:sldId id="257" r:id="rId11"/>
    <p:sldId id="258" r:id="rId12"/>
    <p:sldId id="259" r:id="rId13"/>
    <p:sldId id="256" r:id="rId14"/>
    <p:sldId id="260" r:id="rId15"/>
    <p:sldId id="261" r:id="rId16"/>
    <p:sldId id="263" r:id="rId17"/>
    <p:sldId id="267" r:id="rId18"/>
    <p:sldId id="302" r:id="rId19"/>
    <p:sldId id="303" r:id="rId20"/>
    <p:sldId id="280" r:id="rId21"/>
    <p:sldId id="269" r:id="rId22"/>
    <p:sldId id="264" r:id="rId23"/>
    <p:sldId id="287" r:id="rId24"/>
    <p:sldId id="296" r:id="rId25"/>
    <p:sldId id="300" r:id="rId26"/>
    <p:sldId id="301" r:id="rId27"/>
    <p:sldId id="297" r:id="rId28"/>
    <p:sldId id="307" r:id="rId29"/>
    <p:sldId id="298" r:id="rId30"/>
    <p:sldId id="306" r:id="rId31"/>
    <p:sldId id="305" r:id="rId32"/>
    <p:sldId id="304" r:id="rId33"/>
    <p:sldId id="314" r:id="rId34"/>
    <p:sldId id="315" r:id="rId35"/>
    <p:sldId id="316" r:id="rId36"/>
    <p:sldId id="317" r:id="rId37"/>
    <p:sldId id="313" r:id="rId38"/>
    <p:sldId id="312" r:id="rId39"/>
    <p:sldId id="318" r:id="rId40"/>
    <p:sldId id="311" r:id="rId41"/>
    <p:sldId id="271" r:id="rId42"/>
    <p:sldId id="310" r:id="rId43"/>
    <p:sldId id="274" r:id="rId44"/>
    <p:sldId id="319" r:id="rId45"/>
  </p:sldIdLst>
  <p:sldSz cx="10225088" cy="6858000"/>
  <p:notesSz cx="6858000" cy="9144000"/>
  <p:defaultTextStyle>
    <a:defPPr>
      <a:defRPr lang="fr-F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WHkx+LeGMwVQCZi5IK5TWw==" hashData="TTDqlNJ6tCScji3B5wWF//WFX9c="/>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00"/>
    <a:srgbClr val="FF0000"/>
    <a:srgbClr val="006600"/>
    <a:srgbClr val="008000"/>
    <a:srgbClr val="00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34587" autoAdjust="0"/>
    <p:restoredTop sz="94649" autoAdjust="0"/>
  </p:normalViewPr>
  <p:slideViewPr>
    <p:cSldViewPr>
      <p:cViewPr>
        <p:scale>
          <a:sx n="60" d="100"/>
          <a:sy n="60" d="100"/>
        </p:scale>
        <p:origin x="-1062" y="-384"/>
      </p:cViewPr>
      <p:guideLst>
        <p:guide orient="horz" pos="2160"/>
        <p:guide pos="3221"/>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viewProps" Target="viewProp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463B468-BD3E-49E0-AB39-5CD669A51315}" type="datetimeFigureOut">
              <a:rPr lang="es-ES" smtClean="0"/>
              <a:t>30/07/2020</a:t>
            </a:fld>
            <a:endParaRPr lang="es-ES"/>
          </a:p>
        </p:txBody>
      </p:sp>
      <p:sp>
        <p:nvSpPr>
          <p:cNvPr id="4" name="3 Marcador de imagen de diapositiva"/>
          <p:cNvSpPr>
            <a:spLocks noGrp="1" noRot="1" noChangeAspect="1"/>
          </p:cNvSpPr>
          <p:nvPr>
            <p:ph type="sldImg" idx="2"/>
          </p:nvPr>
        </p:nvSpPr>
        <p:spPr>
          <a:xfrm>
            <a:off x="873125" y="685800"/>
            <a:ext cx="511175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340FE3F-DA8B-4B7B-A4F8-02F3A77EEBF0}" type="slidenum">
              <a:rPr lang="es-ES" smtClean="0"/>
              <a:t>‹Nº›</a:t>
            </a:fld>
            <a:endParaRPr lang="es-ES"/>
          </a:p>
        </p:txBody>
      </p:sp>
    </p:spTree>
    <p:extLst>
      <p:ext uri="{BB962C8B-B14F-4D97-AF65-F5344CB8AC3E}">
        <p14:creationId xmlns:p14="http://schemas.microsoft.com/office/powerpoint/2010/main" val="31024648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C07A60A-0248-4524-A8B0-7BE86DC27A97}" type="slidenum">
              <a:rPr lang="fr-FR"/>
              <a:pPr/>
              <a:t>38</a:t>
            </a:fld>
            <a:endParaRPr lang="fr-FR"/>
          </a:p>
        </p:txBody>
      </p:sp>
      <p:sp>
        <p:nvSpPr>
          <p:cNvPr id="24578" name="Rectangle 2"/>
          <p:cNvSpPr>
            <a:spLocks noGrp="1" noRot="1" noChangeAspect="1" noChangeArrowheads="1" noTextEdit="1"/>
          </p:cNvSpPr>
          <p:nvPr>
            <p:ph type="sldImg"/>
          </p:nvPr>
        </p:nvSpPr>
        <p:spPr>
          <a:ln/>
        </p:spPr>
      </p:sp>
      <p:sp>
        <p:nvSpPr>
          <p:cNvPr id="24579" name="Rectangle 3"/>
          <p:cNvSpPr>
            <a:spLocks noGrp="1" noChangeArrowheads="1"/>
          </p:cNvSpPr>
          <p:nvPr>
            <p:ph type="body" idx="1"/>
          </p:nvPr>
        </p:nvSpPr>
        <p:spPr/>
        <p:txBody>
          <a:bodyPr/>
          <a:lstStyle/>
          <a:p>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66882" y="2130426"/>
            <a:ext cx="8691325"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33763" y="3886200"/>
            <a:ext cx="7157562"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fr-FR"/>
          </a:p>
        </p:txBody>
      </p:sp>
      <p:sp>
        <p:nvSpPr>
          <p:cNvPr id="5" name="4 Marcador de pie de página"/>
          <p:cNvSpPr>
            <a:spLocks noGrp="1"/>
          </p:cNvSpPr>
          <p:nvPr>
            <p:ph type="ftr" sz="quarter" idx="11"/>
          </p:nvPr>
        </p:nvSpPr>
        <p:spPr/>
        <p:txBody>
          <a:bodyPr/>
          <a:lstStyle>
            <a:lvl1pPr>
              <a:defRPr/>
            </a:lvl1pPr>
          </a:lstStyle>
          <a:p>
            <a:endParaRPr lang="fr-FR"/>
          </a:p>
        </p:txBody>
      </p:sp>
      <p:sp>
        <p:nvSpPr>
          <p:cNvPr id="6" name="5 Marcador de número de diapositiva"/>
          <p:cNvSpPr>
            <a:spLocks noGrp="1"/>
          </p:cNvSpPr>
          <p:nvPr>
            <p:ph type="sldNum" sz="quarter" idx="12"/>
          </p:nvPr>
        </p:nvSpPr>
        <p:spPr/>
        <p:txBody>
          <a:bodyPr/>
          <a:lstStyle>
            <a:lvl1pPr>
              <a:defRPr/>
            </a:lvl1pPr>
          </a:lstStyle>
          <a:p>
            <a:fld id="{EFA41544-BD59-41A0-8CE2-4E1E0EAE6C93}" type="slidenum">
              <a:rPr lang="fr-FR"/>
              <a:pPr/>
              <a:t>‹Nº›</a:t>
            </a:fld>
            <a:endParaRPr lang="fr-FR"/>
          </a:p>
        </p:txBody>
      </p:sp>
    </p:spTree>
    <p:extLst>
      <p:ext uri="{BB962C8B-B14F-4D97-AF65-F5344CB8AC3E}">
        <p14:creationId xmlns:p14="http://schemas.microsoft.com/office/powerpoint/2010/main" val="1609899738"/>
      </p:ext>
    </p:extLst>
  </p:cSld>
  <p:clrMapOvr>
    <a:masterClrMapping/>
  </p:clrMapOvr>
  <p:transition spd="slow" advTm="10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fr-FR"/>
          </a:p>
        </p:txBody>
      </p:sp>
      <p:sp>
        <p:nvSpPr>
          <p:cNvPr id="5" name="4 Marcador de pie de página"/>
          <p:cNvSpPr>
            <a:spLocks noGrp="1"/>
          </p:cNvSpPr>
          <p:nvPr>
            <p:ph type="ftr" sz="quarter" idx="11"/>
          </p:nvPr>
        </p:nvSpPr>
        <p:spPr/>
        <p:txBody>
          <a:bodyPr/>
          <a:lstStyle>
            <a:lvl1pPr>
              <a:defRPr/>
            </a:lvl1pPr>
          </a:lstStyle>
          <a:p>
            <a:endParaRPr lang="fr-FR"/>
          </a:p>
        </p:txBody>
      </p:sp>
      <p:sp>
        <p:nvSpPr>
          <p:cNvPr id="6" name="5 Marcador de número de diapositiva"/>
          <p:cNvSpPr>
            <a:spLocks noGrp="1"/>
          </p:cNvSpPr>
          <p:nvPr>
            <p:ph type="sldNum" sz="quarter" idx="12"/>
          </p:nvPr>
        </p:nvSpPr>
        <p:spPr/>
        <p:txBody>
          <a:bodyPr/>
          <a:lstStyle>
            <a:lvl1pPr>
              <a:defRPr/>
            </a:lvl1pPr>
          </a:lstStyle>
          <a:p>
            <a:fld id="{1053B735-4870-42F7-87DF-4C77F2DCA26F}" type="slidenum">
              <a:rPr lang="fr-FR"/>
              <a:pPr/>
              <a:t>‹Nº›</a:t>
            </a:fld>
            <a:endParaRPr lang="fr-FR"/>
          </a:p>
        </p:txBody>
      </p:sp>
    </p:spTree>
    <p:extLst>
      <p:ext uri="{BB962C8B-B14F-4D97-AF65-F5344CB8AC3E}">
        <p14:creationId xmlns:p14="http://schemas.microsoft.com/office/powerpoint/2010/main" val="579745847"/>
      </p:ext>
    </p:extLst>
  </p:cSld>
  <p:clrMapOvr>
    <a:masterClrMapping/>
  </p:clrMapOvr>
  <p:transition spd="slow" advTm="10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07711" y="4406901"/>
            <a:ext cx="8691325"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07711" y="2906713"/>
            <a:ext cx="8691325"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fr-FR"/>
          </a:p>
        </p:txBody>
      </p:sp>
      <p:sp>
        <p:nvSpPr>
          <p:cNvPr id="5" name="4 Marcador de pie de página"/>
          <p:cNvSpPr>
            <a:spLocks noGrp="1"/>
          </p:cNvSpPr>
          <p:nvPr>
            <p:ph type="ftr" sz="quarter" idx="11"/>
          </p:nvPr>
        </p:nvSpPr>
        <p:spPr/>
        <p:txBody>
          <a:bodyPr/>
          <a:lstStyle>
            <a:lvl1pPr>
              <a:defRPr/>
            </a:lvl1pPr>
          </a:lstStyle>
          <a:p>
            <a:endParaRPr lang="fr-FR"/>
          </a:p>
        </p:txBody>
      </p:sp>
      <p:sp>
        <p:nvSpPr>
          <p:cNvPr id="6" name="5 Marcador de número de diapositiva"/>
          <p:cNvSpPr>
            <a:spLocks noGrp="1"/>
          </p:cNvSpPr>
          <p:nvPr>
            <p:ph type="sldNum" sz="quarter" idx="12"/>
          </p:nvPr>
        </p:nvSpPr>
        <p:spPr/>
        <p:txBody>
          <a:bodyPr/>
          <a:lstStyle>
            <a:lvl1pPr>
              <a:defRPr/>
            </a:lvl1pPr>
          </a:lstStyle>
          <a:p>
            <a:fld id="{58C022DD-1368-4E01-A7CF-7E8B8580884F}" type="slidenum">
              <a:rPr lang="fr-FR"/>
              <a:pPr/>
              <a:t>‹Nº›</a:t>
            </a:fld>
            <a:endParaRPr lang="fr-FR"/>
          </a:p>
        </p:txBody>
      </p:sp>
    </p:spTree>
    <p:extLst>
      <p:ext uri="{BB962C8B-B14F-4D97-AF65-F5344CB8AC3E}">
        <p14:creationId xmlns:p14="http://schemas.microsoft.com/office/powerpoint/2010/main" val="1620075755"/>
      </p:ext>
    </p:extLst>
  </p:cSld>
  <p:clrMapOvr>
    <a:masterClrMapping/>
  </p:clrMapOvr>
  <p:transition spd="slow" advTm="10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11254" y="1600201"/>
            <a:ext cx="4516081"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197753" y="1600201"/>
            <a:ext cx="4516081"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fr-FR"/>
          </a:p>
        </p:txBody>
      </p:sp>
      <p:sp>
        <p:nvSpPr>
          <p:cNvPr id="6" name="5 Marcador de pie de página"/>
          <p:cNvSpPr>
            <a:spLocks noGrp="1"/>
          </p:cNvSpPr>
          <p:nvPr>
            <p:ph type="ftr" sz="quarter" idx="11"/>
          </p:nvPr>
        </p:nvSpPr>
        <p:spPr/>
        <p:txBody>
          <a:bodyPr/>
          <a:lstStyle>
            <a:lvl1pPr>
              <a:defRPr/>
            </a:lvl1pPr>
          </a:lstStyle>
          <a:p>
            <a:endParaRPr lang="fr-FR"/>
          </a:p>
        </p:txBody>
      </p:sp>
      <p:sp>
        <p:nvSpPr>
          <p:cNvPr id="7" name="6 Marcador de número de diapositiva"/>
          <p:cNvSpPr>
            <a:spLocks noGrp="1"/>
          </p:cNvSpPr>
          <p:nvPr>
            <p:ph type="sldNum" sz="quarter" idx="12"/>
          </p:nvPr>
        </p:nvSpPr>
        <p:spPr/>
        <p:txBody>
          <a:bodyPr/>
          <a:lstStyle>
            <a:lvl1pPr>
              <a:defRPr/>
            </a:lvl1pPr>
          </a:lstStyle>
          <a:p>
            <a:fld id="{8EA1FC5C-2FA7-4166-8D76-05B9D53BAE88}" type="slidenum">
              <a:rPr lang="fr-FR"/>
              <a:pPr/>
              <a:t>‹Nº›</a:t>
            </a:fld>
            <a:endParaRPr lang="fr-FR"/>
          </a:p>
        </p:txBody>
      </p:sp>
    </p:spTree>
    <p:extLst>
      <p:ext uri="{BB962C8B-B14F-4D97-AF65-F5344CB8AC3E}">
        <p14:creationId xmlns:p14="http://schemas.microsoft.com/office/powerpoint/2010/main" val="1568219239"/>
      </p:ext>
    </p:extLst>
  </p:cSld>
  <p:clrMapOvr>
    <a:masterClrMapping/>
  </p:clrMapOvr>
  <p:transition spd="slow" advTm="10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11255" y="1535113"/>
            <a:ext cx="4517856"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11255" y="2174875"/>
            <a:ext cx="4517856"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194203" y="1535113"/>
            <a:ext cx="4519631"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194203" y="2174875"/>
            <a:ext cx="4519631"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fr-FR"/>
          </a:p>
        </p:txBody>
      </p:sp>
      <p:sp>
        <p:nvSpPr>
          <p:cNvPr id="8" name="7 Marcador de pie de página"/>
          <p:cNvSpPr>
            <a:spLocks noGrp="1"/>
          </p:cNvSpPr>
          <p:nvPr>
            <p:ph type="ftr" sz="quarter" idx="11"/>
          </p:nvPr>
        </p:nvSpPr>
        <p:spPr/>
        <p:txBody>
          <a:bodyPr/>
          <a:lstStyle>
            <a:lvl1pPr>
              <a:defRPr/>
            </a:lvl1pPr>
          </a:lstStyle>
          <a:p>
            <a:endParaRPr lang="fr-FR"/>
          </a:p>
        </p:txBody>
      </p:sp>
      <p:sp>
        <p:nvSpPr>
          <p:cNvPr id="9" name="8 Marcador de número de diapositiva"/>
          <p:cNvSpPr>
            <a:spLocks noGrp="1"/>
          </p:cNvSpPr>
          <p:nvPr>
            <p:ph type="sldNum" sz="quarter" idx="12"/>
          </p:nvPr>
        </p:nvSpPr>
        <p:spPr/>
        <p:txBody>
          <a:bodyPr/>
          <a:lstStyle>
            <a:lvl1pPr>
              <a:defRPr/>
            </a:lvl1pPr>
          </a:lstStyle>
          <a:p>
            <a:fld id="{B1DFB659-1256-4CB6-AA86-C2EFE533221A}" type="slidenum">
              <a:rPr lang="fr-FR"/>
              <a:pPr/>
              <a:t>‹Nº›</a:t>
            </a:fld>
            <a:endParaRPr lang="fr-FR"/>
          </a:p>
        </p:txBody>
      </p:sp>
    </p:spTree>
    <p:extLst>
      <p:ext uri="{BB962C8B-B14F-4D97-AF65-F5344CB8AC3E}">
        <p14:creationId xmlns:p14="http://schemas.microsoft.com/office/powerpoint/2010/main" val="3222087149"/>
      </p:ext>
    </p:extLst>
  </p:cSld>
  <p:clrMapOvr>
    <a:masterClrMapping/>
  </p:clrMapOvr>
  <p:transition spd="slow" advTm="10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fr-FR"/>
          </a:p>
        </p:txBody>
      </p:sp>
      <p:sp>
        <p:nvSpPr>
          <p:cNvPr id="4" name="3 Marcador de pie de página"/>
          <p:cNvSpPr>
            <a:spLocks noGrp="1"/>
          </p:cNvSpPr>
          <p:nvPr>
            <p:ph type="ftr" sz="quarter" idx="11"/>
          </p:nvPr>
        </p:nvSpPr>
        <p:spPr/>
        <p:txBody>
          <a:bodyPr/>
          <a:lstStyle>
            <a:lvl1pPr>
              <a:defRPr/>
            </a:lvl1pPr>
          </a:lstStyle>
          <a:p>
            <a:endParaRPr lang="fr-FR"/>
          </a:p>
        </p:txBody>
      </p:sp>
      <p:sp>
        <p:nvSpPr>
          <p:cNvPr id="5" name="4 Marcador de número de diapositiva"/>
          <p:cNvSpPr>
            <a:spLocks noGrp="1"/>
          </p:cNvSpPr>
          <p:nvPr>
            <p:ph type="sldNum" sz="quarter" idx="12"/>
          </p:nvPr>
        </p:nvSpPr>
        <p:spPr/>
        <p:txBody>
          <a:bodyPr/>
          <a:lstStyle>
            <a:lvl1pPr>
              <a:defRPr/>
            </a:lvl1pPr>
          </a:lstStyle>
          <a:p>
            <a:fld id="{19021BCC-9D1C-470B-871E-DE5E8F4031F0}" type="slidenum">
              <a:rPr lang="fr-FR"/>
              <a:pPr/>
              <a:t>‹Nº›</a:t>
            </a:fld>
            <a:endParaRPr lang="fr-FR"/>
          </a:p>
        </p:txBody>
      </p:sp>
    </p:spTree>
    <p:extLst>
      <p:ext uri="{BB962C8B-B14F-4D97-AF65-F5344CB8AC3E}">
        <p14:creationId xmlns:p14="http://schemas.microsoft.com/office/powerpoint/2010/main" val="560364044"/>
      </p:ext>
    </p:extLst>
  </p:cSld>
  <p:clrMapOvr>
    <a:masterClrMapping/>
  </p:clrMapOvr>
  <p:transition spd="slow" advTm="10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fr-FR"/>
          </a:p>
        </p:txBody>
      </p:sp>
      <p:sp>
        <p:nvSpPr>
          <p:cNvPr id="3" name="2 Marcador de pie de página"/>
          <p:cNvSpPr>
            <a:spLocks noGrp="1"/>
          </p:cNvSpPr>
          <p:nvPr>
            <p:ph type="ftr" sz="quarter" idx="11"/>
          </p:nvPr>
        </p:nvSpPr>
        <p:spPr/>
        <p:txBody>
          <a:bodyPr/>
          <a:lstStyle>
            <a:lvl1pPr>
              <a:defRPr/>
            </a:lvl1pPr>
          </a:lstStyle>
          <a:p>
            <a:endParaRPr lang="fr-FR"/>
          </a:p>
        </p:txBody>
      </p:sp>
      <p:sp>
        <p:nvSpPr>
          <p:cNvPr id="4" name="3 Marcador de número de diapositiva"/>
          <p:cNvSpPr>
            <a:spLocks noGrp="1"/>
          </p:cNvSpPr>
          <p:nvPr>
            <p:ph type="sldNum" sz="quarter" idx="12"/>
          </p:nvPr>
        </p:nvSpPr>
        <p:spPr/>
        <p:txBody>
          <a:bodyPr/>
          <a:lstStyle>
            <a:lvl1pPr>
              <a:defRPr/>
            </a:lvl1pPr>
          </a:lstStyle>
          <a:p>
            <a:fld id="{6A35EACE-2BEF-4C08-A038-687224C33000}" type="slidenum">
              <a:rPr lang="fr-FR"/>
              <a:pPr/>
              <a:t>‹Nº›</a:t>
            </a:fld>
            <a:endParaRPr lang="fr-FR"/>
          </a:p>
        </p:txBody>
      </p:sp>
    </p:spTree>
    <p:extLst>
      <p:ext uri="{BB962C8B-B14F-4D97-AF65-F5344CB8AC3E}">
        <p14:creationId xmlns:p14="http://schemas.microsoft.com/office/powerpoint/2010/main" val="3139806027"/>
      </p:ext>
    </p:extLst>
  </p:cSld>
  <p:clrMapOvr>
    <a:masterClrMapping/>
  </p:clrMapOvr>
  <p:transition spd="slow" advTm="10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11255" y="273050"/>
            <a:ext cx="3363984"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997725" y="273051"/>
            <a:ext cx="5716108"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11255" y="1435101"/>
            <a:ext cx="33639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fr-FR"/>
          </a:p>
        </p:txBody>
      </p:sp>
      <p:sp>
        <p:nvSpPr>
          <p:cNvPr id="6" name="5 Marcador de pie de página"/>
          <p:cNvSpPr>
            <a:spLocks noGrp="1"/>
          </p:cNvSpPr>
          <p:nvPr>
            <p:ph type="ftr" sz="quarter" idx="11"/>
          </p:nvPr>
        </p:nvSpPr>
        <p:spPr/>
        <p:txBody>
          <a:bodyPr/>
          <a:lstStyle>
            <a:lvl1pPr>
              <a:defRPr/>
            </a:lvl1pPr>
          </a:lstStyle>
          <a:p>
            <a:endParaRPr lang="fr-FR"/>
          </a:p>
        </p:txBody>
      </p:sp>
      <p:sp>
        <p:nvSpPr>
          <p:cNvPr id="7" name="6 Marcador de número de diapositiva"/>
          <p:cNvSpPr>
            <a:spLocks noGrp="1"/>
          </p:cNvSpPr>
          <p:nvPr>
            <p:ph type="sldNum" sz="quarter" idx="12"/>
          </p:nvPr>
        </p:nvSpPr>
        <p:spPr/>
        <p:txBody>
          <a:bodyPr/>
          <a:lstStyle>
            <a:lvl1pPr>
              <a:defRPr/>
            </a:lvl1pPr>
          </a:lstStyle>
          <a:p>
            <a:fld id="{98164401-C322-4881-BD99-D6605BBCF839}" type="slidenum">
              <a:rPr lang="fr-FR"/>
              <a:pPr/>
              <a:t>‹Nº›</a:t>
            </a:fld>
            <a:endParaRPr lang="fr-FR"/>
          </a:p>
        </p:txBody>
      </p:sp>
    </p:spTree>
    <p:extLst>
      <p:ext uri="{BB962C8B-B14F-4D97-AF65-F5344CB8AC3E}">
        <p14:creationId xmlns:p14="http://schemas.microsoft.com/office/powerpoint/2010/main" val="1705855133"/>
      </p:ext>
    </p:extLst>
  </p:cSld>
  <p:clrMapOvr>
    <a:masterClrMapping/>
  </p:clrMapOvr>
  <p:transition spd="slow" advTm="10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004189" y="4800600"/>
            <a:ext cx="6135053"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004189" y="612775"/>
            <a:ext cx="6135053"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004189" y="5367338"/>
            <a:ext cx="6135053"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fr-FR"/>
          </a:p>
        </p:txBody>
      </p:sp>
      <p:sp>
        <p:nvSpPr>
          <p:cNvPr id="6" name="5 Marcador de pie de página"/>
          <p:cNvSpPr>
            <a:spLocks noGrp="1"/>
          </p:cNvSpPr>
          <p:nvPr>
            <p:ph type="ftr" sz="quarter" idx="11"/>
          </p:nvPr>
        </p:nvSpPr>
        <p:spPr/>
        <p:txBody>
          <a:bodyPr/>
          <a:lstStyle>
            <a:lvl1pPr>
              <a:defRPr/>
            </a:lvl1pPr>
          </a:lstStyle>
          <a:p>
            <a:endParaRPr lang="fr-FR"/>
          </a:p>
        </p:txBody>
      </p:sp>
      <p:sp>
        <p:nvSpPr>
          <p:cNvPr id="7" name="6 Marcador de número de diapositiva"/>
          <p:cNvSpPr>
            <a:spLocks noGrp="1"/>
          </p:cNvSpPr>
          <p:nvPr>
            <p:ph type="sldNum" sz="quarter" idx="12"/>
          </p:nvPr>
        </p:nvSpPr>
        <p:spPr/>
        <p:txBody>
          <a:bodyPr/>
          <a:lstStyle>
            <a:lvl1pPr>
              <a:defRPr/>
            </a:lvl1pPr>
          </a:lstStyle>
          <a:p>
            <a:fld id="{6E320EB3-3AAC-4D5F-816F-BD494CB02EE0}" type="slidenum">
              <a:rPr lang="fr-FR"/>
              <a:pPr/>
              <a:t>‹Nº›</a:t>
            </a:fld>
            <a:endParaRPr lang="fr-FR"/>
          </a:p>
        </p:txBody>
      </p:sp>
    </p:spTree>
    <p:extLst>
      <p:ext uri="{BB962C8B-B14F-4D97-AF65-F5344CB8AC3E}">
        <p14:creationId xmlns:p14="http://schemas.microsoft.com/office/powerpoint/2010/main" val="1747468661"/>
      </p:ext>
    </p:extLst>
  </p:cSld>
  <p:clrMapOvr>
    <a:masterClrMapping/>
  </p:clrMapOvr>
  <p:transition spd="slow" advTm="10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fr-FR"/>
          </a:p>
        </p:txBody>
      </p:sp>
      <p:sp>
        <p:nvSpPr>
          <p:cNvPr id="5" name="4 Marcador de pie de página"/>
          <p:cNvSpPr>
            <a:spLocks noGrp="1"/>
          </p:cNvSpPr>
          <p:nvPr>
            <p:ph type="ftr" sz="quarter" idx="11"/>
          </p:nvPr>
        </p:nvSpPr>
        <p:spPr/>
        <p:txBody>
          <a:bodyPr/>
          <a:lstStyle>
            <a:lvl1pPr>
              <a:defRPr/>
            </a:lvl1pPr>
          </a:lstStyle>
          <a:p>
            <a:endParaRPr lang="fr-FR"/>
          </a:p>
        </p:txBody>
      </p:sp>
      <p:sp>
        <p:nvSpPr>
          <p:cNvPr id="6" name="5 Marcador de número de diapositiva"/>
          <p:cNvSpPr>
            <a:spLocks noGrp="1"/>
          </p:cNvSpPr>
          <p:nvPr>
            <p:ph type="sldNum" sz="quarter" idx="12"/>
          </p:nvPr>
        </p:nvSpPr>
        <p:spPr/>
        <p:txBody>
          <a:bodyPr/>
          <a:lstStyle>
            <a:lvl1pPr>
              <a:defRPr/>
            </a:lvl1pPr>
          </a:lstStyle>
          <a:p>
            <a:fld id="{4579FB1D-7F98-43B6-B1FD-22F16B4AFB4F}" type="slidenum">
              <a:rPr lang="fr-FR"/>
              <a:pPr/>
              <a:t>‹Nº›</a:t>
            </a:fld>
            <a:endParaRPr lang="fr-FR"/>
          </a:p>
        </p:txBody>
      </p:sp>
    </p:spTree>
    <p:extLst>
      <p:ext uri="{BB962C8B-B14F-4D97-AF65-F5344CB8AC3E}">
        <p14:creationId xmlns:p14="http://schemas.microsoft.com/office/powerpoint/2010/main" val="2471597899"/>
      </p:ext>
    </p:extLst>
  </p:cSld>
  <p:clrMapOvr>
    <a:masterClrMapping/>
  </p:clrMapOvr>
  <p:transition spd="slow" advTm="10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413189" y="274639"/>
            <a:ext cx="2300645"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11255" y="274639"/>
            <a:ext cx="6731516"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fr-FR"/>
          </a:p>
        </p:txBody>
      </p:sp>
      <p:sp>
        <p:nvSpPr>
          <p:cNvPr id="5" name="4 Marcador de pie de página"/>
          <p:cNvSpPr>
            <a:spLocks noGrp="1"/>
          </p:cNvSpPr>
          <p:nvPr>
            <p:ph type="ftr" sz="quarter" idx="11"/>
          </p:nvPr>
        </p:nvSpPr>
        <p:spPr/>
        <p:txBody>
          <a:bodyPr/>
          <a:lstStyle>
            <a:lvl1pPr>
              <a:defRPr/>
            </a:lvl1pPr>
          </a:lstStyle>
          <a:p>
            <a:endParaRPr lang="fr-FR"/>
          </a:p>
        </p:txBody>
      </p:sp>
      <p:sp>
        <p:nvSpPr>
          <p:cNvPr id="6" name="5 Marcador de número de diapositiva"/>
          <p:cNvSpPr>
            <a:spLocks noGrp="1"/>
          </p:cNvSpPr>
          <p:nvPr>
            <p:ph type="sldNum" sz="quarter" idx="12"/>
          </p:nvPr>
        </p:nvSpPr>
        <p:spPr/>
        <p:txBody>
          <a:bodyPr/>
          <a:lstStyle>
            <a:lvl1pPr>
              <a:defRPr/>
            </a:lvl1pPr>
          </a:lstStyle>
          <a:p>
            <a:fld id="{10D7DBB8-E1F3-42EB-BA1F-CE1E6E5AA13B}" type="slidenum">
              <a:rPr lang="fr-FR"/>
              <a:pPr/>
              <a:t>‹Nº›</a:t>
            </a:fld>
            <a:endParaRPr lang="fr-FR"/>
          </a:p>
        </p:txBody>
      </p:sp>
    </p:spTree>
    <p:extLst>
      <p:ext uri="{BB962C8B-B14F-4D97-AF65-F5344CB8AC3E}">
        <p14:creationId xmlns:p14="http://schemas.microsoft.com/office/powerpoint/2010/main" val="4126498048"/>
      </p:ext>
    </p:extLst>
  </p:cSld>
  <p:clrMapOvr>
    <a:masterClrMapping/>
  </p:clrMapOvr>
  <p:transition spd="slow" advTm="10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66883" y="2130428"/>
            <a:ext cx="8691325"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33763" y="3886200"/>
            <a:ext cx="7157562"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34017012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511255" y="274638"/>
            <a:ext cx="9202579"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fr-FR" smtClean="0"/>
              <a:t>Cliquez pour modifier le style du titre</a:t>
            </a:r>
          </a:p>
        </p:txBody>
      </p:sp>
      <p:sp>
        <p:nvSpPr>
          <p:cNvPr id="1027" name="Rectangle 3"/>
          <p:cNvSpPr>
            <a:spLocks noGrp="1" noChangeArrowheads="1"/>
          </p:cNvSpPr>
          <p:nvPr>
            <p:ph type="body" idx="1"/>
          </p:nvPr>
        </p:nvSpPr>
        <p:spPr bwMode="auto">
          <a:xfrm>
            <a:off x="511255" y="1600201"/>
            <a:ext cx="9202579"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p>
        </p:txBody>
      </p:sp>
      <p:sp>
        <p:nvSpPr>
          <p:cNvPr id="1028" name="Rectangle 4"/>
          <p:cNvSpPr>
            <a:spLocks noGrp="1" noChangeArrowheads="1"/>
          </p:cNvSpPr>
          <p:nvPr>
            <p:ph type="dt" sz="half" idx="2"/>
          </p:nvPr>
        </p:nvSpPr>
        <p:spPr bwMode="auto">
          <a:xfrm>
            <a:off x="511254" y="6245225"/>
            <a:ext cx="2385854"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fr-FR"/>
          </a:p>
        </p:txBody>
      </p:sp>
      <p:sp>
        <p:nvSpPr>
          <p:cNvPr id="1029" name="Rectangle 5"/>
          <p:cNvSpPr>
            <a:spLocks noGrp="1" noChangeArrowheads="1"/>
          </p:cNvSpPr>
          <p:nvPr>
            <p:ph type="ftr" sz="quarter" idx="3"/>
          </p:nvPr>
        </p:nvSpPr>
        <p:spPr bwMode="auto">
          <a:xfrm>
            <a:off x="3493572" y="6245225"/>
            <a:ext cx="3237945"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fr-FR"/>
          </a:p>
        </p:txBody>
      </p:sp>
      <p:sp>
        <p:nvSpPr>
          <p:cNvPr id="1030" name="Rectangle 6"/>
          <p:cNvSpPr>
            <a:spLocks noGrp="1" noChangeArrowheads="1"/>
          </p:cNvSpPr>
          <p:nvPr>
            <p:ph type="sldNum" sz="quarter" idx="4"/>
          </p:nvPr>
        </p:nvSpPr>
        <p:spPr bwMode="auto">
          <a:xfrm>
            <a:off x="7327980" y="6245225"/>
            <a:ext cx="2385854"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0AE214D0-92B3-4C5A-8D7E-4358370D24EF}" type="slidenum">
              <a:rPr lang="fr-FR"/>
              <a:pPr/>
              <a:t>‹Nº›</a:t>
            </a:fld>
            <a:endParaRPr lang="fr-FR"/>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transition spd="slow" advTm="10000"/>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11254" y="6245225"/>
            <a:ext cx="2385854"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2"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0.jpeg"/><Relationship Id="rId1" Type="http://schemas.openxmlformats.org/officeDocument/2006/relationships/slideLayout" Target="../slideLayouts/slideLayout7.xml"/><Relationship Id="rId4" Type="http://schemas.openxmlformats.org/officeDocument/2006/relationships/image" Target="../media/image11.gif"/></Relationships>
</file>

<file path=ppt/slides/_rels/slide6.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audio" Target="../media/audio3.wav"/><Relationship Id="rId1" Type="http://schemas.openxmlformats.org/officeDocument/2006/relationships/slideLayout" Target="../slideLayouts/slideLayout7.xml"/><Relationship Id="rId4" Type="http://schemas.openxmlformats.org/officeDocument/2006/relationships/image" Target="../media/image24.jpeg"/></Relationships>
</file>

<file path=ppt/slides/_rels/slide1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23.gi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14.gi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6.gi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7.gi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8.gif"/><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gi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46.jpeg"/><Relationship Id="rId7" Type="http://schemas.openxmlformats.org/officeDocument/2006/relationships/image" Target="../media/image49.jp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48.png"/><Relationship Id="rId4" Type="http://schemas.openxmlformats.org/officeDocument/2006/relationships/image" Target="../media/image47.jpeg"/></Relationships>
</file>

<file path=ppt/slides/_rels/slide3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6.jpeg"/><Relationship Id="rId2" Type="http://schemas.openxmlformats.org/officeDocument/2006/relationships/image" Target="../media/image1.gif"/><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54.gif"/><Relationship Id="rId4" Type="http://schemas.openxmlformats.org/officeDocument/2006/relationships/image" Target="../media/image53.jpeg"/></Relationships>
</file>

<file path=ppt/slides/_rels/slide43.xml.rels><?xml version="1.0" encoding="UTF-8" standalone="yes"?>
<Relationships xmlns="http://schemas.openxmlformats.org/package/2006/relationships"><Relationship Id="rId8" Type="http://schemas.openxmlformats.org/officeDocument/2006/relationships/image" Target="../media/image57.png"/><Relationship Id="rId13" Type="http://schemas.openxmlformats.org/officeDocument/2006/relationships/image" Target="../media/image60.png"/><Relationship Id="rId18" Type="http://schemas.openxmlformats.org/officeDocument/2006/relationships/image" Target="../media/image63.png"/><Relationship Id="rId3" Type="http://schemas.openxmlformats.org/officeDocument/2006/relationships/audio" Target="../media/audio4.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62.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56.png"/><Relationship Id="rId11" Type="http://schemas.openxmlformats.org/officeDocument/2006/relationships/image" Target="../media/image59.png"/><Relationship Id="rId5" Type="http://schemas.openxmlformats.org/officeDocument/2006/relationships/hyperlink" Target="http://www.mispps.com/" TargetMode="External"/><Relationship Id="rId15" Type="http://schemas.openxmlformats.org/officeDocument/2006/relationships/image" Target="../media/image61.png"/><Relationship Id="rId10" Type="http://schemas.openxmlformats.org/officeDocument/2006/relationships/hyperlink" Target="https://www.facebook.com/mispps" TargetMode="External"/><Relationship Id="rId4" Type="http://schemas.openxmlformats.org/officeDocument/2006/relationships/image" Target="../media/image55.png"/><Relationship Id="rId9" Type="http://schemas.openxmlformats.org/officeDocument/2006/relationships/image" Target="../media/image58.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Image 4" descr="LUMINEUX.gif"/>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02372" y="-171450"/>
            <a:ext cx="10629831" cy="720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8" name="Picture 6" descr="l"/>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0480" y="188914"/>
            <a:ext cx="9664128" cy="6480175"/>
          </a:xfrm>
          <a:prstGeom prst="rect">
            <a:avLst/>
          </a:prstGeom>
          <a:noFill/>
          <a:extLst>
            <a:ext uri="{909E8E84-426E-40DD-AFC4-6F175D3DCCD1}">
              <a14:hiddenFill xmlns:a14="http://schemas.microsoft.com/office/drawing/2010/main">
                <a:solidFill>
                  <a:srgbClr val="FFFFFF"/>
                </a:solidFill>
              </a14:hiddenFill>
            </a:ext>
          </a:extLst>
        </p:spPr>
      </p:pic>
      <p:sp>
        <p:nvSpPr>
          <p:cNvPr id="23556" name="WordArt 4" descr="rainbow"/>
          <p:cNvSpPr>
            <a:spLocks noChangeArrowheads="1" noChangeShapeType="1" noTextEdit="1"/>
          </p:cNvSpPr>
          <p:nvPr/>
        </p:nvSpPr>
        <p:spPr bwMode="auto">
          <a:xfrm>
            <a:off x="523682" y="549275"/>
            <a:ext cx="5069939" cy="1512888"/>
          </a:xfrm>
          <a:prstGeom prst="rect">
            <a:avLst/>
          </a:prstGeom>
        </p:spPr>
        <p:txBody>
          <a:bodyPr wrap="none" fromWordArt="1">
            <a:prstTxWarp prst="textPlain">
              <a:avLst>
                <a:gd name="adj" fmla="val 50000"/>
              </a:avLst>
            </a:prstTxWarp>
          </a:bodyPr>
          <a:lstStyle/>
          <a:p>
            <a:pPr algn="ctr"/>
            <a:r>
              <a:rPr lang="es-ES" sz="3600" b="1" kern="10" dirty="0">
                <a:ln w="9525">
                  <a:solidFill>
                    <a:srgbClr val="000000"/>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Niagara Engraved"/>
              </a:rPr>
              <a:t>El </a:t>
            </a:r>
            <a:r>
              <a:rPr lang="es-ES" sz="3600" b="1" kern="10" dirty="0" smtClean="0">
                <a:ln w="9525">
                  <a:solidFill>
                    <a:srgbClr val="000000"/>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Niagara Engraved"/>
              </a:rPr>
              <a:t>paso del tiempo</a:t>
            </a:r>
            <a:endParaRPr lang="es-ES" sz="3600" b="1" kern="10" dirty="0">
              <a:ln w="9525">
                <a:solidFill>
                  <a:srgbClr val="000000"/>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Niagara Engraved"/>
            </a:endParaRPr>
          </a:p>
        </p:txBody>
      </p:sp>
      <p:pic>
        <p:nvPicPr>
          <p:cNvPr id="23559" name="Picture 7" descr="m"/>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68351" y="188912"/>
            <a:ext cx="9676258" cy="6480175"/>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6" descr="http://www.nombres-animados.net/Letra-J/Jose-Luis/Nombre-animado-Jose-Luis-04.gif"/>
          <p:cNvPicPr>
            <a:picLocks noChangeAspect="1" noChangeArrowheads="1" noCrop="1"/>
          </p:cNvPicPr>
          <p:nvPr/>
        </p:nvPicPr>
        <p:blipFill>
          <a:blip r:embed="rId7" cstate="email">
            <a:duotone>
              <a:schemeClr val="accent2">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418012" y="5611366"/>
            <a:ext cx="2246338" cy="934064"/>
          </a:xfrm>
          <a:prstGeom prst="rect">
            <a:avLst/>
          </a:prstGeom>
          <a:noFill/>
        </p:spPr>
      </p:pic>
      <p:pic>
        <p:nvPicPr>
          <p:cNvPr id="11" name="Picture 2" descr="CARA"/>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636265" y="5630245"/>
            <a:ext cx="781747" cy="766986"/>
          </a:xfrm>
          <a:prstGeom prst="rect">
            <a:avLst/>
          </a:prstGeom>
          <a:noFill/>
          <a:ln w="38100">
            <a:solidFill>
              <a:srgbClr val="1CDEF8"/>
            </a:solidFill>
            <a:miter lim="800000"/>
            <a:headEnd/>
            <a:tailEnd/>
          </a:ln>
        </p:spPr>
      </p:pic>
    </p:spTree>
  </p:cSld>
  <p:clrMapOvr>
    <a:masterClrMapping/>
  </p:clrMapOvr>
  <p:transition spd="slow" advTm="10000">
    <p:sndAc>
      <p:stSnd>
        <p:snd r:embed="rId2" name="4B2DE8B9.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9" presetClass="exit" presetSubtype="0" decel="100000" fill="hold" nodeType="afterEffect">
                                  <p:stCondLst>
                                    <p:cond delay="0"/>
                                  </p:stCondLst>
                                  <p:childTnLst>
                                    <p:anim calcmode="lin" valueType="num">
                                      <p:cBhvr>
                                        <p:cTn id="6" dur="3000"/>
                                        <p:tgtEl>
                                          <p:spTgt spid="23559"/>
                                        </p:tgtEl>
                                        <p:attrNameLst>
                                          <p:attrName>ppt_h</p:attrName>
                                        </p:attrNameLst>
                                      </p:cBhvr>
                                      <p:tavLst>
                                        <p:tav tm="0">
                                          <p:val>
                                            <p:strVal val="ppt_h"/>
                                          </p:val>
                                        </p:tav>
                                        <p:tav tm="50000">
                                          <p:val>
                                            <p:strVal val="ppt_h/20"/>
                                          </p:val>
                                        </p:tav>
                                        <p:tav tm="100000">
                                          <p:val>
                                            <p:strVal val="ppt_h/20"/>
                                          </p:val>
                                        </p:tav>
                                      </p:tavLst>
                                    </p:anim>
                                    <p:anim calcmode="lin" valueType="num">
                                      <p:cBhvr>
                                        <p:cTn id="7" dur="3000"/>
                                        <p:tgtEl>
                                          <p:spTgt spid="23559"/>
                                        </p:tgtEl>
                                        <p:attrNameLst>
                                          <p:attrName>ppt_w</p:attrName>
                                        </p:attrNameLst>
                                      </p:cBhvr>
                                      <p:tavLst>
                                        <p:tav tm="0">
                                          <p:val>
                                            <p:strVal val="ppt_w"/>
                                          </p:val>
                                        </p:tav>
                                        <p:tav tm="50000">
                                          <p:val>
                                            <p:strVal val="ppt_w+.3"/>
                                          </p:val>
                                        </p:tav>
                                        <p:tav tm="100000">
                                          <p:val>
                                            <p:strVal val="ppt_w+.3"/>
                                          </p:val>
                                        </p:tav>
                                      </p:tavLst>
                                    </p:anim>
                                    <p:anim calcmode="lin" valueType="num">
                                      <p:cBhvr>
                                        <p:cTn id="8" dur="3000"/>
                                        <p:tgtEl>
                                          <p:spTgt spid="23559"/>
                                        </p:tgtEl>
                                        <p:attrNameLst>
                                          <p:attrName>ppt_x</p:attrName>
                                        </p:attrNameLst>
                                      </p:cBhvr>
                                      <p:tavLst>
                                        <p:tav tm="0">
                                          <p:val>
                                            <p:strVal val="ppt_x"/>
                                          </p:val>
                                        </p:tav>
                                        <p:tav tm="50000">
                                          <p:val>
                                            <p:strVal val="ppt_x"/>
                                          </p:val>
                                        </p:tav>
                                        <p:tav tm="100000">
                                          <p:val>
                                            <p:strVal val="ppt_x-.3"/>
                                          </p:val>
                                        </p:tav>
                                      </p:tavLst>
                                    </p:anim>
                                    <p:anim calcmode="lin" valueType="num">
                                      <p:cBhvr>
                                        <p:cTn id="9" dur="3000"/>
                                        <p:tgtEl>
                                          <p:spTgt spid="23559"/>
                                        </p:tgtEl>
                                        <p:attrNameLst>
                                          <p:attrName>ppt_y</p:attrName>
                                        </p:attrNameLst>
                                      </p:cBhvr>
                                      <p:tavLst>
                                        <p:tav tm="0">
                                          <p:val>
                                            <p:strVal val="ppt_y"/>
                                          </p:val>
                                        </p:tav>
                                        <p:tav tm="100000">
                                          <p:val>
                                            <p:strVal val="ppt_y"/>
                                          </p:val>
                                        </p:tav>
                                      </p:tavLst>
                                    </p:anim>
                                    <p:set>
                                      <p:cBhvr>
                                        <p:cTn id="10" dur="1" fill="hold">
                                          <p:stCondLst>
                                            <p:cond delay="2999"/>
                                          </p:stCondLst>
                                        </p:cTn>
                                        <p:tgtEl>
                                          <p:spTgt spid="23559"/>
                                        </p:tgtEl>
                                        <p:attrNameLst>
                                          <p:attrName>style.visibility</p:attrName>
                                        </p:attrNameLst>
                                      </p:cBhvr>
                                      <p:to>
                                        <p:strVal val="hidden"/>
                                      </p:to>
                                    </p:set>
                                  </p:childTnLst>
                                </p:cTn>
                              </p:par>
                            </p:childTnLst>
                          </p:cTn>
                        </p:par>
                        <p:par>
                          <p:cTn id="11" fill="hold" nodeType="afterGroup">
                            <p:stCondLst>
                              <p:cond delay="3000"/>
                            </p:stCondLst>
                            <p:childTnLst>
                              <p:par>
                                <p:cTn id="12" presetID="2" presetClass="entr" presetSubtype="4" fill="hold" grpId="0" nodeType="afterEffect">
                                  <p:stCondLst>
                                    <p:cond delay="0"/>
                                  </p:stCondLst>
                                  <p:childTnLst>
                                    <p:set>
                                      <p:cBhvr>
                                        <p:cTn id="13" dur="1" fill="hold">
                                          <p:stCondLst>
                                            <p:cond delay="0"/>
                                          </p:stCondLst>
                                        </p:cTn>
                                        <p:tgtEl>
                                          <p:spTgt spid="23556"/>
                                        </p:tgtEl>
                                        <p:attrNameLst>
                                          <p:attrName>style.visibility</p:attrName>
                                        </p:attrNameLst>
                                      </p:cBhvr>
                                      <p:to>
                                        <p:strVal val="visible"/>
                                      </p:to>
                                    </p:set>
                                    <p:anim calcmode="lin" valueType="num">
                                      <p:cBhvr additive="base">
                                        <p:cTn id="14" dur="5000" fill="hold"/>
                                        <p:tgtEl>
                                          <p:spTgt spid="23556"/>
                                        </p:tgtEl>
                                        <p:attrNameLst>
                                          <p:attrName>ppt_x</p:attrName>
                                        </p:attrNameLst>
                                      </p:cBhvr>
                                      <p:tavLst>
                                        <p:tav tm="0">
                                          <p:val>
                                            <p:strVal val="#ppt_x"/>
                                          </p:val>
                                        </p:tav>
                                        <p:tav tm="100000">
                                          <p:val>
                                            <p:strVal val="#ppt_x"/>
                                          </p:val>
                                        </p:tav>
                                      </p:tavLst>
                                    </p:anim>
                                    <p:anim calcmode="lin" valueType="num">
                                      <p:cBhvr additive="base">
                                        <p:cTn id="15" dur="5000" fill="hold"/>
                                        <p:tgtEl>
                                          <p:spTgt spid="2355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6"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606776" y="1700810"/>
            <a:ext cx="6801344" cy="3046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a:r>
              <a:rPr lang="es-ES" altLang="es-ES" sz="2400" b="1" i="1" dirty="0">
                <a:solidFill>
                  <a:srgbClr val="FFFF00"/>
                </a:solidFill>
                <a:latin typeface="+mj-lt"/>
              </a:rPr>
              <a:t>¿Qué es el tiempo? Esta pregunta no es fácil de responder como tampoco lo es contestar a ¿cómo percibimos el paso del tiempo? Para intentar responder a esta última cuestión desde la psicología nos basaremos en los ritmos biológicos, uno de los campos de investigación en la psicología del tiempo.</a:t>
            </a:r>
          </a:p>
          <a:p>
            <a:pPr algn="ctr"/>
            <a:endParaRPr lang="es-ES" altLang="es-ES" sz="2400" b="1" i="1" dirty="0">
              <a:solidFill>
                <a:srgbClr val="FF0000"/>
              </a:solidFill>
              <a:latin typeface="+mj-lt"/>
            </a:endParaRP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7551" y="5306266"/>
            <a:ext cx="1611072" cy="1366752"/>
          </a:xfrm>
          <a:prstGeom prst="rect">
            <a:avLst/>
          </a:prstGeom>
          <a:noFill/>
        </p:spPr>
      </p:pic>
    </p:spTree>
    <p:extLst>
      <p:ext uri="{BB962C8B-B14F-4D97-AF65-F5344CB8AC3E}">
        <p14:creationId xmlns:p14="http://schemas.microsoft.com/office/powerpoint/2010/main" val="511187396"/>
      </p:ext>
    </p:extLst>
  </p:cSld>
  <p:clrMapOvr>
    <a:masterClrMapping/>
  </p:clrMapOvr>
  <mc:AlternateContent xmlns:mc="http://schemas.openxmlformats.org/markup-compatibility/2006" xmlns:p14="http://schemas.microsoft.com/office/powerpoint/2010/main">
    <mc:Choice Requires="p14">
      <p:transition spd="slow" p14:dur="4000" advTm="22000">
        <p14:vortex dir="r"/>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j"/>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225088" cy="6858000"/>
          </a:xfrm>
          <a:prstGeom prst="rect">
            <a:avLst/>
          </a:prstGeom>
          <a:noFill/>
          <a:extLst>
            <a:ext uri="{909E8E84-426E-40DD-AFC4-6F175D3DCCD1}">
              <a14:hiddenFill xmlns:a14="http://schemas.microsoft.com/office/drawing/2010/main">
                <a:solidFill>
                  <a:srgbClr val="FFFFFF"/>
                </a:solidFill>
              </a14:hiddenFill>
            </a:ext>
          </a:extLst>
        </p:spPr>
      </p:pic>
      <p:sp>
        <p:nvSpPr>
          <p:cNvPr id="19459" name="Text Box 3"/>
          <p:cNvSpPr txBox="1">
            <a:spLocks noChangeArrowheads="1"/>
          </p:cNvSpPr>
          <p:nvPr/>
        </p:nvSpPr>
        <p:spPr bwMode="auto">
          <a:xfrm>
            <a:off x="6561098" y="3421063"/>
            <a:ext cx="3323154"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s-ES"/>
          </a:p>
        </p:txBody>
      </p:sp>
      <p:sp>
        <p:nvSpPr>
          <p:cNvPr id="19460" name="Text Box 4"/>
          <p:cNvSpPr txBox="1">
            <a:spLocks noChangeArrowheads="1"/>
          </p:cNvSpPr>
          <p:nvPr/>
        </p:nvSpPr>
        <p:spPr bwMode="auto">
          <a:xfrm>
            <a:off x="5677054" y="3789364"/>
            <a:ext cx="4260453" cy="1384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sz="2800" b="1" dirty="0">
                <a:solidFill>
                  <a:srgbClr val="FFFF00"/>
                </a:solidFill>
              </a:rPr>
              <a:t>Tenemos mucho menos </a:t>
            </a:r>
            <a:r>
              <a:rPr lang="es-ES" sz="2800" b="1" dirty="0" smtClean="0">
                <a:solidFill>
                  <a:srgbClr val="FFFF00"/>
                </a:solidFill>
              </a:rPr>
              <a:t>tiempo de </a:t>
            </a:r>
            <a:r>
              <a:rPr lang="es-ES" sz="2800" b="1" dirty="0">
                <a:solidFill>
                  <a:srgbClr val="FFFF00"/>
                </a:solidFill>
              </a:rPr>
              <a:t>lo que pensamos </a:t>
            </a:r>
            <a:endParaRPr lang="fr-FR" sz="2800" b="1" dirty="0">
              <a:solidFill>
                <a:srgbClr val="FFFF00"/>
              </a:solidFill>
            </a:endParaRPr>
          </a:p>
        </p:txBody>
      </p:sp>
      <p:pic>
        <p:nvPicPr>
          <p:cNvPr id="7" name="Picture 2" descr="Imagen relacionada"/>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0" y="-89110"/>
            <a:ext cx="10235786" cy="719051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4" presetClass="entr" presetSubtype="0" fill="hold" grpId="0" nodeType="withEffect">
                                  <p:stCondLst>
                                    <p:cond delay="0"/>
                                  </p:stCondLst>
                                  <p:iterate type="wd">
                                    <p:tmPct val="10000"/>
                                  </p:iterate>
                                  <p:childTnLst>
                                    <p:set>
                                      <p:cBhvr>
                                        <p:cTn id="6" dur="1" fill="hold">
                                          <p:stCondLst>
                                            <p:cond delay="0"/>
                                          </p:stCondLst>
                                        </p:cTn>
                                        <p:tgtEl>
                                          <p:spTgt spid="19460"/>
                                        </p:tgtEl>
                                        <p:attrNameLst>
                                          <p:attrName>style.visibility</p:attrName>
                                        </p:attrNameLst>
                                      </p:cBhvr>
                                      <p:to>
                                        <p:strVal val="visible"/>
                                      </p:to>
                                    </p:set>
                                    <p:anim from="(-#ppt_w/2)" to="(#ppt_x)" calcmode="lin" valueType="num">
                                      <p:cBhvr>
                                        <p:cTn id="7" dur="1800" fill="hold">
                                          <p:stCondLst>
                                            <p:cond delay="0"/>
                                          </p:stCondLst>
                                        </p:cTn>
                                        <p:tgtEl>
                                          <p:spTgt spid="19460"/>
                                        </p:tgtEl>
                                        <p:attrNameLst>
                                          <p:attrName>ppt_x</p:attrName>
                                        </p:attrNameLst>
                                      </p:cBhvr>
                                    </p:anim>
                                    <p:anim from="0" to="-1.0" calcmode="lin" valueType="num">
                                      <p:cBhvr>
                                        <p:cTn id="8" dur="600" decel="50000" autoRev="1" fill="hold">
                                          <p:stCondLst>
                                            <p:cond delay="1800"/>
                                          </p:stCondLst>
                                        </p:cTn>
                                        <p:tgtEl>
                                          <p:spTgt spid="19460"/>
                                        </p:tgtEl>
                                        <p:attrNameLst>
                                          <p:attrName>xshear</p:attrName>
                                        </p:attrNameLst>
                                      </p:cBhvr>
                                    </p:anim>
                                    <p:animScale>
                                      <p:cBhvr>
                                        <p:cTn id="9" dur="600" decel="100000" autoRev="1" fill="hold">
                                          <p:stCondLst>
                                            <p:cond delay="1800"/>
                                          </p:stCondLst>
                                        </p:cTn>
                                        <p:tgtEl>
                                          <p:spTgt spid="19460"/>
                                        </p:tgtEl>
                                      </p:cBhvr>
                                      <p:from x="100000" y="100000"/>
                                      <p:to x="80000" y="100000"/>
                                    </p:animScale>
                                    <p:anim by="(#ppt_h/3+#ppt_w*0.1)" calcmode="lin" valueType="num">
                                      <p:cBhvr additive="sum">
                                        <p:cTn id="10" dur="600" decel="100000" autoRev="1" fill="hold">
                                          <p:stCondLst>
                                            <p:cond delay="1800"/>
                                          </p:stCondLst>
                                        </p:cTn>
                                        <p:tgtEl>
                                          <p:spTgt spid="19460"/>
                                        </p:tgtEl>
                                        <p:attrNameLst>
                                          <p:attrName>ppt_x</p:attrName>
                                        </p:attrNameLst>
                                      </p:cBhvr>
                                    </p:anim>
                                  </p:childTnLst>
                                </p:cTn>
                              </p:par>
                              <p:par>
                                <p:cTn id="11" presetID="5" presetClass="exit" presetSubtype="10" fill="hold" nodeType="withEffect">
                                  <p:stCondLst>
                                    <p:cond delay="4750"/>
                                  </p:stCondLst>
                                  <p:childTnLst>
                                    <p:animEffect transition="out" filter="checkerboard(across)">
                                      <p:cBhvr>
                                        <p:cTn id="12" dur="1000"/>
                                        <p:tgtEl>
                                          <p:spTgt spid="7"/>
                                        </p:tgtEl>
                                      </p:cBhvr>
                                    </p:animEffect>
                                    <p:set>
                                      <p:cBhvr>
                                        <p:cTn id="13" dur="1" fill="hold">
                                          <p:stCondLst>
                                            <p:cond delay="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606776" y="1700810"/>
            <a:ext cx="6801344" cy="3785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a:endParaRPr lang="es-ES" altLang="es-ES" sz="2400" b="1" i="1" dirty="0">
              <a:solidFill>
                <a:srgbClr val="FFFF00"/>
              </a:solidFill>
              <a:latin typeface="+mj-lt"/>
            </a:endParaRPr>
          </a:p>
          <a:p>
            <a:pPr algn="ctr"/>
            <a:r>
              <a:rPr lang="es-ES" altLang="es-ES" sz="2400" b="1" i="1" dirty="0">
                <a:solidFill>
                  <a:srgbClr val="FFFF00"/>
                </a:solidFill>
                <a:latin typeface="+mj-lt"/>
              </a:rPr>
              <a:t>Según los estudios de los ritmos biológicos, podemos considerar que en nuestro cerebro existen distintos relojes. Cada uno de estos relojes tiene un ritmo diferente y está especializado en medir un rango de duración concreto. Ellos, junto con otros factores como la memoria y la atención son los que van a determinar cómo percibimos el paso del tiempo</a:t>
            </a:r>
            <a:r>
              <a:rPr lang="es-ES" altLang="es-ES" sz="2400" b="1" i="1" dirty="0" smtClean="0">
                <a:solidFill>
                  <a:srgbClr val="FFFF00"/>
                </a:solidFill>
                <a:latin typeface="+mj-lt"/>
              </a:rPr>
              <a:t>.</a:t>
            </a:r>
            <a:endParaRPr lang="es-ES" altLang="es-ES" sz="2400" b="1" i="1" dirty="0">
              <a:solidFill>
                <a:srgbClr val="FFFF00"/>
              </a:solidFill>
              <a:latin typeface="+mj-lt"/>
            </a:endParaRP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7551" y="5306266"/>
            <a:ext cx="1611072" cy="1366752"/>
          </a:xfrm>
          <a:prstGeom prst="rect">
            <a:avLst/>
          </a:prstGeom>
          <a:noFill/>
        </p:spPr>
      </p:pic>
    </p:spTree>
    <p:extLst>
      <p:ext uri="{BB962C8B-B14F-4D97-AF65-F5344CB8AC3E}">
        <p14:creationId xmlns:p14="http://schemas.microsoft.com/office/powerpoint/2010/main" val="2744753611"/>
      </p:ext>
    </p:extLst>
  </p:cSld>
  <p:clrMapOvr>
    <a:masterClrMapping/>
  </p:clrMapOvr>
  <mc:AlternateContent xmlns:mc="http://schemas.openxmlformats.org/markup-compatibility/2006" xmlns:p14="http://schemas.microsoft.com/office/powerpoint/2010/main">
    <mc:Choice Requires="p14">
      <p:transition spd="slow" p14:dur="4000" advTm="19000">
        <p14:vortex dir="r"/>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1" end="1"/>
                                            </p:txEl>
                                          </p:spTgt>
                                        </p:tgtEl>
                                        <p:attrNameLst>
                                          <p:attrName>style.color</p:attrName>
                                        </p:attrNameLst>
                                      </p:cBhvr>
                                      <p:by>
                                        <p:hsl h="-7200000" s="0" l="0"/>
                                      </p:by>
                                    </p:animClr>
                                    <p:animClr clrSpc="hsl" dir="cw">
                                      <p:cBhvr>
                                        <p:cTn id="7" dur="500" fill="hold"/>
                                        <p:tgtEl>
                                          <p:spTgt spid="2055">
                                            <p:txEl>
                                              <p:pRg st="1" end="1"/>
                                            </p:txEl>
                                          </p:spTgt>
                                        </p:tgtEl>
                                        <p:attrNameLst>
                                          <p:attrName>fillcolor</p:attrName>
                                        </p:attrNameLst>
                                      </p:cBhvr>
                                      <p:by>
                                        <p:hsl h="-7200000" s="0" l="0"/>
                                      </p:by>
                                    </p:animClr>
                                    <p:animClr clrSpc="hsl" dir="cw">
                                      <p:cBhvr>
                                        <p:cTn id="8" dur="500" fill="hold"/>
                                        <p:tgtEl>
                                          <p:spTgt spid="2055">
                                            <p:txEl>
                                              <p:pRg st="1" end="1"/>
                                            </p:txEl>
                                          </p:spTgt>
                                        </p:tgtEl>
                                        <p:attrNameLst>
                                          <p:attrName>stroke.color</p:attrName>
                                        </p:attrNameLst>
                                      </p:cBhvr>
                                      <p:by>
                                        <p:hsl h="-7200000" s="0" l="0"/>
                                      </p:by>
                                    </p:animClr>
                                    <p:set>
                                      <p:cBhvr>
                                        <p:cTn id="9" dur="500" fill="hold"/>
                                        <p:tgtEl>
                                          <p:spTgt spid="2055">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Desmotivaciones Con el paso del tiempo me he dado cuenta de una ..."/>
          <p:cNvPicPr>
            <a:picLocks noChangeAspect="1" noChangeArrowheads="1"/>
          </p:cNvPicPr>
          <p:nvPr/>
        </p:nvPicPr>
        <p:blipFill rotWithShape="1">
          <a:blip r:embed="rId2">
            <a:extLst>
              <a:ext uri="{28A0092B-C50C-407E-A947-70E740481C1C}">
                <a14:useLocalDpi xmlns:a14="http://schemas.microsoft.com/office/drawing/2010/main" val="0"/>
              </a:ext>
            </a:extLst>
          </a:blip>
          <a:srcRect l="7506" t="7944" r="8436" b="26754"/>
          <a:stretch/>
        </p:blipFill>
        <p:spPr bwMode="auto">
          <a:xfrm>
            <a:off x="0" y="-2"/>
            <a:ext cx="10225088" cy="6935447"/>
          </a:xfrm>
          <a:prstGeom prst="rect">
            <a:avLst/>
          </a:prstGeom>
          <a:noFill/>
          <a:extLst>
            <a:ext uri="{909E8E84-426E-40DD-AFC4-6F175D3DCCD1}">
              <a14:hiddenFill xmlns:a14="http://schemas.microsoft.com/office/drawing/2010/main">
                <a:solidFill>
                  <a:srgbClr val="FFFFFF"/>
                </a:solidFill>
              </a14:hiddenFill>
            </a:ext>
          </a:extLst>
        </p:spPr>
      </p:pic>
      <p:sp>
        <p:nvSpPr>
          <p:cNvPr id="2055" name="Text Box 7"/>
          <p:cNvSpPr txBox="1">
            <a:spLocks noChangeArrowheads="1"/>
          </p:cNvSpPr>
          <p:nvPr/>
        </p:nvSpPr>
        <p:spPr bwMode="auto">
          <a:xfrm>
            <a:off x="0" y="0"/>
            <a:ext cx="4552527"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a:endParaRPr lang="es-ES" altLang="es-ES" sz="2400" b="1" i="1" dirty="0">
              <a:solidFill>
                <a:srgbClr val="FFFF00"/>
              </a:solidFill>
              <a:latin typeface="+mj-lt"/>
            </a:endParaRPr>
          </a:p>
          <a:p>
            <a:pPr algn="ctr"/>
            <a:r>
              <a:rPr lang="es-ES" altLang="es-ES" sz="2400" b="1" i="1" dirty="0">
                <a:solidFill>
                  <a:srgbClr val="FFFF00"/>
                </a:solidFill>
                <a:latin typeface="+mj-lt"/>
              </a:rPr>
              <a:t>“Hay ladrones a los que no se castiga, pero que roban lo más preciado: el tiempo”.</a:t>
            </a:r>
          </a:p>
          <a:p>
            <a:pPr algn="ctr"/>
            <a:r>
              <a:rPr lang="es-ES" altLang="es-ES" sz="2400" b="1" i="1" dirty="0">
                <a:solidFill>
                  <a:srgbClr val="FFFF00"/>
                </a:solidFill>
                <a:latin typeface="+mj-lt"/>
              </a:rPr>
              <a:t>-Napoleón Bonaparte-</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57551" y="5306266"/>
            <a:ext cx="1611072" cy="1366752"/>
          </a:xfrm>
          <a:prstGeom prst="rect">
            <a:avLst/>
          </a:prstGeom>
          <a:noFill/>
        </p:spPr>
      </p:pic>
      <p:pic>
        <p:nvPicPr>
          <p:cNvPr id="6" name="Picture 2" descr="Resultado de imagen de GIF DE PANTONES"/>
          <p:cNvPicPr>
            <a:picLocks noChangeAspect="1" noChangeArrowheads="1" noCrop="1"/>
          </p:cNvPicPr>
          <p:nvPr/>
        </p:nvPicPr>
        <p:blipFill>
          <a:blip r:embed="rId4">
            <a:extLst>
              <a:ext uri="{28A0092B-C50C-407E-A947-70E740481C1C}">
                <a14:useLocalDpi xmlns:a14="http://schemas.microsoft.com/office/drawing/2010/main"/>
              </a:ext>
            </a:extLst>
          </a:blip>
          <a:srcRect/>
          <a:stretch>
            <a:fillRect/>
          </a:stretch>
        </p:blipFill>
        <p:spPr bwMode="auto">
          <a:xfrm>
            <a:off x="-235707" y="0"/>
            <a:ext cx="10460795" cy="71107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68413017"/>
      </p:ext>
    </p:extLst>
  </p:cSld>
  <p:clrMapOvr>
    <a:masterClrMapping/>
  </p:clrMapOvr>
  <mc:AlternateContent xmlns:mc="http://schemas.openxmlformats.org/markup-compatibility/2006" xmlns:p14="http://schemas.microsoft.com/office/powerpoint/2010/main">
    <mc:Choice Requires="p14">
      <p:transition spd="slow" p14:dur="4000" advTm="19000">
        <p14:vortex dir="r"/>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nodeType="withEffect">
                                  <p:stCondLst>
                                    <p:cond delay="4500"/>
                                  </p:stCondLst>
                                  <p:childTnLst>
                                    <p:anim calcmode="lin" valueType="num">
                                      <p:cBhvr>
                                        <p:cTn id="6" dur="1000"/>
                                        <p:tgtEl>
                                          <p:spTgt spid="6"/>
                                        </p:tgtEl>
                                        <p:attrNameLst>
                                          <p:attrName>ppt_w</p:attrName>
                                        </p:attrNameLst>
                                      </p:cBhvr>
                                      <p:tavLst>
                                        <p:tav tm="0">
                                          <p:val>
                                            <p:strVal val="ppt_w"/>
                                          </p:val>
                                        </p:tav>
                                        <p:tav tm="100000">
                                          <p:val>
                                            <p:fltVal val="0"/>
                                          </p:val>
                                        </p:tav>
                                      </p:tavLst>
                                    </p:anim>
                                    <p:anim calcmode="lin" valueType="num">
                                      <p:cBhvr>
                                        <p:cTn id="7" dur="1000"/>
                                        <p:tgtEl>
                                          <p:spTgt spid="6"/>
                                        </p:tgtEl>
                                        <p:attrNameLst>
                                          <p:attrName>ppt_h</p:attrName>
                                        </p:attrNameLst>
                                      </p:cBhvr>
                                      <p:tavLst>
                                        <p:tav tm="0">
                                          <p:val>
                                            <p:strVal val="ppt_h"/>
                                          </p:val>
                                        </p:tav>
                                        <p:tav tm="100000">
                                          <p:val>
                                            <p:fltVal val="0"/>
                                          </p:val>
                                        </p:tav>
                                      </p:tavLst>
                                    </p:anim>
                                    <p:animEffect transition="out" filter="fade">
                                      <p:cBhvr>
                                        <p:cTn id="8" dur="1000"/>
                                        <p:tgtEl>
                                          <p:spTgt spid="6"/>
                                        </p:tgtEl>
                                      </p:cBhvr>
                                    </p:animEffect>
                                    <p:set>
                                      <p:cBhvr>
                                        <p:cTn id="9" dur="1" fill="hold">
                                          <p:stCondLst>
                                            <p:cond delay="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El tiempo de Dios. – Jóvenes con Decisió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7200"/>
            <a:ext cx="10225088" cy="7004592"/>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7344792" y="5157192"/>
            <a:ext cx="2556669" cy="1015663"/>
          </a:xfrm>
          <a:prstGeom prst="rect">
            <a:avLst/>
          </a:prstGeom>
        </p:spPr>
        <p:txBody>
          <a:bodyPr wrap="square">
            <a:spAutoFit/>
          </a:bodyPr>
          <a:lstStyle/>
          <a:p>
            <a:pPr algn="r"/>
            <a:r>
              <a:rPr lang="es-ES" sz="2000" b="1" i="1" dirty="0">
                <a:solidFill>
                  <a:srgbClr val="FFFF00"/>
                </a:solidFill>
                <a:latin typeface="+mj-lt"/>
              </a:rPr>
              <a:t>La vejez y el paso del tiempo enseñan todas las cosas</a:t>
            </a:r>
          </a:p>
        </p:txBody>
      </p:sp>
      <p:pic>
        <p:nvPicPr>
          <p:cNvPr id="4" name="Picture 2" descr="Resultado de imagen de GIF DE PANTONES"/>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235707" y="0"/>
            <a:ext cx="10460795" cy="71107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3657390"/>
      </p:ext>
    </p:extLst>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nodeType="withEffect">
                                  <p:stCondLst>
                                    <p:cond delay="4500"/>
                                  </p:stCondLst>
                                  <p:childTnLst>
                                    <p:anim calcmode="lin" valueType="num">
                                      <p:cBhvr>
                                        <p:cTn id="6" dur="1000"/>
                                        <p:tgtEl>
                                          <p:spTgt spid="4"/>
                                        </p:tgtEl>
                                        <p:attrNameLst>
                                          <p:attrName>ppt_w</p:attrName>
                                        </p:attrNameLst>
                                      </p:cBhvr>
                                      <p:tavLst>
                                        <p:tav tm="0">
                                          <p:val>
                                            <p:strVal val="ppt_w"/>
                                          </p:val>
                                        </p:tav>
                                        <p:tav tm="100000">
                                          <p:val>
                                            <p:fltVal val="0"/>
                                          </p:val>
                                        </p:tav>
                                      </p:tavLst>
                                    </p:anim>
                                    <p:anim calcmode="lin" valueType="num">
                                      <p:cBhvr>
                                        <p:cTn id="7" dur="1000"/>
                                        <p:tgtEl>
                                          <p:spTgt spid="4"/>
                                        </p:tgtEl>
                                        <p:attrNameLst>
                                          <p:attrName>ppt_h</p:attrName>
                                        </p:attrNameLst>
                                      </p:cBhvr>
                                      <p:tavLst>
                                        <p:tav tm="0">
                                          <p:val>
                                            <p:strVal val="ppt_h"/>
                                          </p:val>
                                        </p:tav>
                                        <p:tav tm="100000">
                                          <p:val>
                                            <p:fltVal val="0"/>
                                          </p:val>
                                        </p:tav>
                                      </p:tavLst>
                                    </p:anim>
                                    <p:animEffect transition="out" filter="fade">
                                      <p:cBhvr>
                                        <p:cTn id="8" dur="1000"/>
                                        <p:tgtEl>
                                          <p:spTgt spid="4"/>
                                        </p:tgtEl>
                                      </p:cBhvr>
                                    </p:animEffect>
                                    <p:set>
                                      <p:cBhvr>
                                        <p:cTn id="9"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606776" y="1700810"/>
            <a:ext cx="6801344" cy="3785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a:endParaRPr lang="es-ES" altLang="es-ES" sz="2400" b="1" i="1" dirty="0">
              <a:solidFill>
                <a:srgbClr val="FFFF00"/>
              </a:solidFill>
              <a:latin typeface="+mj-lt"/>
            </a:endParaRPr>
          </a:p>
          <a:p>
            <a:pPr algn="ctr"/>
            <a:r>
              <a:rPr lang="es-ES" altLang="es-ES" sz="2400" b="1" i="1" dirty="0">
                <a:solidFill>
                  <a:srgbClr val="FFFF00"/>
                </a:solidFill>
                <a:latin typeface="+mj-lt"/>
              </a:rPr>
              <a:t>Uno de los relojes de los ritmos biológicos es el circadiano. Este reloj está sintonizado para medir las horas del día. La ubicación de este reloj la encontramos en el hipotálamo y se encarga de controlar los horarios de vigilia y sueño, y de la alimentación. Cuando realizamos viajes largos, este reloj se desajusta, es lo que llamamos “jet </a:t>
            </a:r>
            <a:r>
              <a:rPr lang="es-ES" altLang="es-ES" sz="2400" b="1" i="1" dirty="0" err="1">
                <a:solidFill>
                  <a:srgbClr val="FFFF00"/>
                </a:solidFill>
                <a:latin typeface="+mj-lt"/>
              </a:rPr>
              <a:t>lag</a:t>
            </a:r>
            <a:r>
              <a:rPr lang="es-ES" altLang="es-ES" sz="2400" b="1" i="1" dirty="0">
                <a:solidFill>
                  <a:srgbClr val="FFFF00"/>
                </a:solidFill>
                <a:latin typeface="+mj-lt"/>
              </a:rPr>
              <a:t>”</a:t>
            </a:r>
          </a:p>
          <a:p>
            <a:pPr algn="ctr"/>
            <a:endParaRPr lang="es-ES" altLang="es-ES" sz="2400" b="1" i="1" dirty="0">
              <a:solidFill>
                <a:srgbClr val="FF0000"/>
              </a:solidFill>
              <a:latin typeface="+mj-lt"/>
            </a:endParaRP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7551" y="5306266"/>
            <a:ext cx="1611072" cy="1366752"/>
          </a:xfrm>
          <a:prstGeom prst="rect">
            <a:avLst/>
          </a:prstGeom>
          <a:noFill/>
        </p:spPr>
      </p:pic>
    </p:spTree>
    <p:extLst>
      <p:ext uri="{BB962C8B-B14F-4D97-AF65-F5344CB8AC3E}">
        <p14:creationId xmlns:p14="http://schemas.microsoft.com/office/powerpoint/2010/main" val="3708393281"/>
      </p:ext>
    </p:extLst>
  </p:cSld>
  <p:clrMapOvr>
    <a:masterClrMapping/>
  </p:clrMapOvr>
  <mc:AlternateContent xmlns:mc="http://schemas.openxmlformats.org/markup-compatibility/2006" xmlns:p14="http://schemas.microsoft.com/office/powerpoint/2010/main">
    <mc:Choice Requires="p14">
      <p:transition spd="slow" p14:dur="4000" advTm="22000">
        <p14:vortex dir="r"/>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1" end="1"/>
                                            </p:txEl>
                                          </p:spTgt>
                                        </p:tgtEl>
                                        <p:attrNameLst>
                                          <p:attrName>style.color</p:attrName>
                                        </p:attrNameLst>
                                      </p:cBhvr>
                                      <p:by>
                                        <p:hsl h="-7200000" s="0" l="0"/>
                                      </p:by>
                                    </p:animClr>
                                    <p:animClr clrSpc="hsl" dir="cw">
                                      <p:cBhvr>
                                        <p:cTn id="7" dur="500" fill="hold"/>
                                        <p:tgtEl>
                                          <p:spTgt spid="2055">
                                            <p:txEl>
                                              <p:pRg st="1" end="1"/>
                                            </p:txEl>
                                          </p:spTgt>
                                        </p:tgtEl>
                                        <p:attrNameLst>
                                          <p:attrName>fillcolor</p:attrName>
                                        </p:attrNameLst>
                                      </p:cBhvr>
                                      <p:by>
                                        <p:hsl h="-7200000" s="0" l="0"/>
                                      </p:by>
                                    </p:animClr>
                                    <p:animClr clrSpc="hsl" dir="cw">
                                      <p:cBhvr>
                                        <p:cTn id="8" dur="500" fill="hold"/>
                                        <p:tgtEl>
                                          <p:spTgt spid="2055">
                                            <p:txEl>
                                              <p:pRg st="1" end="1"/>
                                            </p:txEl>
                                          </p:spTgt>
                                        </p:tgtEl>
                                        <p:attrNameLst>
                                          <p:attrName>stroke.color</p:attrName>
                                        </p:attrNameLst>
                                      </p:cBhvr>
                                      <p:by>
                                        <p:hsl h="-7200000" s="0" l="0"/>
                                      </p:by>
                                    </p:animClr>
                                    <p:set>
                                      <p:cBhvr>
                                        <p:cTn id="9" dur="500" fill="hold"/>
                                        <p:tgtEl>
                                          <p:spTgt spid="2055">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Ojo con un reloj"/>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225088" cy="7005343"/>
          </a:xfrm>
          <a:prstGeom prst="rect">
            <a:avLst/>
          </a:prstGeom>
          <a:noFill/>
          <a:extLst>
            <a:ext uri="{909E8E84-426E-40DD-AFC4-6F175D3DCCD1}">
              <a14:hiddenFill xmlns:a14="http://schemas.microsoft.com/office/drawing/2010/main">
                <a:solidFill>
                  <a:srgbClr val="FFFFFF"/>
                </a:solidFill>
              </a14:hiddenFill>
            </a:ext>
          </a:extLst>
        </p:spPr>
      </p:pic>
      <p:sp>
        <p:nvSpPr>
          <p:cNvPr id="19" name="18 Rectángulo"/>
          <p:cNvSpPr/>
          <p:nvPr/>
        </p:nvSpPr>
        <p:spPr>
          <a:xfrm>
            <a:off x="2214497" y="4572030"/>
            <a:ext cx="3010525"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219980" y="188640"/>
            <a:ext cx="3522870" cy="1497348"/>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Mucho Ojo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con tu tiempo</a:t>
            </a:r>
          </a:p>
        </p:txBody>
      </p:sp>
      <p:sp>
        <p:nvSpPr>
          <p:cNvPr id="13" name="12 Rectángulo"/>
          <p:cNvSpPr/>
          <p:nvPr/>
        </p:nvSpPr>
        <p:spPr>
          <a:xfrm>
            <a:off x="-5112543" y="-642966"/>
            <a:ext cx="5112544" cy="1015663"/>
          </a:xfrm>
          <a:prstGeom prst="rect">
            <a:avLst/>
          </a:prstGeom>
        </p:spPr>
        <p:txBody>
          <a:bodyPr>
            <a:spAutoFit/>
          </a:bodyPr>
          <a:lstStyle/>
          <a:p>
            <a:endParaRPr lang="es-ES" sz="6000" b="1" dirty="0"/>
          </a:p>
        </p:txBody>
      </p:sp>
      <p:pic>
        <p:nvPicPr>
          <p:cNvPr id="6" name="Picture 2" descr="Imagen relacionad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9200"/>
            <a:ext cx="10225088" cy="70986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5189612"/>
      </p:ext>
    </p:extLst>
  </p:cSld>
  <p:clrMapOvr>
    <a:masterClrMapping/>
  </p:clrMapOvr>
  <mc:AlternateContent xmlns:mc="http://schemas.openxmlformats.org/markup-compatibility/2006" xmlns:p14="http://schemas.microsoft.com/office/powerpoint/2010/main">
    <mc:Choice Requires="p14">
      <p:transition spd="slow" p14:dur="4000" advTm="9000">
        <p14:vortex dir="r"/>
      </p:transition>
    </mc:Choice>
    <mc:Fallback xmlns="">
      <p:transition spd="slow"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par>
                                <p:cTn id="16" presetID="21" presetClass="exit" presetSubtype="1" fill="hold" nodeType="withEffect">
                                  <p:stCondLst>
                                    <p:cond delay="1000"/>
                                  </p:stCondLst>
                                  <p:childTnLst>
                                    <p:animEffect transition="out" filter="wheel(1)">
                                      <p:cBhvr>
                                        <p:cTn id="17" dur="2000"/>
                                        <p:tgtEl>
                                          <p:spTgt spid="6"/>
                                        </p:tgtEl>
                                      </p:cBhvr>
                                    </p:animEffect>
                                    <p:set>
                                      <p:cBhvr>
                                        <p:cTn id="18" dur="1" fill="hold">
                                          <p:stCondLst>
                                            <p:cond delay="1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7" name="Picture 3" descr="b"/>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225088" cy="6858000"/>
          </a:xfrm>
          <a:prstGeom prst="rect">
            <a:avLst/>
          </a:prstGeom>
          <a:noFill/>
          <a:extLst>
            <a:ext uri="{909E8E84-426E-40DD-AFC4-6F175D3DCCD1}">
              <a14:hiddenFill xmlns:a14="http://schemas.microsoft.com/office/drawing/2010/main">
                <a:solidFill>
                  <a:srgbClr val="FFFFFF"/>
                </a:solidFill>
              </a14:hiddenFill>
            </a:ext>
          </a:extLst>
        </p:spPr>
      </p:pic>
      <p:sp>
        <p:nvSpPr>
          <p:cNvPr id="6148" name="Text Box 4"/>
          <p:cNvSpPr txBox="1">
            <a:spLocks noChangeArrowheads="1"/>
          </p:cNvSpPr>
          <p:nvPr/>
        </p:nvSpPr>
        <p:spPr bwMode="auto">
          <a:xfrm>
            <a:off x="1558616" y="296863"/>
            <a:ext cx="704750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s-ES"/>
          </a:p>
        </p:txBody>
      </p:sp>
      <p:sp>
        <p:nvSpPr>
          <p:cNvPr id="6150" name="Text Box 6"/>
          <p:cNvSpPr txBox="1">
            <a:spLocks noChangeArrowheads="1"/>
          </p:cNvSpPr>
          <p:nvPr/>
        </p:nvSpPr>
        <p:spPr bwMode="auto">
          <a:xfrm>
            <a:off x="5513185" y="288351"/>
            <a:ext cx="4430871" cy="1600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sz="2800" b="1" i="1" dirty="0">
                <a:solidFill>
                  <a:srgbClr val="FFFF00"/>
                </a:solidFill>
              </a:rPr>
              <a:t>Todo el mundo quiere una y otra vez</a:t>
            </a:r>
          </a:p>
          <a:p>
            <a:pPr algn="ctr">
              <a:spcBef>
                <a:spcPct val="50000"/>
              </a:spcBef>
            </a:pPr>
            <a:r>
              <a:rPr lang="fr-FR" sz="2800" b="1" i="1" dirty="0" smtClean="0">
                <a:solidFill>
                  <a:srgbClr val="FFFF00"/>
                </a:solidFill>
              </a:rPr>
              <a:t>Tiempo </a:t>
            </a:r>
            <a:r>
              <a:rPr lang="fr-FR" sz="2800" b="1" i="1" dirty="0">
                <a:solidFill>
                  <a:srgbClr val="FFFF00"/>
                </a:solidFill>
              </a:rPr>
              <a:t>para crecer ...</a:t>
            </a: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4" presetClass="entr" presetSubtype="0" fill="hold" grpId="0" nodeType="withEffect">
                                  <p:stCondLst>
                                    <p:cond delay="0"/>
                                  </p:stCondLst>
                                  <p:iterate type="wd">
                                    <p:tmPct val="10000"/>
                                  </p:iterate>
                                  <p:childTnLst>
                                    <p:set>
                                      <p:cBhvr>
                                        <p:cTn id="6" dur="1" fill="hold">
                                          <p:stCondLst>
                                            <p:cond delay="0"/>
                                          </p:stCondLst>
                                        </p:cTn>
                                        <p:tgtEl>
                                          <p:spTgt spid="6150"/>
                                        </p:tgtEl>
                                        <p:attrNameLst>
                                          <p:attrName>style.visibility</p:attrName>
                                        </p:attrNameLst>
                                      </p:cBhvr>
                                      <p:to>
                                        <p:strVal val="visible"/>
                                      </p:to>
                                    </p:set>
                                    <p:anim from="(-#ppt_w/2)" to="(#ppt_x)" calcmode="lin" valueType="num">
                                      <p:cBhvr>
                                        <p:cTn id="7" dur="1800" fill="hold">
                                          <p:stCondLst>
                                            <p:cond delay="0"/>
                                          </p:stCondLst>
                                        </p:cTn>
                                        <p:tgtEl>
                                          <p:spTgt spid="6150"/>
                                        </p:tgtEl>
                                        <p:attrNameLst>
                                          <p:attrName>ppt_x</p:attrName>
                                        </p:attrNameLst>
                                      </p:cBhvr>
                                    </p:anim>
                                    <p:anim from="0" to="-1.0" calcmode="lin" valueType="num">
                                      <p:cBhvr>
                                        <p:cTn id="8" dur="600" decel="50000" autoRev="1" fill="hold">
                                          <p:stCondLst>
                                            <p:cond delay="1800"/>
                                          </p:stCondLst>
                                        </p:cTn>
                                        <p:tgtEl>
                                          <p:spTgt spid="6150"/>
                                        </p:tgtEl>
                                        <p:attrNameLst>
                                          <p:attrName>xshear</p:attrName>
                                        </p:attrNameLst>
                                      </p:cBhvr>
                                    </p:anim>
                                    <p:animScale>
                                      <p:cBhvr>
                                        <p:cTn id="9" dur="600" decel="100000" autoRev="1" fill="hold">
                                          <p:stCondLst>
                                            <p:cond delay="1800"/>
                                          </p:stCondLst>
                                        </p:cTn>
                                        <p:tgtEl>
                                          <p:spTgt spid="6150"/>
                                        </p:tgtEl>
                                      </p:cBhvr>
                                      <p:from x="100000" y="100000"/>
                                      <p:to x="80000" y="100000"/>
                                    </p:animScale>
                                    <p:anim by="(#ppt_h/3+#ppt_w*0.1)" calcmode="lin" valueType="num">
                                      <p:cBhvr additive="sum">
                                        <p:cTn id="10" dur="600" decel="100000" autoRev="1" fill="hold">
                                          <p:stCondLst>
                                            <p:cond delay="1800"/>
                                          </p:stCondLst>
                                        </p:cTn>
                                        <p:tgtEl>
                                          <p:spTgt spid="6150"/>
                                        </p:tgtEl>
                                        <p:attrNameLst>
                                          <p:attrName>ppt_x</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5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26" y="0"/>
            <a:ext cx="10225088" cy="6858000"/>
          </a:xfrm>
          <a:prstGeom prst="rect">
            <a:avLst/>
          </a:prstGeom>
          <a:noFill/>
          <a:extLst>
            <a:ext uri="{909E8E84-426E-40DD-AFC4-6F175D3DCCD1}">
              <a14:hiddenFill xmlns:a14="http://schemas.microsoft.com/office/drawing/2010/main">
                <a:solidFill>
                  <a:srgbClr val="FFFFFF"/>
                </a:solidFill>
              </a14:hiddenFill>
            </a:ext>
          </a:extLst>
        </p:spPr>
      </p:pic>
      <p:sp>
        <p:nvSpPr>
          <p:cNvPr id="7171" name="Text Box 3"/>
          <p:cNvSpPr txBox="1">
            <a:spLocks noChangeArrowheads="1"/>
          </p:cNvSpPr>
          <p:nvPr/>
        </p:nvSpPr>
        <p:spPr bwMode="auto">
          <a:xfrm>
            <a:off x="1533763" y="381001"/>
            <a:ext cx="2934388"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fr-FR" sz="2800" b="1">
                <a:solidFill>
                  <a:srgbClr val="FFFF00"/>
                </a:solidFill>
              </a:rPr>
              <a:t>Para llorar ... </a:t>
            </a: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4" presetClass="entr" presetSubtype="0" fill="hold" grpId="0" nodeType="withEffect">
                                  <p:stCondLst>
                                    <p:cond delay="0"/>
                                  </p:stCondLst>
                                  <p:iterate type="wd">
                                    <p:tmPct val="10000"/>
                                  </p:iterate>
                                  <p:childTnLst>
                                    <p:set>
                                      <p:cBhvr>
                                        <p:cTn id="6" dur="1" fill="hold">
                                          <p:stCondLst>
                                            <p:cond delay="0"/>
                                          </p:stCondLst>
                                        </p:cTn>
                                        <p:tgtEl>
                                          <p:spTgt spid="7171"/>
                                        </p:tgtEl>
                                        <p:attrNameLst>
                                          <p:attrName>style.visibility</p:attrName>
                                        </p:attrNameLst>
                                      </p:cBhvr>
                                      <p:to>
                                        <p:strVal val="visible"/>
                                      </p:to>
                                    </p:set>
                                    <p:anim from="(-#ppt_w/2)" to="(#ppt_x)" calcmode="lin" valueType="num">
                                      <p:cBhvr>
                                        <p:cTn id="7" dur="1800" fill="hold">
                                          <p:stCondLst>
                                            <p:cond delay="0"/>
                                          </p:stCondLst>
                                        </p:cTn>
                                        <p:tgtEl>
                                          <p:spTgt spid="7171"/>
                                        </p:tgtEl>
                                        <p:attrNameLst>
                                          <p:attrName>ppt_x</p:attrName>
                                        </p:attrNameLst>
                                      </p:cBhvr>
                                    </p:anim>
                                    <p:anim from="0" to="-1.0" calcmode="lin" valueType="num">
                                      <p:cBhvr>
                                        <p:cTn id="8" dur="600" decel="50000" autoRev="1" fill="hold">
                                          <p:stCondLst>
                                            <p:cond delay="1800"/>
                                          </p:stCondLst>
                                        </p:cTn>
                                        <p:tgtEl>
                                          <p:spTgt spid="7171"/>
                                        </p:tgtEl>
                                        <p:attrNameLst>
                                          <p:attrName>xshear</p:attrName>
                                        </p:attrNameLst>
                                      </p:cBhvr>
                                    </p:anim>
                                    <p:animScale>
                                      <p:cBhvr>
                                        <p:cTn id="9" dur="600" decel="100000" autoRev="1" fill="hold">
                                          <p:stCondLst>
                                            <p:cond delay="1800"/>
                                          </p:stCondLst>
                                        </p:cTn>
                                        <p:tgtEl>
                                          <p:spTgt spid="7171"/>
                                        </p:tgtEl>
                                      </p:cBhvr>
                                      <p:from x="100000" y="100000"/>
                                      <p:to x="80000" y="100000"/>
                                    </p:animScale>
                                    <p:anim by="(#ppt_h/3+#ppt_w*0.1)" calcmode="lin" valueType="num">
                                      <p:cBhvr additive="sum">
                                        <p:cTn id="10" dur="600" decel="100000" autoRev="1" fill="hold">
                                          <p:stCondLst>
                                            <p:cond delay="1800"/>
                                          </p:stCondLst>
                                        </p:cTn>
                                        <p:tgtEl>
                                          <p:spTgt spid="7171"/>
                                        </p:tgtEl>
                                        <p:attrNameLst>
                                          <p:attrName>ppt_x</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6" name="Picture 4" descr="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225088" cy="6858000"/>
          </a:xfrm>
          <a:prstGeom prst="rect">
            <a:avLst/>
          </a:prstGeom>
          <a:noFill/>
          <a:extLst>
            <a:ext uri="{909E8E84-426E-40DD-AFC4-6F175D3DCCD1}">
              <a14:hiddenFill xmlns:a14="http://schemas.microsoft.com/office/drawing/2010/main">
                <a:solidFill>
                  <a:srgbClr val="FFFFFF"/>
                </a:solidFill>
              </a14:hiddenFill>
            </a:ext>
          </a:extLst>
        </p:spPr>
      </p:pic>
      <p:sp>
        <p:nvSpPr>
          <p:cNvPr id="8197" name="Text Box 5"/>
          <p:cNvSpPr txBox="1">
            <a:spLocks noChangeArrowheads="1"/>
          </p:cNvSpPr>
          <p:nvPr/>
        </p:nvSpPr>
        <p:spPr bwMode="auto">
          <a:xfrm>
            <a:off x="7446918" y="304801"/>
            <a:ext cx="2352125"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fr-CA" sz="2800" b="1">
                <a:solidFill>
                  <a:srgbClr val="FFFF00"/>
                </a:solidFill>
              </a:rPr>
              <a:t>Para Reir…</a:t>
            </a:r>
            <a:endParaRPr lang="fr-FR" sz="2800" b="1">
              <a:solidFill>
                <a:srgbClr val="FFFF00"/>
              </a:solidFill>
            </a:endParaRPr>
          </a:p>
        </p:txBody>
      </p:sp>
    </p:spTree>
  </p:cSld>
  <p:clrMapOvr>
    <a:masterClrMapping/>
  </p:clrMapOvr>
  <p:transition spd="slow" advTm="8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4" presetClass="entr" presetSubtype="0" fill="hold" grpId="0" nodeType="withEffect">
                                  <p:stCondLst>
                                    <p:cond delay="0"/>
                                  </p:stCondLst>
                                  <p:iterate type="wd">
                                    <p:tmPct val="10000"/>
                                  </p:iterate>
                                  <p:childTnLst>
                                    <p:set>
                                      <p:cBhvr>
                                        <p:cTn id="6" dur="1" fill="hold">
                                          <p:stCondLst>
                                            <p:cond delay="0"/>
                                          </p:stCondLst>
                                        </p:cTn>
                                        <p:tgtEl>
                                          <p:spTgt spid="8197"/>
                                        </p:tgtEl>
                                        <p:attrNameLst>
                                          <p:attrName>style.visibility</p:attrName>
                                        </p:attrNameLst>
                                      </p:cBhvr>
                                      <p:to>
                                        <p:strVal val="visible"/>
                                      </p:to>
                                    </p:set>
                                    <p:anim from="(-#ppt_w/2)" to="(#ppt_x)" calcmode="lin" valueType="num">
                                      <p:cBhvr>
                                        <p:cTn id="7" dur="1800" fill="hold">
                                          <p:stCondLst>
                                            <p:cond delay="0"/>
                                          </p:stCondLst>
                                        </p:cTn>
                                        <p:tgtEl>
                                          <p:spTgt spid="8197"/>
                                        </p:tgtEl>
                                        <p:attrNameLst>
                                          <p:attrName>ppt_x</p:attrName>
                                        </p:attrNameLst>
                                      </p:cBhvr>
                                    </p:anim>
                                    <p:anim from="0" to="-1.0" calcmode="lin" valueType="num">
                                      <p:cBhvr>
                                        <p:cTn id="8" dur="600" decel="50000" autoRev="1" fill="hold">
                                          <p:stCondLst>
                                            <p:cond delay="1800"/>
                                          </p:stCondLst>
                                        </p:cTn>
                                        <p:tgtEl>
                                          <p:spTgt spid="8197"/>
                                        </p:tgtEl>
                                        <p:attrNameLst>
                                          <p:attrName>xshear</p:attrName>
                                        </p:attrNameLst>
                                      </p:cBhvr>
                                    </p:anim>
                                    <p:animScale>
                                      <p:cBhvr>
                                        <p:cTn id="9" dur="600" decel="100000" autoRev="1" fill="hold">
                                          <p:stCondLst>
                                            <p:cond delay="1800"/>
                                          </p:stCondLst>
                                        </p:cTn>
                                        <p:tgtEl>
                                          <p:spTgt spid="8197"/>
                                        </p:tgtEl>
                                      </p:cBhvr>
                                      <p:from x="100000" y="100000"/>
                                      <p:to x="80000" y="100000"/>
                                    </p:animScale>
                                    <p:anim by="(#ppt_h/3+#ppt_w*0.1)" calcmode="lin" valueType="num">
                                      <p:cBhvr additive="sum">
                                        <p:cTn id="10" dur="600" decel="100000" autoRev="1" fill="hold">
                                          <p:stCondLst>
                                            <p:cond delay="1800"/>
                                          </p:stCondLst>
                                        </p:cTn>
                                        <p:tgtEl>
                                          <p:spTgt spid="8197"/>
                                        </p:tgtEl>
                                        <p:attrNameLst>
                                          <p:attrName>ppt_x</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6" name="Picture 6" desc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225088" cy="6858000"/>
          </a:xfrm>
          <a:prstGeom prst="rect">
            <a:avLst/>
          </a:prstGeom>
          <a:noFill/>
          <a:extLst>
            <a:ext uri="{909E8E84-426E-40DD-AFC4-6F175D3DCCD1}">
              <a14:hiddenFill xmlns:a14="http://schemas.microsoft.com/office/drawing/2010/main">
                <a:solidFill>
                  <a:srgbClr val="FFFFFF"/>
                </a:solidFill>
              </a14:hiddenFill>
            </a:ext>
          </a:extLst>
        </p:spPr>
      </p:pic>
      <p:sp>
        <p:nvSpPr>
          <p:cNvPr id="5127" name="Text Box 7"/>
          <p:cNvSpPr txBox="1">
            <a:spLocks noChangeArrowheads="1"/>
          </p:cNvSpPr>
          <p:nvPr/>
        </p:nvSpPr>
        <p:spPr bwMode="auto">
          <a:xfrm>
            <a:off x="596464" y="304801"/>
            <a:ext cx="9032161"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s-ES"/>
          </a:p>
        </p:txBody>
      </p:sp>
      <p:sp>
        <p:nvSpPr>
          <p:cNvPr id="2" name="1 CuadroTexto"/>
          <p:cNvSpPr txBox="1"/>
          <p:nvPr/>
        </p:nvSpPr>
        <p:spPr>
          <a:xfrm>
            <a:off x="7560816" y="488157"/>
            <a:ext cx="2380780" cy="523220"/>
          </a:xfrm>
          <a:prstGeom prst="rect">
            <a:avLst/>
          </a:prstGeom>
          <a:noFill/>
        </p:spPr>
        <p:txBody>
          <a:bodyPr wrap="none" rtlCol="0">
            <a:spAutoFit/>
          </a:bodyPr>
          <a:lstStyle/>
          <a:p>
            <a:r>
              <a:rPr lang="es-ES" sz="2800" b="1" i="1" dirty="0" smtClean="0">
                <a:solidFill>
                  <a:srgbClr val="FFFF00"/>
                </a:solidFill>
              </a:rPr>
              <a:t>Para gozar…</a:t>
            </a:r>
            <a:endParaRPr lang="es-ES" sz="2800" b="1" i="1" dirty="0">
              <a:solidFill>
                <a:srgbClr val="FFFF00"/>
              </a:solidFill>
            </a:endParaRPr>
          </a:p>
        </p:txBody>
      </p:sp>
    </p:spTree>
  </p:cSld>
  <p:clrMapOvr>
    <a:masterClrMapping/>
  </p:clrMapOvr>
  <p:transition spd="slow"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nodeType="with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225088" cy="6858000"/>
          </a:xfrm>
          <a:prstGeom prst="rect">
            <a:avLst/>
          </a:prstGeom>
          <a:noFill/>
          <a:extLst>
            <a:ext uri="{909E8E84-426E-40DD-AFC4-6F175D3DCCD1}">
              <a14:hiddenFill xmlns:a14="http://schemas.microsoft.com/office/drawing/2010/main">
                <a:solidFill>
                  <a:srgbClr val="FFFFFF"/>
                </a:solidFill>
              </a14:hiddenFill>
            </a:ext>
          </a:extLst>
        </p:spPr>
      </p:pic>
      <p:sp>
        <p:nvSpPr>
          <p:cNvPr id="9220" name="Text Box 4"/>
          <p:cNvSpPr txBox="1">
            <a:spLocks noChangeArrowheads="1"/>
          </p:cNvSpPr>
          <p:nvPr/>
        </p:nvSpPr>
        <p:spPr bwMode="auto">
          <a:xfrm>
            <a:off x="7446918" y="304801"/>
            <a:ext cx="2692961"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fr-CA" sz="2800" b="1">
                <a:solidFill>
                  <a:srgbClr val="FFFF00"/>
                </a:solidFill>
              </a:rPr>
              <a:t>Para amar…</a:t>
            </a:r>
            <a:endParaRPr lang="fr-FR" sz="2800" b="1">
              <a:solidFill>
                <a:srgbClr val="FFFF00"/>
              </a:solidFill>
            </a:endParaRP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4" presetClass="entr" presetSubtype="0" fill="hold" grpId="0" nodeType="withEffect">
                                  <p:stCondLst>
                                    <p:cond delay="0"/>
                                  </p:stCondLst>
                                  <p:iterate type="wd">
                                    <p:tmPct val="10000"/>
                                  </p:iterate>
                                  <p:childTnLst>
                                    <p:set>
                                      <p:cBhvr>
                                        <p:cTn id="6" dur="1" fill="hold">
                                          <p:stCondLst>
                                            <p:cond delay="0"/>
                                          </p:stCondLst>
                                        </p:cTn>
                                        <p:tgtEl>
                                          <p:spTgt spid="9220"/>
                                        </p:tgtEl>
                                        <p:attrNameLst>
                                          <p:attrName>style.visibility</p:attrName>
                                        </p:attrNameLst>
                                      </p:cBhvr>
                                      <p:to>
                                        <p:strVal val="visible"/>
                                      </p:to>
                                    </p:set>
                                    <p:anim from="(-#ppt_w/2)" to="(#ppt_x)" calcmode="lin" valueType="num">
                                      <p:cBhvr>
                                        <p:cTn id="7" dur="1800" fill="hold">
                                          <p:stCondLst>
                                            <p:cond delay="0"/>
                                          </p:stCondLst>
                                        </p:cTn>
                                        <p:tgtEl>
                                          <p:spTgt spid="9220"/>
                                        </p:tgtEl>
                                        <p:attrNameLst>
                                          <p:attrName>ppt_x</p:attrName>
                                        </p:attrNameLst>
                                      </p:cBhvr>
                                    </p:anim>
                                    <p:anim from="0" to="-1.0" calcmode="lin" valueType="num">
                                      <p:cBhvr>
                                        <p:cTn id="8" dur="600" decel="50000" autoRev="1" fill="hold">
                                          <p:stCondLst>
                                            <p:cond delay="1800"/>
                                          </p:stCondLst>
                                        </p:cTn>
                                        <p:tgtEl>
                                          <p:spTgt spid="9220"/>
                                        </p:tgtEl>
                                        <p:attrNameLst>
                                          <p:attrName>xshear</p:attrName>
                                        </p:attrNameLst>
                                      </p:cBhvr>
                                    </p:anim>
                                    <p:animScale>
                                      <p:cBhvr>
                                        <p:cTn id="9" dur="600" decel="100000" autoRev="1" fill="hold">
                                          <p:stCondLst>
                                            <p:cond delay="1800"/>
                                          </p:stCondLst>
                                        </p:cTn>
                                        <p:tgtEl>
                                          <p:spTgt spid="9220"/>
                                        </p:tgtEl>
                                      </p:cBhvr>
                                      <p:from x="100000" y="100000"/>
                                      <p:to x="80000" y="100000"/>
                                    </p:animScale>
                                    <p:anim by="(#ppt_h/3+#ppt_w*0.1)" calcmode="lin" valueType="num">
                                      <p:cBhvr additive="sum">
                                        <p:cTn id="10" dur="600" decel="100000" autoRev="1" fill="hold">
                                          <p:stCondLst>
                                            <p:cond delay="1800"/>
                                          </p:stCondLst>
                                        </p:cTn>
                                        <p:tgtEl>
                                          <p:spTgt spid="9220"/>
                                        </p:tgtEl>
                                        <p:attrNameLst>
                                          <p:attrName>ppt_x</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4" name="Picture 4" descr="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225088" cy="6858000"/>
          </a:xfrm>
          <a:prstGeom prst="rect">
            <a:avLst/>
          </a:prstGeom>
          <a:noFill/>
          <a:extLst>
            <a:ext uri="{909E8E84-426E-40DD-AFC4-6F175D3DCCD1}">
              <a14:hiddenFill xmlns:a14="http://schemas.microsoft.com/office/drawing/2010/main">
                <a:solidFill>
                  <a:srgbClr val="FFFFFF"/>
                </a:solidFill>
              </a14:hiddenFill>
            </a:ext>
          </a:extLst>
        </p:spPr>
      </p:pic>
      <p:sp>
        <p:nvSpPr>
          <p:cNvPr id="10245" name="Text Box 5"/>
          <p:cNvSpPr txBox="1">
            <a:spLocks noChangeArrowheads="1"/>
          </p:cNvSpPr>
          <p:nvPr/>
        </p:nvSpPr>
        <p:spPr bwMode="auto">
          <a:xfrm>
            <a:off x="5964635" y="381001"/>
            <a:ext cx="3408363"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fr-FR" sz="2800" b="1" dirty="0">
                <a:solidFill>
                  <a:srgbClr val="FFFF00"/>
                </a:solidFill>
              </a:rPr>
              <a:t>Para </a:t>
            </a:r>
            <a:r>
              <a:rPr lang="fr-FR" sz="2800" b="1" dirty="0" smtClean="0">
                <a:solidFill>
                  <a:srgbClr val="FFFF00"/>
                </a:solidFill>
              </a:rPr>
              <a:t>dejarse  </a:t>
            </a:r>
            <a:r>
              <a:rPr lang="fr-FR" sz="2800" b="1" dirty="0" err="1" smtClean="0">
                <a:solidFill>
                  <a:srgbClr val="FFFF00"/>
                </a:solidFill>
              </a:rPr>
              <a:t>ir</a:t>
            </a:r>
            <a:r>
              <a:rPr lang="fr-FR" sz="2800" b="1" dirty="0" smtClean="0">
                <a:solidFill>
                  <a:srgbClr val="FFFF00"/>
                </a:solidFill>
              </a:rPr>
              <a:t> </a:t>
            </a:r>
            <a:r>
              <a:rPr lang="fr-FR" sz="2800" b="1" dirty="0">
                <a:solidFill>
                  <a:srgbClr val="FFFF00"/>
                </a:solidFill>
              </a:rPr>
              <a:t>...</a:t>
            </a: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4" presetClass="entr" presetSubtype="0" fill="hold" grpId="0" nodeType="withEffect">
                                  <p:stCondLst>
                                    <p:cond delay="0"/>
                                  </p:stCondLst>
                                  <p:iterate type="wd">
                                    <p:tmPct val="10000"/>
                                  </p:iterate>
                                  <p:childTnLst>
                                    <p:set>
                                      <p:cBhvr>
                                        <p:cTn id="6" dur="1" fill="hold">
                                          <p:stCondLst>
                                            <p:cond delay="0"/>
                                          </p:stCondLst>
                                        </p:cTn>
                                        <p:tgtEl>
                                          <p:spTgt spid="10245"/>
                                        </p:tgtEl>
                                        <p:attrNameLst>
                                          <p:attrName>style.visibility</p:attrName>
                                        </p:attrNameLst>
                                      </p:cBhvr>
                                      <p:to>
                                        <p:strVal val="visible"/>
                                      </p:to>
                                    </p:set>
                                    <p:anim from="(-#ppt_w/2)" to="(#ppt_x)" calcmode="lin" valueType="num">
                                      <p:cBhvr>
                                        <p:cTn id="7" dur="1800" fill="hold">
                                          <p:stCondLst>
                                            <p:cond delay="0"/>
                                          </p:stCondLst>
                                        </p:cTn>
                                        <p:tgtEl>
                                          <p:spTgt spid="10245"/>
                                        </p:tgtEl>
                                        <p:attrNameLst>
                                          <p:attrName>ppt_x</p:attrName>
                                        </p:attrNameLst>
                                      </p:cBhvr>
                                    </p:anim>
                                    <p:anim from="0" to="-1.0" calcmode="lin" valueType="num">
                                      <p:cBhvr>
                                        <p:cTn id="8" dur="600" decel="50000" autoRev="1" fill="hold">
                                          <p:stCondLst>
                                            <p:cond delay="1800"/>
                                          </p:stCondLst>
                                        </p:cTn>
                                        <p:tgtEl>
                                          <p:spTgt spid="10245"/>
                                        </p:tgtEl>
                                        <p:attrNameLst>
                                          <p:attrName>xshear</p:attrName>
                                        </p:attrNameLst>
                                      </p:cBhvr>
                                    </p:anim>
                                    <p:animScale>
                                      <p:cBhvr>
                                        <p:cTn id="9" dur="600" decel="100000" autoRev="1" fill="hold">
                                          <p:stCondLst>
                                            <p:cond delay="1800"/>
                                          </p:stCondLst>
                                        </p:cTn>
                                        <p:tgtEl>
                                          <p:spTgt spid="10245"/>
                                        </p:tgtEl>
                                      </p:cBhvr>
                                      <p:from x="100000" y="100000"/>
                                      <p:to x="80000" y="100000"/>
                                    </p:animScale>
                                    <p:anim by="(#ppt_h/3+#ppt_w*0.1)" calcmode="lin" valueType="num">
                                      <p:cBhvr additive="sum">
                                        <p:cTn id="10" dur="600" decel="100000" autoRev="1" fill="hold">
                                          <p:stCondLst>
                                            <p:cond delay="1800"/>
                                          </p:stCondLst>
                                        </p:cTn>
                                        <p:tgtEl>
                                          <p:spTgt spid="10245"/>
                                        </p:tgtEl>
                                        <p:attrNameLst>
                                          <p:attrName>ppt_x</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1" name="Picture 3" descr="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225088" cy="6858000"/>
          </a:xfrm>
          <a:prstGeom prst="rect">
            <a:avLst/>
          </a:prstGeom>
          <a:noFill/>
          <a:extLst>
            <a:ext uri="{909E8E84-426E-40DD-AFC4-6F175D3DCCD1}">
              <a14:hiddenFill xmlns:a14="http://schemas.microsoft.com/office/drawing/2010/main">
                <a:solidFill>
                  <a:srgbClr val="FFFFFF"/>
                </a:solidFill>
              </a14:hiddenFill>
            </a:ext>
          </a:extLst>
        </p:spPr>
      </p:pic>
      <p:sp>
        <p:nvSpPr>
          <p:cNvPr id="12292" name="Text Box 4"/>
          <p:cNvSpPr txBox="1">
            <a:spLocks noChangeArrowheads="1"/>
          </p:cNvSpPr>
          <p:nvPr/>
        </p:nvSpPr>
        <p:spPr bwMode="auto">
          <a:xfrm>
            <a:off x="5918481" y="404813"/>
            <a:ext cx="3541502"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fr-FR" sz="2800" b="1" i="1" dirty="0">
                <a:solidFill>
                  <a:srgbClr val="7030A0"/>
                </a:solidFill>
              </a:rPr>
              <a:t>Para recuperar ... </a:t>
            </a:r>
          </a:p>
        </p:txBody>
      </p:sp>
    </p:spTree>
  </p:cSld>
  <p:clrMapOvr>
    <a:masterClrMapping/>
  </p:clrMapOvr>
  <p:transition spd="slow" advTm="10000">
    <p:sndAc>
      <p:stSnd>
        <p:snd r:embed="rId2" name="06 - Carlos Ponce - Estrellita.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4" presetClass="entr" presetSubtype="0" fill="hold" grpId="0" nodeType="withEffect">
                                  <p:stCondLst>
                                    <p:cond delay="0"/>
                                  </p:stCondLst>
                                  <p:iterate type="wd">
                                    <p:tmPct val="10000"/>
                                  </p:iterate>
                                  <p:childTnLst>
                                    <p:set>
                                      <p:cBhvr>
                                        <p:cTn id="6" dur="1" fill="hold">
                                          <p:stCondLst>
                                            <p:cond delay="0"/>
                                          </p:stCondLst>
                                        </p:cTn>
                                        <p:tgtEl>
                                          <p:spTgt spid="12292"/>
                                        </p:tgtEl>
                                        <p:attrNameLst>
                                          <p:attrName>style.visibility</p:attrName>
                                        </p:attrNameLst>
                                      </p:cBhvr>
                                      <p:to>
                                        <p:strVal val="visible"/>
                                      </p:to>
                                    </p:set>
                                    <p:anim from="(-#ppt_w/2)" to="(#ppt_x)" calcmode="lin" valueType="num">
                                      <p:cBhvr>
                                        <p:cTn id="7" dur="1800" fill="hold">
                                          <p:stCondLst>
                                            <p:cond delay="0"/>
                                          </p:stCondLst>
                                        </p:cTn>
                                        <p:tgtEl>
                                          <p:spTgt spid="12292"/>
                                        </p:tgtEl>
                                        <p:attrNameLst>
                                          <p:attrName>ppt_x</p:attrName>
                                        </p:attrNameLst>
                                      </p:cBhvr>
                                    </p:anim>
                                    <p:anim from="0" to="-1.0" calcmode="lin" valueType="num">
                                      <p:cBhvr>
                                        <p:cTn id="8" dur="600" decel="50000" autoRev="1" fill="hold">
                                          <p:stCondLst>
                                            <p:cond delay="1800"/>
                                          </p:stCondLst>
                                        </p:cTn>
                                        <p:tgtEl>
                                          <p:spTgt spid="12292"/>
                                        </p:tgtEl>
                                        <p:attrNameLst>
                                          <p:attrName>xshear</p:attrName>
                                        </p:attrNameLst>
                                      </p:cBhvr>
                                    </p:anim>
                                    <p:animScale>
                                      <p:cBhvr>
                                        <p:cTn id="9" dur="600" decel="100000" autoRev="1" fill="hold">
                                          <p:stCondLst>
                                            <p:cond delay="1800"/>
                                          </p:stCondLst>
                                        </p:cTn>
                                        <p:tgtEl>
                                          <p:spTgt spid="12292"/>
                                        </p:tgtEl>
                                      </p:cBhvr>
                                      <p:from x="100000" y="100000"/>
                                      <p:to x="80000" y="100000"/>
                                    </p:animScale>
                                    <p:anim by="(#ppt_h/3+#ppt_w*0.1)" calcmode="lin" valueType="num">
                                      <p:cBhvr additive="sum">
                                        <p:cTn id="10" dur="600" decel="100000" autoRev="1" fill="hold">
                                          <p:stCondLst>
                                            <p:cond delay="1800"/>
                                          </p:stCondLst>
                                        </p:cTn>
                                        <p:tgtEl>
                                          <p:spTgt spid="12292"/>
                                        </p:tgtEl>
                                        <p:attrNameLst>
                                          <p:attrName>ppt_x</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225088" cy="6858000"/>
          </a:xfrm>
          <a:prstGeom prst="rect">
            <a:avLst/>
          </a:prstGeom>
          <a:noFill/>
          <a:extLst>
            <a:ext uri="{909E8E84-426E-40DD-AFC4-6F175D3DCCD1}">
              <a14:hiddenFill xmlns:a14="http://schemas.microsoft.com/office/drawing/2010/main">
                <a:solidFill>
                  <a:srgbClr val="FFFFFF"/>
                </a:solidFill>
              </a14:hiddenFill>
            </a:ext>
          </a:extLst>
        </p:spPr>
      </p:pic>
      <p:sp>
        <p:nvSpPr>
          <p:cNvPr id="18435" name="Text Box 3"/>
          <p:cNvSpPr txBox="1">
            <a:spLocks noChangeArrowheads="1"/>
          </p:cNvSpPr>
          <p:nvPr/>
        </p:nvSpPr>
        <p:spPr bwMode="auto">
          <a:xfrm>
            <a:off x="6642757" y="533401"/>
            <a:ext cx="3326704"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fr-FR" sz="2800" b="1">
                <a:solidFill>
                  <a:srgbClr val="FFFF00"/>
                </a:solidFill>
              </a:rPr>
              <a:t>Para volar ...</a:t>
            </a: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4" presetClass="entr" presetSubtype="0" fill="hold" grpId="0" nodeType="withEffect">
                                  <p:stCondLst>
                                    <p:cond delay="0"/>
                                  </p:stCondLst>
                                  <p:iterate type="wd">
                                    <p:tmPct val="10000"/>
                                  </p:iterate>
                                  <p:childTnLst>
                                    <p:set>
                                      <p:cBhvr>
                                        <p:cTn id="6" dur="1" fill="hold">
                                          <p:stCondLst>
                                            <p:cond delay="0"/>
                                          </p:stCondLst>
                                        </p:cTn>
                                        <p:tgtEl>
                                          <p:spTgt spid="18435"/>
                                        </p:tgtEl>
                                        <p:attrNameLst>
                                          <p:attrName>style.visibility</p:attrName>
                                        </p:attrNameLst>
                                      </p:cBhvr>
                                      <p:to>
                                        <p:strVal val="visible"/>
                                      </p:to>
                                    </p:set>
                                    <p:anim from="(-#ppt_w/2)" to="(#ppt_x)" calcmode="lin" valueType="num">
                                      <p:cBhvr>
                                        <p:cTn id="7" dur="1800" fill="hold">
                                          <p:stCondLst>
                                            <p:cond delay="0"/>
                                          </p:stCondLst>
                                        </p:cTn>
                                        <p:tgtEl>
                                          <p:spTgt spid="18435"/>
                                        </p:tgtEl>
                                        <p:attrNameLst>
                                          <p:attrName>ppt_x</p:attrName>
                                        </p:attrNameLst>
                                      </p:cBhvr>
                                    </p:anim>
                                    <p:anim from="0" to="-1.0" calcmode="lin" valueType="num">
                                      <p:cBhvr>
                                        <p:cTn id="8" dur="600" decel="50000" autoRev="1" fill="hold">
                                          <p:stCondLst>
                                            <p:cond delay="1800"/>
                                          </p:stCondLst>
                                        </p:cTn>
                                        <p:tgtEl>
                                          <p:spTgt spid="18435"/>
                                        </p:tgtEl>
                                        <p:attrNameLst>
                                          <p:attrName>xshear</p:attrName>
                                        </p:attrNameLst>
                                      </p:cBhvr>
                                    </p:anim>
                                    <p:animScale>
                                      <p:cBhvr>
                                        <p:cTn id="9" dur="600" decel="100000" autoRev="1" fill="hold">
                                          <p:stCondLst>
                                            <p:cond delay="1800"/>
                                          </p:stCondLst>
                                        </p:cTn>
                                        <p:tgtEl>
                                          <p:spTgt spid="18435"/>
                                        </p:tgtEl>
                                      </p:cBhvr>
                                      <p:from x="100000" y="100000"/>
                                      <p:to x="80000" y="100000"/>
                                    </p:animScale>
                                    <p:anim by="(#ppt_h/3+#ppt_w*0.1)" calcmode="lin" valueType="num">
                                      <p:cBhvr additive="sum">
                                        <p:cTn id="10" dur="600" decel="100000" autoRev="1" fill="hold">
                                          <p:stCondLst>
                                            <p:cond delay="1800"/>
                                          </p:stCondLst>
                                        </p:cTn>
                                        <p:tgtEl>
                                          <p:spTgt spid="18435"/>
                                        </p:tgtEl>
                                        <p:attrNameLst>
                                          <p:attrName>ppt_x</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trippy 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35683" y="0"/>
            <a:ext cx="10225089" cy="6960370"/>
          </a:xfrm>
          <a:prstGeom prst="rect">
            <a:avLst/>
          </a:prstGeom>
          <a:noFill/>
          <a:extLst>
            <a:ext uri="{909E8E84-426E-40DD-AFC4-6F175D3DCCD1}">
              <a14:hiddenFill xmlns:a14="http://schemas.microsoft.com/office/drawing/2010/main">
                <a:solidFill>
                  <a:srgbClr val="FFFFFF"/>
                </a:solidFill>
              </a14:hiddenFill>
            </a:ext>
          </a:extLst>
        </p:spPr>
      </p:pic>
      <p:pic>
        <p:nvPicPr>
          <p:cNvPr id="8194" name="Picture 2" descr="Frases-de-tiempo-7 - Frases de la vida"/>
          <p:cNvPicPr>
            <a:picLocks noChangeAspect="1" noChangeArrowheads="1"/>
          </p:cNvPicPr>
          <p:nvPr/>
        </p:nvPicPr>
        <p:blipFill rotWithShape="1">
          <a:blip r:embed="rId4">
            <a:extLst>
              <a:ext uri="{28A0092B-C50C-407E-A947-70E740481C1C}">
                <a14:useLocalDpi xmlns:a14="http://schemas.microsoft.com/office/drawing/2010/main" val="0"/>
              </a:ext>
            </a:extLst>
          </a:blip>
          <a:srcRect l="1791" r="-1791" b="11255"/>
          <a:stretch/>
        </p:blipFill>
        <p:spPr bwMode="auto">
          <a:xfrm>
            <a:off x="1368128" y="-171400"/>
            <a:ext cx="7920880" cy="7029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5592437"/>
      </p:ext>
    </p:extLst>
  </p:cSld>
  <p:clrMapOvr>
    <a:masterClrMapping/>
  </p:clrMapOvr>
  <p:transition spd="slow" advTm="10000">
    <p:sndAc>
      <p:stSnd>
        <p:snd r:embed="rId2" name="Summertime.wav"/>
      </p:stSnd>
    </p:sndAc>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Las 100 Mejores Frases del Tiempo - Life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260" y="-4072"/>
            <a:ext cx="10341510" cy="6862071"/>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328568" y="394137"/>
            <a:ext cx="4392488" cy="1569660"/>
          </a:xfrm>
          <a:prstGeom prst="rect">
            <a:avLst/>
          </a:prstGeom>
        </p:spPr>
        <p:txBody>
          <a:bodyPr wrap="square">
            <a:spAutoFit/>
          </a:bodyPr>
          <a:lstStyle/>
          <a:p>
            <a:pPr algn="r"/>
            <a:r>
              <a:rPr lang="es-ES" sz="2400" b="1" i="1" dirty="0">
                <a:solidFill>
                  <a:srgbClr val="7030A0"/>
                </a:solidFill>
              </a:rPr>
              <a:t>Tu tiempo es limitado, así que no lo desperdicies viviendo la vida de otra </a:t>
            </a:r>
            <a:r>
              <a:rPr lang="es-ES" sz="2400" b="1" i="1" dirty="0" smtClean="0">
                <a:solidFill>
                  <a:srgbClr val="7030A0"/>
                </a:solidFill>
              </a:rPr>
              <a:t>persona.</a:t>
            </a:r>
            <a:endParaRPr lang="es-ES" sz="2400" b="1" i="1" dirty="0">
              <a:solidFill>
                <a:srgbClr val="7030A0"/>
              </a:solidFill>
            </a:endParaRPr>
          </a:p>
        </p:txBody>
      </p:sp>
    </p:spTree>
    <p:extLst>
      <p:ext uri="{BB962C8B-B14F-4D97-AF65-F5344CB8AC3E}">
        <p14:creationId xmlns:p14="http://schemas.microsoft.com/office/powerpoint/2010/main" val="367708265"/>
      </p:ext>
    </p:extLst>
  </p:cSld>
  <p:clrMapOvr>
    <a:masterClrMapping/>
  </p:clrMapOvr>
  <p:transition spd="slow" advTm="1000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Imagen relacionad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0" y="0"/>
            <a:ext cx="10235786"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AutoShape 2" descr="200 Frases sobre el TIEMPO (y el paso de los año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1030" name="Picture 6" descr="Cuando vence el registro de una marca? - Tus Marca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5763" y="421230"/>
            <a:ext cx="8984259" cy="59895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4652218"/>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4750"/>
                                  </p:stCondLst>
                                  <p:childTnLst>
                                    <p:animEffect transition="out" filter="checkerboard(across)">
                                      <p:cBhvr>
                                        <p:cTn id="6" dur="1000"/>
                                        <p:tgtEl>
                                          <p:spTgt spid="3"/>
                                        </p:tgtEl>
                                      </p:cBhvr>
                                    </p:animEffect>
                                    <p:set>
                                      <p:cBhvr>
                                        <p:cTn id="7" dur="1" fill="hold">
                                          <p:stCondLst>
                                            <p:cond delay="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225088" cy="6858000"/>
          </a:xfrm>
          <a:prstGeom prst="rect">
            <a:avLst/>
          </a:prstGeom>
          <a:noFill/>
          <a:extLst>
            <a:ext uri="{909E8E84-426E-40DD-AFC4-6F175D3DCCD1}">
              <a14:hiddenFill xmlns:a14="http://schemas.microsoft.com/office/drawing/2010/main">
                <a:solidFill>
                  <a:srgbClr val="FFFFFF"/>
                </a:solidFill>
              </a14:hiddenFill>
            </a:ext>
          </a:extLst>
        </p:spPr>
      </p:pic>
      <p:sp>
        <p:nvSpPr>
          <p:cNvPr id="16387" name="Text Box 3"/>
          <p:cNvSpPr txBox="1">
            <a:spLocks noChangeArrowheads="1"/>
          </p:cNvSpPr>
          <p:nvPr/>
        </p:nvSpPr>
        <p:spPr bwMode="auto">
          <a:xfrm>
            <a:off x="2556272" y="533400"/>
            <a:ext cx="5858123"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sz="2800" b="1">
                <a:solidFill>
                  <a:srgbClr val="FFFF00"/>
                </a:solidFill>
              </a:rPr>
              <a:t>Así que no pierdas ni un solo segundo de nuestras vidas.</a:t>
            </a: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4" presetClass="entr" presetSubtype="0" fill="hold" grpId="0" nodeType="withEffect">
                                  <p:stCondLst>
                                    <p:cond delay="0"/>
                                  </p:stCondLst>
                                  <p:iterate type="wd">
                                    <p:tmPct val="10000"/>
                                  </p:iterate>
                                  <p:childTnLst>
                                    <p:set>
                                      <p:cBhvr>
                                        <p:cTn id="6" dur="1" fill="hold">
                                          <p:stCondLst>
                                            <p:cond delay="0"/>
                                          </p:stCondLst>
                                        </p:cTn>
                                        <p:tgtEl>
                                          <p:spTgt spid="16387"/>
                                        </p:tgtEl>
                                        <p:attrNameLst>
                                          <p:attrName>style.visibility</p:attrName>
                                        </p:attrNameLst>
                                      </p:cBhvr>
                                      <p:to>
                                        <p:strVal val="visible"/>
                                      </p:to>
                                    </p:set>
                                    <p:anim from="(-#ppt_w/2)" to="(#ppt_x)" calcmode="lin" valueType="num">
                                      <p:cBhvr>
                                        <p:cTn id="7" dur="1800" fill="hold">
                                          <p:stCondLst>
                                            <p:cond delay="0"/>
                                          </p:stCondLst>
                                        </p:cTn>
                                        <p:tgtEl>
                                          <p:spTgt spid="16387"/>
                                        </p:tgtEl>
                                        <p:attrNameLst>
                                          <p:attrName>ppt_x</p:attrName>
                                        </p:attrNameLst>
                                      </p:cBhvr>
                                    </p:anim>
                                    <p:anim from="0" to="-1.0" calcmode="lin" valueType="num">
                                      <p:cBhvr>
                                        <p:cTn id="8" dur="600" decel="50000" autoRev="1" fill="hold">
                                          <p:stCondLst>
                                            <p:cond delay="1800"/>
                                          </p:stCondLst>
                                        </p:cTn>
                                        <p:tgtEl>
                                          <p:spTgt spid="16387"/>
                                        </p:tgtEl>
                                        <p:attrNameLst>
                                          <p:attrName>xshear</p:attrName>
                                        </p:attrNameLst>
                                      </p:cBhvr>
                                    </p:anim>
                                    <p:animScale>
                                      <p:cBhvr>
                                        <p:cTn id="9" dur="600" decel="100000" autoRev="1" fill="hold">
                                          <p:stCondLst>
                                            <p:cond delay="1800"/>
                                          </p:stCondLst>
                                        </p:cTn>
                                        <p:tgtEl>
                                          <p:spTgt spid="16387"/>
                                        </p:tgtEl>
                                      </p:cBhvr>
                                      <p:from x="100000" y="100000"/>
                                      <p:to x="80000" y="100000"/>
                                    </p:animScale>
                                    <p:anim by="(#ppt_h/3+#ppt_w*0.1)" calcmode="lin" valueType="num">
                                      <p:cBhvr additive="sum">
                                        <p:cTn id="10" dur="600" decel="100000" autoRev="1" fill="hold">
                                          <p:stCondLst>
                                            <p:cond delay="1800"/>
                                          </p:stCondLst>
                                        </p:cTn>
                                        <p:tgtEl>
                                          <p:spTgt spid="16387"/>
                                        </p:tgtEl>
                                        <p:attrNameLst>
                                          <p:attrName>ppt_x</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225088" cy="6858000"/>
          </a:xfrm>
          <a:prstGeom prst="rect">
            <a:avLst/>
          </a:prstGeom>
          <a:noFill/>
          <a:extLst>
            <a:ext uri="{909E8E84-426E-40DD-AFC4-6F175D3DCCD1}">
              <a14:hiddenFill xmlns:a14="http://schemas.microsoft.com/office/drawing/2010/main">
                <a:solidFill>
                  <a:srgbClr val="FFFFFF"/>
                </a:solidFill>
              </a14:hiddenFill>
            </a:ext>
          </a:extLst>
        </p:spPr>
      </p:pic>
      <p:sp>
        <p:nvSpPr>
          <p:cNvPr id="13315" name="Text Box 3"/>
          <p:cNvSpPr txBox="1">
            <a:spLocks noChangeArrowheads="1"/>
          </p:cNvSpPr>
          <p:nvPr/>
        </p:nvSpPr>
        <p:spPr bwMode="auto">
          <a:xfrm>
            <a:off x="5538590" y="381000"/>
            <a:ext cx="4260453" cy="1587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sz="2800" b="1">
                <a:solidFill>
                  <a:srgbClr val="FFFF00"/>
                </a:solidFill>
              </a:rPr>
              <a:t>Porque el tiempo perdido no volverá ...</a:t>
            </a:r>
          </a:p>
          <a:p>
            <a:pPr algn="ctr">
              <a:spcBef>
                <a:spcPct val="50000"/>
              </a:spcBef>
            </a:pPr>
            <a:endParaRPr lang="fr-FR" sz="2800" b="1">
              <a:solidFill>
                <a:srgbClr val="FFFF00"/>
              </a:solidFill>
            </a:endParaRP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4" presetClass="entr" presetSubtype="0" fill="hold" grpId="0" nodeType="withEffect">
                                  <p:stCondLst>
                                    <p:cond delay="0"/>
                                  </p:stCondLst>
                                  <p:iterate type="wd">
                                    <p:tmPct val="10000"/>
                                  </p:iterate>
                                  <p:childTnLst>
                                    <p:set>
                                      <p:cBhvr>
                                        <p:cTn id="6" dur="1" fill="hold">
                                          <p:stCondLst>
                                            <p:cond delay="0"/>
                                          </p:stCondLst>
                                        </p:cTn>
                                        <p:tgtEl>
                                          <p:spTgt spid="13315"/>
                                        </p:tgtEl>
                                        <p:attrNameLst>
                                          <p:attrName>style.visibility</p:attrName>
                                        </p:attrNameLst>
                                      </p:cBhvr>
                                      <p:to>
                                        <p:strVal val="visible"/>
                                      </p:to>
                                    </p:set>
                                    <p:anim from="(-#ppt_w/2)" to="(#ppt_x)" calcmode="lin" valueType="num">
                                      <p:cBhvr>
                                        <p:cTn id="7" dur="1800" fill="hold">
                                          <p:stCondLst>
                                            <p:cond delay="0"/>
                                          </p:stCondLst>
                                        </p:cTn>
                                        <p:tgtEl>
                                          <p:spTgt spid="13315"/>
                                        </p:tgtEl>
                                        <p:attrNameLst>
                                          <p:attrName>ppt_x</p:attrName>
                                        </p:attrNameLst>
                                      </p:cBhvr>
                                    </p:anim>
                                    <p:anim from="0" to="-1.0" calcmode="lin" valueType="num">
                                      <p:cBhvr>
                                        <p:cTn id="8" dur="600" decel="50000" autoRev="1" fill="hold">
                                          <p:stCondLst>
                                            <p:cond delay="1800"/>
                                          </p:stCondLst>
                                        </p:cTn>
                                        <p:tgtEl>
                                          <p:spTgt spid="13315"/>
                                        </p:tgtEl>
                                        <p:attrNameLst>
                                          <p:attrName>xshear</p:attrName>
                                        </p:attrNameLst>
                                      </p:cBhvr>
                                    </p:anim>
                                    <p:animScale>
                                      <p:cBhvr>
                                        <p:cTn id="9" dur="600" decel="100000" autoRev="1" fill="hold">
                                          <p:stCondLst>
                                            <p:cond delay="1800"/>
                                          </p:stCondLst>
                                        </p:cTn>
                                        <p:tgtEl>
                                          <p:spTgt spid="13315"/>
                                        </p:tgtEl>
                                      </p:cBhvr>
                                      <p:from x="100000" y="100000"/>
                                      <p:to x="80000" y="100000"/>
                                    </p:animScale>
                                    <p:anim by="(#ppt_h/3+#ppt_w*0.1)" calcmode="lin" valueType="num">
                                      <p:cBhvr additive="sum">
                                        <p:cTn id="10" dur="600" decel="100000" autoRev="1" fill="hold">
                                          <p:stCondLst>
                                            <p:cond delay="1800"/>
                                          </p:stCondLst>
                                        </p:cTn>
                                        <p:tgtEl>
                                          <p:spTgt spid="13315"/>
                                        </p:tgtEl>
                                        <p:attrNameLst>
                                          <p:attrName>ppt_x</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Tiemp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079" y="0"/>
            <a:ext cx="10414390" cy="6957392"/>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94660" y="367894"/>
            <a:ext cx="2541620" cy="1754326"/>
          </a:xfrm>
          <a:prstGeom prst="rect">
            <a:avLst/>
          </a:prstGeom>
        </p:spPr>
        <p:txBody>
          <a:bodyPr wrap="square">
            <a:spAutoFit/>
          </a:bodyPr>
          <a:lstStyle/>
          <a:p>
            <a:r>
              <a:rPr lang="es-ES" b="1" i="1" dirty="0">
                <a:solidFill>
                  <a:srgbClr val="FFFF00"/>
                </a:solidFill>
                <a:latin typeface="+mj-lt"/>
              </a:rPr>
              <a:t>Un minuto que pasa es irrecuperable. Conociendo esto, ¿cómo podemos malgastar tantas horas?</a:t>
            </a:r>
          </a:p>
        </p:txBody>
      </p:sp>
    </p:spTree>
    <p:extLst>
      <p:ext uri="{BB962C8B-B14F-4D97-AF65-F5344CB8AC3E}">
        <p14:creationId xmlns:p14="http://schemas.microsoft.com/office/powerpoint/2010/main" val="3398057027"/>
      </p:ext>
    </p:extLst>
  </p:cSld>
  <p:clrMapOvr>
    <a:masterClrMapping/>
  </p:clrMapOvr>
  <p:transition spd="slow" advTm="10000"/>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Frases sobre el paso del tiempo - Literat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59432"/>
            <a:ext cx="10225088" cy="762000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Imagen relacionad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9200"/>
            <a:ext cx="10225088" cy="70986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24065326"/>
      </p:ext>
    </p:extLst>
  </p:cSld>
  <p:clrMapOvr>
    <a:masterClrMapping/>
  </p:clrMapOvr>
  <mc:AlternateContent xmlns:mc="http://schemas.openxmlformats.org/markup-compatibility/2006" xmlns:p14="http://schemas.microsoft.com/office/powerpoint/2010/main">
    <mc:Choice Requires="p14">
      <p:transition spd="slow" p14:dur="1300" advTm="10000">
        <p14:pan dir="u"/>
      </p:transition>
    </mc:Choice>
    <mc:Fallback xmlns="">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1" fill="hold" nodeType="withEffect">
                                  <p:stCondLst>
                                    <p:cond delay="1000"/>
                                  </p:stCondLst>
                                  <p:childTnLst>
                                    <p:animEffect transition="out" filter="wheel(1)">
                                      <p:cBhvr>
                                        <p:cTn id="6" dur="2000"/>
                                        <p:tgtEl>
                                          <p:spTgt spid="3"/>
                                        </p:tgtEl>
                                      </p:cBhvr>
                                    </p:animEffect>
                                    <p:set>
                                      <p:cBhvr>
                                        <p:cTn id="7"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Resultado de imagen de GIF DE PANTONES"/>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235707" y="0"/>
            <a:ext cx="10460795" cy="7110732"/>
          </a:xfrm>
          <a:prstGeom prst="rect">
            <a:avLst/>
          </a:prstGeom>
          <a:noFill/>
          <a:extLst>
            <a:ext uri="{909E8E84-426E-40DD-AFC4-6F175D3DCCD1}">
              <a14:hiddenFill xmlns:a14="http://schemas.microsoft.com/office/drawing/2010/main">
                <a:solidFill>
                  <a:srgbClr val="FFFFFF"/>
                </a:solidFill>
              </a14:hiddenFill>
            </a:ext>
          </a:extLst>
        </p:spPr>
      </p:pic>
      <p:pic>
        <p:nvPicPr>
          <p:cNvPr id="6146" name="Picture 2" descr="El moroso consolida su posición con el paso del tiempo - Credit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4270" y="1052736"/>
            <a:ext cx="7560840" cy="5568449"/>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16000" y="297553"/>
            <a:ext cx="5328568" cy="707886"/>
          </a:xfrm>
          <a:prstGeom prst="rect">
            <a:avLst/>
          </a:prstGeom>
          <a:solidFill>
            <a:schemeClr val="tx1"/>
          </a:solidFill>
        </p:spPr>
        <p:txBody>
          <a:bodyPr wrap="square">
            <a:spAutoFit/>
          </a:bodyPr>
          <a:lstStyle/>
          <a:p>
            <a:r>
              <a:rPr lang="es-ES" sz="2000" b="1" i="1" dirty="0">
                <a:solidFill>
                  <a:srgbClr val="FFFF00"/>
                </a:solidFill>
              </a:rPr>
              <a:t>Si ves que el tiempo pasa y tú no avanzas, tal vez debas cambiar de hábitos.</a:t>
            </a:r>
          </a:p>
        </p:txBody>
      </p:sp>
    </p:spTree>
    <p:extLst>
      <p:ext uri="{BB962C8B-B14F-4D97-AF65-F5344CB8AC3E}">
        <p14:creationId xmlns:p14="http://schemas.microsoft.com/office/powerpoint/2010/main" val="2711811447"/>
      </p:ext>
    </p:extLst>
  </p:cSld>
  <p:clrMapOvr>
    <a:masterClrMapping/>
  </p:clrMapOvr>
  <p:transition spd="slow" advTm="8000"/>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trippy 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35683" y="0"/>
            <a:ext cx="10225089" cy="6960370"/>
          </a:xfrm>
          <a:prstGeom prst="rect">
            <a:avLst/>
          </a:prstGeom>
          <a:noFill/>
          <a:extLst>
            <a:ext uri="{909E8E84-426E-40DD-AFC4-6F175D3DCCD1}">
              <a14:hiddenFill xmlns:a14="http://schemas.microsoft.com/office/drawing/2010/main">
                <a:solidFill>
                  <a:srgbClr val="FFFFFF"/>
                </a:solidFill>
              </a14:hiddenFill>
            </a:ext>
          </a:extLst>
        </p:spPr>
      </p:pic>
      <p:pic>
        <p:nvPicPr>
          <p:cNvPr id="7170" name="Picture 2" descr="Frases-de-tiempo-2 - Frases de la vida"/>
          <p:cNvPicPr>
            <a:picLocks noChangeAspect="1" noChangeArrowheads="1"/>
          </p:cNvPicPr>
          <p:nvPr/>
        </p:nvPicPr>
        <p:blipFill rotWithShape="1">
          <a:blip r:embed="rId3">
            <a:extLst>
              <a:ext uri="{28A0092B-C50C-407E-A947-70E740481C1C}">
                <a14:useLocalDpi xmlns:a14="http://schemas.microsoft.com/office/drawing/2010/main" val="0"/>
              </a:ext>
            </a:extLst>
          </a:blip>
          <a:srcRect t="12854"/>
          <a:stretch/>
        </p:blipFill>
        <p:spPr bwMode="auto">
          <a:xfrm>
            <a:off x="1152104" y="-1"/>
            <a:ext cx="7840002" cy="69603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863102"/>
      </p:ext>
    </p:extLst>
  </p:cSld>
  <p:clrMapOvr>
    <a:masterClrMapping/>
  </p:clrMapOvr>
  <p:transition spd="slow" advTm="10000"/>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Vive el paso del tiempo"/>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3" name="AutoShape 4" descr="Vive el paso del tiempo"/>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3077" name="Picture 5" descr="C:\Users\Jose Luis\Desktop\eda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8055" y="-72048"/>
            <a:ext cx="10503504" cy="7929264"/>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07975" y="201916"/>
            <a:ext cx="6768752" cy="1015663"/>
          </a:xfrm>
          <a:prstGeom prst="rect">
            <a:avLst/>
          </a:prstGeom>
        </p:spPr>
        <p:txBody>
          <a:bodyPr wrap="square">
            <a:spAutoFit/>
          </a:bodyPr>
          <a:lstStyle/>
          <a:p>
            <a:r>
              <a:rPr lang="es-ES" sz="2000" b="1" i="1" dirty="0">
                <a:solidFill>
                  <a:srgbClr val="FFFF00"/>
                </a:solidFill>
                <a:latin typeface="+mj-lt"/>
              </a:rPr>
              <a:t>Con el paso del tiempo, la mente las cubre con cicatrices y el dolor disminuye, pero nunca desaparece.</a:t>
            </a:r>
          </a:p>
        </p:txBody>
      </p:sp>
    </p:spTree>
    <p:extLst>
      <p:ext uri="{BB962C8B-B14F-4D97-AF65-F5344CB8AC3E}">
        <p14:creationId xmlns:p14="http://schemas.microsoft.com/office/powerpoint/2010/main" val="1197212702"/>
      </p:ext>
    </p:extLst>
  </p:cSld>
  <p:clrMapOvr>
    <a:masterClrMapping/>
  </p:clrMapOvr>
  <p:transition spd="slow" advTm="10000"/>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Reflexiones con el paso del tiempo - Forum Libert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1" y="0"/>
            <a:ext cx="10225629" cy="7012289"/>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43992" y="260648"/>
            <a:ext cx="5111750" cy="1569660"/>
          </a:xfrm>
          <a:prstGeom prst="rect">
            <a:avLst/>
          </a:prstGeom>
        </p:spPr>
        <p:txBody>
          <a:bodyPr>
            <a:spAutoFit/>
          </a:bodyPr>
          <a:lstStyle/>
          <a:p>
            <a:r>
              <a:rPr lang="es-ES" sz="2400" b="1" i="1" dirty="0">
                <a:solidFill>
                  <a:srgbClr val="FFFF00"/>
                </a:solidFill>
              </a:rPr>
              <a:t>No perdamos nada de nuestro tiempo; quizá los hubo más bellos, pero este es el nuestro (Jean Paul </a:t>
            </a:r>
            <a:r>
              <a:rPr lang="es-ES" sz="2400" b="1" i="1" dirty="0" smtClean="0">
                <a:solidFill>
                  <a:srgbClr val="FFFF00"/>
                </a:solidFill>
              </a:rPr>
              <a:t>Sartre)</a:t>
            </a:r>
            <a:endParaRPr lang="es-ES" sz="2400" b="1" i="1" dirty="0">
              <a:solidFill>
                <a:srgbClr val="FFFF00"/>
              </a:solidFill>
            </a:endParaRPr>
          </a:p>
        </p:txBody>
      </p:sp>
    </p:spTree>
    <p:extLst>
      <p:ext uri="{BB962C8B-B14F-4D97-AF65-F5344CB8AC3E}">
        <p14:creationId xmlns:p14="http://schemas.microsoft.com/office/powerpoint/2010/main" val="1025308506"/>
      </p:ext>
    </p:extLst>
  </p:cSld>
  <p:clrMapOvr>
    <a:masterClrMapping/>
  </p:clrMapOvr>
  <p:transition spd="slow" advTm="10000"/>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Imagen relacionada"/>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9200"/>
            <a:ext cx="10225088" cy="7098659"/>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El Paso Del Tiempo El Concepto Del Hombre. Ilustración De La Vida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5963" y="1204302"/>
            <a:ext cx="8508357" cy="5328617"/>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43993" y="188640"/>
            <a:ext cx="3384376" cy="1015663"/>
          </a:xfrm>
          <a:prstGeom prst="rect">
            <a:avLst/>
          </a:prstGeom>
          <a:solidFill>
            <a:schemeClr val="tx1"/>
          </a:solidFill>
        </p:spPr>
        <p:txBody>
          <a:bodyPr wrap="square">
            <a:spAutoFit/>
          </a:bodyPr>
          <a:lstStyle/>
          <a:p>
            <a:r>
              <a:rPr lang="es-ES" sz="2000" b="1" i="1" dirty="0">
                <a:solidFill>
                  <a:srgbClr val="FFFF00"/>
                </a:solidFill>
              </a:rPr>
              <a:t>El futuro llegó y pasó de la forma desalentadora en la que pasan los futuros.</a:t>
            </a:r>
          </a:p>
        </p:txBody>
      </p:sp>
    </p:spTree>
    <p:extLst>
      <p:ext uri="{BB962C8B-B14F-4D97-AF65-F5344CB8AC3E}">
        <p14:creationId xmlns:p14="http://schemas.microsoft.com/office/powerpoint/2010/main" val="940177902"/>
      </p:ext>
    </p:extLst>
  </p:cSld>
  <p:clrMapOvr>
    <a:masterClrMapping/>
  </p:clrMapOvr>
  <p:transition spd="slow" advTm="10000"/>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Personas que de milagro se salvaron de no aparecer en “1000 ..."/>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31273"/>
            <a:ext cx="10268861" cy="6889273"/>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70993" y="4653136"/>
            <a:ext cx="5589623" cy="1785104"/>
          </a:xfrm>
          <a:prstGeom prst="rect">
            <a:avLst/>
          </a:prstGeom>
        </p:spPr>
        <p:txBody>
          <a:bodyPr wrap="square">
            <a:spAutoFit/>
          </a:bodyPr>
          <a:lstStyle/>
          <a:p>
            <a:r>
              <a:rPr lang="es-ES" sz="2800" b="1" i="1" dirty="0">
                <a:solidFill>
                  <a:srgbClr val="FFFF00"/>
                </a:solidFill>
              </a:rPr>
              <a:t>No era día de morir</a:t>
            </a:r>
          </a:p>
          <a:p>
            <a:r>
              <a:rPr lang="es-ES" b="1" i="1" dirty="0" smtClean="0">
                <a:solidFill>
                  <a:srgbClr val="FFFF00"/>
                </a:solidFill>
              </a:rPr>
              <a:t>¿</a:t>
            </a:r>
            <a:r>
              <a:rPr lang="es-ES" b="1" i="1" dirty="0">
                <a:solidFill>
                  <a:srgbClr val="FFFF00"/>
                </a:solidFill>
              </a:rPr>
              <a:t>Qué es el tiempo? Si nadie me lo pregunta, </a:t>
            </a:r>
            <a:endParaRPr lang="es-ES" b="1" i="1" dirty="0" smtClean="0">
              <a:solidFill>
                <a:srgbClr val="FFFF00"/>
              </a:solidFill>
            </a:endParaRPr>
          </a:p>
          <a:p>
            <a:r>
              <a:rPr lang="es-ES" b="1" i="1" dirty="0" smtClean="0">
                <a:solidFill>
                  <a:srgbClr val="FFFF00"/>
                </a:solidFill>
              </a:rPr>
              <a:t>lo </a:t>
            </a:r>
            <a:r>
              <a:rPr lang="es-ES" b="1" i="1" dirty="0">
                <a:solidFill>
                  <a:srgbClr val="FFFF00"/>
                </a:solidFill>
              </a:rPr>
              <a:t>sé. Pero si tuviese que explicárselo a alguien no sabría como hacerlo (San Agustín)</a:t>
            </a:r>
          </a:p>
          <a:p>
            <a:r>
              <a:rPr lang="es-ES" b="1" i="1" dirty="0">
                <a:solidFill>
                  <a:srgbClr val="FFFF00"/>
                </a:solidFill>
              </a:rPr>
              <a:t>Un concepto muy difícil de explicar </a:t>
            </a:r>
            <a:r>
              <a:rPr lang="es-ES" b="1" i="1" dirty="0" smtClean="0">
                <a:solidFill>
                  <a:srgbClr val="FFFF00"/>
                </a:solidFill>
              </a:rPr>
              <a:t>con palabras. </a:t>
            </a:r>
            <a:endParaRPr lang="es-ES" sz="2800" b="1" i="1" dirty="0">
              <a:solidFill>
                <a:srgbClr val="FFFF00"/>
              </a:solidFill>
            </a:endParaRPr>
          </a:p>
        </p:txBody>
      </p:sp>
    </p:spTree>
    <p:extLst>
      <p:ext uri="{BB962C8B-B14F-4D97-AF65-F5344CB8AC3E}">
        <p14:creationId xmlns:p14="http://schemas.microsoft.com/office/powerpoint/2010/main" val="2901077115"/>
      </p:ext>
    </p:extLst>
  </p:cSld>
  <p:clrMapOvr>
    <a:masterClrMapping/>
  </p:clrMapOvr>
  <p:transition spd="slow" advTm="15000"/>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Área Visual - Blog de Arte y Diseño: Toyoi Yuuta. La vida ..."/>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328308" y="1340768"/>
            <a:ext cx="9576772" cy="5018674"/>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60016" y="170056"/>
            <a:ext cx="6984776" cy="923330"/>
          </a:xfrm>
          <a:prstGeom prst="rect">
            <a:avLst/>
          </a:prstGeom>
        </p:spPr>
        <p:txBody>
          <a:bodyPr wrap="square">
            <a:spAutoFit/>
          </a:bodyPr>
          <a:lstStyle/>
          <a:p>
            <a:r>
              <a:rPr lang="es-ES" b="1" i="1" dirty="0">
                <a:solidFill>
                  <a:srgbClr val="FFFF00"/>
                </a:solidFill>
              </a:rPr>
              <a:t>El tiempo es la divisa de tu vida. Es la única divisa que tienes, y solo tú puedes determinar cómo será gastada. Sé cuidadoso y no permitas que otras personas la gasten por </a:t>
            </a:r>
            <a:r>
              <a:rPr lang="es-ES" b="1" i="1" dirty="0" smtClean="0">
                <a:solidFill>
                  <a:srgbClr val="FFFF00"/>
                </a:solidFill>
              </a:rPr>
              <a:t>ti.</a:t>
            </a:r>
            <a:endParaRPr lang="es-ES" b="1" i="1" dirty="0">
              <a:solidFill>
                <a:srgbClr val="FFFF00"/>
              </a:solidFill>
            </a:endParaRPr>
          </a:p>
        </p:txBody>
      </p:sp>
    </p:spTree>
    <p:extLst>
      <p:ext uri="{BB962C8B-B14F-4D97-AF65-F5344CB8AC3E}">
        <p14:creationId xmlns:p14="http://schemas.microsoft.com/office/powerpoint/2010/main" val="1017458138"/>
      </p:ext>
    </p:extLst>
  </p:cSld>
  <p:clrMapOvr>
    <a:masterClrMapping/>
  </p:clrMapOvr>
  <p:transition spd="slow" advTm="14000"/>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leninhaviana | Aesthetic images, Clock, Writing inspiration"/>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1580"/>
            <a:ext cx="10225088" cy="685642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22579" y="287197"/>
            <a:ext cx="4241893" cy="1323439"/>
          </a:xfrm>
          <a:prstGeom prst="rect">
            <a:avLst/>
          </a:prstGeom>
        </p:spPr>
        <p:txBody>
          <a:bodyPr wrap="square">
            <a:spAutoFit/>
          </a:bodyPr>
          <a:lstStyle/>
          <a:p>
            <a:r>
              <a:rPr lang="es-ES" sz="2000" b="1" i="1" dirty="0">
                <a:solidFill>
                  <a:srgbClr val="FFFF00"/>
                </a:solidFill>
              </a:rPr>
              <a:t>Si dejas que pase el tiempo sin hacer nada, pronto te darás cuenta de que solo vas a vivir una única </a:t>
            </a:r>
            <a:r>
              <a:rPr lang="es-ES" sz="2000" b="1" i="1" dirty="0" smtClean="0">
                <a:solidFill>
                  <a:srgbClr val="FFFF00"/>
                </a:solidFill>
              </a:rPr>
              <a:t>vez.</a:t>
            </a:r>
            <a:endParaRPr lang="es-ES" sz="2000" b="1" i="1" dirty="0">
              <a:solidFill>
                <a:srgbClr val="FFFF00"/>
              </a:solidFill>
            </a:endParaRPr>
          </a:p>
        </p:txBody>
      </p:sp>
    </p:spTree>
    <p:extLst>
      <p:ext uri="{BB962C8B-B14F-4D97-AF65-F5344CB8AC3E}">
        <p14:creationId xmlns:p14="http://schemas.microsoft.com/office/powerpoint/2010/main" val="2591951573"/>
      </p:ext>
    </p:extLst>
  </p:cSld>
  <p:clrMapOvr>
    <a:masterClrMapping/>
  </p:clrMapOvr>
  <p:transition spd="slow" advTm="10000">
    <p:sndAc>
      <p:stSnd>
        <p:snd r:embed="rId2" name="06 - Carlos Ponce - Estrellita.wav"/>
      </p:stSnd>
    </p:sndAc>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GIF: El paso del tiempo. |"/>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576038" y="-91287"/>
            <a:ext cx="9075559" cy="532859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El tiempo pasa | Desmotivaciones"/>
          <p:cNvPicPr>
            <a:picLocks noChangeAspect="1" noChangeArrowheads="1"/>
          </p:cNvPicPr>
          <p:nvPr/>
        </p:nvPicPr>
        <p:blipFill rotWithShape="1">
          <a:blip r:embed="rId3">
            <a:extLst>
              <a:ext uri="{28A0092B-C50C-407E-A947-70E740481C1C}">
                <a14:useLocalDpi xmlns:a14="http://schemas.microsoft.com/office/drawing/2010/main" val="0"/>
              </a:ext>
            </a:extLst>
          </a:blip>
          <a:srcRect t="71128"/>
          <a:stretch/>
        </p:blipFill>
        <p:spPr bwMode="auto">
          <a:xfrm>
            <a:off x="576038" y="5237306"/>
            <a:ext cx="9075559" cy="17200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3041481"/>
      </p:ext>
    </p:extLst>
  </p:cSld>
  <p:clrMapOvr>
    <a:masterClrMapping/>
  </p:clrMapOvr>
  <p:transition spd="slow" advTm="23000"/>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 Mejores Frases y Reflexiones de la Vida - Frases con Emoción"/>
          <p:cNvPicPr>
            <a:picLocks noChangeAspect="1" noChangeArrowheads="1"/>
          </p:cNvPicPr>
          <p:nvPr/>
        </p:nvPicPr>
        <p:blipFill rotWithShape="1">
          <a:blip r:embed="rId2">
            <a:extLst>
              <a:ext uri="{28A0092B-C50C-407E-A947-70E740481C1C}">
                <a14:useLocalDpi xmlns:a14="http://schemas.microsoft.com/office/drawing/2010/main" val="0"/>
              </a:ext>
            </a:extLst>
          </a:blip>
          <a:srcRect b="15602"/>
          <a:stretch/>
        </p:blipFill>
        <p:spPr bwMode="auto">
          <a:xfrm>
            <a:off x="-1" y="0"/>
            <a:ext cx="10236627"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36977219"/>
      </p:ext>
    </p:extLst>
  </p:cSld>
  <p:clrMapOvr>
    <a:masterClrMapping/>
  </p:clrMapOvr>
  <p:transition spd="slow" advTm="10000"/>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Pin on Motivation"/>
          <p:cNvPicPr>
            <a:picLocks noChangeAspect="1" noChangeArrowheads="1"/>
          </p:cNvPicPr>
          <p:nvPr/>
        </p:nvPicPr>
        <p:blipFill rotWithShape="1">
          <a:blip r:embed="rId2">
            <a:extLst>
              <a:ext uri="{28A0092B-C50C-407E-A947-70E740481C1C}">
                <a14:useLocalDpi xmlns:a14="http://schemas.microsoft.com/office/drawing/2010/main" val="0"/>
              </a:ext>
            </a:extLst>
          </a:blip>
          <a:srcRect b="21448"/>
          <a:stretch/>
        </p:blipFill>
        <p:spPr bwMode="auto">
          <a:xfrm>
            <a:off x="0" y="-99393"/>
            <a:ext cx="10225088" cy="6957365"/>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Imagen relacionada"/>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53478" y="-99393"/>
            <a:ext cx="10235786" cy="71356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61648712"/>
      </p:ext>
    </p:extLst>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4750"/>
                                  </p:stCondLst>
                                  <p:childTnLst>
                                    <p:animEffect transition="out" filter="checkerboard(across)">
                                      <p:cBhvr>
                                        <p:cTn id="6" dur="1000"/>
                                        <p:tgtEl>
                                          <p:spTgt spid="3"/>
                                        </p:tgtEl>
                                      </p:cBhvr>
                                    </p:animEffect>
                                    <p:set>
                                      <p:cBhvr>
                                        <p:cTn id="7" dur="1" fill="hold">
                                          <p:stCondLst>
                                            <p:cond delay="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FRASES de TIEMPO 【 El Que pasa, de Amor y Perder el Tiempo 】"/>
          <p:cNvPicPr>
            <a:picLocks noChangeAspect="1" noChangeArrowheads="1"/>
          </p:cNvPicPr>
          <p:nvPr/>
        </p:nvPicPr>
        <p:blipFill rotWithShape="1">
          <a:blip r:embed="rId2">
            <a:extLst>
              <a:ext uri="{28A0092B-C50C-407E-A947-70E740481C1C}">
                <a14:useLocalDpi xmlns:a14="http://schemas.microsoft.com/office/drawing/2010/main" val="0"/>
              </a:ext>
            </a:extLst>
          </a:blip>
          <a:srcRect b="27112"/>
          <a:stretch/>
        </p:blipFill>
        <p:spPr bwMode="auto">
          <a:xfrm>
            <a:off x="1152104" y="215219"/>
            <a:ext cx="7776864" cy="6307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8234323"/>
      </p:ext>
    </p:extLst>
  </p:cSld>
  <p:clrMapOvr>
    <a:masterClrMapping/>
  </p:clrMapOvr>
  <p:transition spd="slow" advTm="10000"/>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Reflexiones en tiempos de Covid-19: El futuro pertenece a las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1082"/>
            <a:ext cx="10212530" cy="6879082"/>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88008" y="188640"/>
            <a:ext cx="3456384" cy="1631216"/>
          </a:xfrm>
          <a:prstGeom prst="rect">
            <a:avLst/>
          </a:prstGeom>
        </p:spPr>
        <p:txBody>
          <a:bodyPr wrap="square">
            <a:spAutoFit/>
          </a:bodyPr>
          <a:lstStyle/>
          <a:p>
            <a:r>
              <a:rPr lang="es-ES" sz="2000" b="1" i="1" dirty="0"/>
              <a:t> Los primeros cuarenta años de vida nos dan el texto; los treinta siguientes, el comentario (Arthur Schopenhauer)</a:t>
            </a:r>
          </a:p>
        </p:txBody>
      </p:sp>
    </p:spTree>
    <p:extLst>
      <p:ext uri="{BB962C8B-B14F-4D97-AF65-F5344CB8AC3E}">
        <p14:creationId xmlns:p14="http://schemas.microsoft.com/office/powerpoint/2010/main" val="3042528800"/>
      </p:ext>
    </p:extLst>
  </p:cSld>
  <p:clrMapOvr>
    <a:masterClrMapping/>
  </p:clrMapOvr>
  <p:transition spd="slow" advTm="12000"/>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ómo olvidar a alguien a quien am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9392"/>
            <a:ext cx="10441136" cy="6957392"/>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680496" y="446721"/>
            <a:ext cx="5364981" cy="707886"/>
          </a:xfrm>
          <a:prstGeom prst="rect">
            <a:avLst/>
          </a:prstGeom>
        </p:spPr>
        <p:txBody>
          <a:bodyPr wrap="square">
            <a:spAutoFit/>
          </a:bodyPr>
          <a:lstStyle/>
          <a:p>
            <a:pPr algn="r"/>
            <a:r>
              <a:rPr lang="es-ES" sz="2000" b="1" i="1" dirty="0">
                <a:solidFill>
                  <a:srgbClr val="FFFF00"/>
                </a:solidFill>
              </a:rPr>
              <a:t>Afortunado es el hombre que tiene tiempo para esperar (Calderón de la Barca)</a:t>
            </a:r>
          </a:p>
        </p:txBody>
      </p:sp>
      <p:pic>
        <p:nvPicPr>
          <p:cNvPr id="4" name="Picture 2" descr="Resultado de imagen de GIF DE PANTONES"/>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26392" y="-127369"/>
            <a:ext cx="10460795" cy="72101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21934019"/>
      </p:ext>
    </p:extLst>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nodeType="withEffect">
                                  <p:stCondLst>
                                    <p:cond delay="4500"/>
                                  </p:stCondLst>
                                  <p:childTnLst>
                                    <p:anim calcmode="lin" valueType="num">
                                      <p:cBhvr>
                                        <p:cTn id="6" dur="1000"/>
                                        <p:tgtEl>
                                          <p:spTgt spid="4"/>
                                        </p:tgtEl>
                                        <p:attrNameLst>
                                          <p:attrName>ppt_w</p:attrName>
                                        </p:attrNameLst>
                                      </p:cBhvr>
                                      <p:tavLst>
                                        <p:tav tm="0">
                                          <p:val>
                                            <p:strVal val="ppt_w"/>
                                          </p:val>
                                        </p:tav>
                                        <p:tav tm="100000">
                                          <p:val>
                                            <p:fltVal val="0"/>
                                          </p:val>
                                        </p:tav>
                                      </p:tavLst>
                                    </p:anim>
                                    <p:anim calcmode="lin" valueType="num">
                                      <p:cBhvr>
                                        <p:cTn id="7" dur="1000"/>
                                        <p:tgtEl>
                                          <p:spTgt spid="4"/>
                                        </p:tgtEl>
                                        <p:attrNameLst>
                                          <p:attrName>ppt_h</p:attrName>
                                        </p:attrNameLst>
                                      </p:cBhvr>
                                      <p:tavLst>
                                        <p:tav tm="0">
                                          <p:val>
                                            <p:strVal val="ppt_h"/>
                                          </p:val>
                                        </p:tav>
                                        <p:tav tm="100000">
                                          <p:val>
                                            <p:fltVal val="0"/>
                                          </p:val>
                                        </p:tav>
                                      </p:tavLst>
                                    </p:anim>
                                    <p:animEffect transition="out" filter="fade">
                                      <p:cBhvr>
                                        <p:cTn id="8" dur="1000"/>
                                        <p:tgtEl>
                                          <p:spTgt spid="4"/>
                                        </p:tgtEl>
                                      </p:cBhvr>
                                    </p:animEffect>
                                    <p:set>
                                      <p:cBhvr>
                                        <p:cTn id="9"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endParaRPr lang="es-ES"/>
          </a:p>
        </p:txBody>
      </p:sp>
      <p:sp>
        <p:nvSpPr>
          <p:cNvPr id="23555" name="Rectangle 3"/>
          <p:cNvSpPr>
            <a:spLocks noGrp="1" noChangeArrowheads="1"/>
          </p:cNvSpPr>
          <p:nvPr>
            <p:ph type="body" idx="1"/>
          </p:nvPr>
        </p:nvSpPr>
        <p:spPr/>
        <p:txBody>
          <a:bodyPr/>
          <a:lstStyle/>
          <a:p>
            <a:endParaRPr lang="es-ES"/>
          </a:p>
        </p:txBody>
      </p:sp>
      <p:pic>
        <p:nvPicPr>
          <p:cNvPr id="23556" name="Picture 4" descr="violet_12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225088"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3557" name="Picture 5" descr="slide0019_image039"/>
          <p:cNvPicPr>
            <a:picLocks noChangeAspect="1" noChangeArrowheads="1"/>
          </p:cNvPicPr>
          <p:nvPr/>
        </p:nvPicPr>
        <p:blipFill>
          <a:blip r:embed="rId4">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603564" y="476250"/>
            <a:ext cx="9097844" cy="5976938"/>
          </a:xfrm>
          <a:prstGeom prst="rect">
            <a:avLst/>
          </a:prstGeom>
          <a:noFill/>
          <a:effectLst>
            <a:outerShdw blurRad="50800" dist="50800" dir="5400000" algn="ctr" rotWithShape="0">
              <a:srgbClr val="FFFF00"/>
            </a:outerShdw>
          </a:effectLst>
          <a:extLst>
            <a:ext uri="{909E8E84-426E-40DD-AFC4-6F175D3DCCD1}">
              <a14:hiddenFill xmlns:a14="http://schemas.microsoft.com/office/drawing/2010/main">
                <a:solidFill>
                  <a:srgbClr val="FFFFFF"/>
                </a:solidFill>
              </a14:hiddenFill>
            </a:ext>
          </a:extLst>
        </p:spPr>
      </p:pic>
      <p:pic>
        <p:nvPicPr>
          <p:cNvPr id="23558" name="Picture 6" descr="slide0019_image039"/>
          <p:cNvPicPr>
            <a:picLocks noChangeAspect="1" noChangeArrowheads="1"/>
          </p:cNvPicPr>
          <p:nvPr/>
        </p:nvPicPr>
        <p:blipFill>
          <a:blip r:embed="rId5">
            <a:duotone>
              <a:schemeClr val="accent1">
                <a:shade val="45000"/>
                <a:satMod val="135000"/>
              </a:schemeClr>
              <a:prstClr val="white"/>
            </a:duotone>
            <a:extLst>
              <a:ext uri="{BEBA8EAE-BF5A-486C-A8C5-ECC9F3942E4B}">
                <a14:imgProps xmlns:a14="http://schemas.microsoft.com/office/drawing/2010/main">
                  <a14:imgLayer r:embed="rId6">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a:off x="1166299" y="981076"/>
            <a:ext cx="7858761" cy="4983163"/>
          </a:xfrm>
          <a:prstGeom prst="rect">
            <a:avLst/>
          </a:prstGeom>
          <a:noFill/>
          <a:extLst>
            <a:ext uri="{909E8E84-426E-40DD-AFC4-6F175D3DCCD1}">
              <a14:hiddenFill xmlns:a14="http://schemas.microsoft.com/office/drawing/2010/main">
                <a:solidFill>
                  <a:srgbClr val="FFFFFF"/>
                </a:solidFill>
              </a14:hiddenFill>
            </a:ext>
          </a:extLst>
        </p:spPr>
      </p:pic>
      <p:pic>
        <p:nvPicPr>
          <p:cNvPr id="23559" name="Picture 7"/>
          <p:cNvPicPr>
            <a:picLocks noChangeAspect="1" noChangeArrowheads="1"/>
          </p:cNvPicPr>
          <p:nvPr/>
        </p:nvPicPr>
        <p:blipFill>
          <a:blip r:embed="rId7">
            <a:extLst>
              <a:ext uri="{28A0092B-C50C-407E-A947-70E740481C1C}">
                <a14:useLocalDpi xmlns:a14="http://schemas.microsoft.com/office/drawing/2010/main" val="0"/>
              </a:ext>
            </a:extLst>
          </a:blip>
          <a:stretch>
            <a:fillRect/>
          </a:stretch>
        </p:blipFill>
        <p:spPr bwMode="auto">
          <a:xfrm>
            <a:off x="1668530" y="1344453"/>
            <a:ext cx="6967911" cy="41007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08388573"/>
      </p:ext>
    </p:extLst>
  </p:cSld>
  <p:clrMapOvr>
    <a:masterClrMapping/>
  </p:clrMapOvr>
  <p:transition spd="slow" advClick="0" advTm="12000">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 fill="hold" nodeType="withEffect">
                                  <p:stCondLst>
                                    <p:cond delay="0"/>
                                  </p:stCondLst>
                                  <p:childTnLst>
                                    <p:set>
                                      <p:cBhvr>
                                        <p:cTn id="6" dur="1" fill="hold">
                                          <p:stCondLst>
                                            <p:cond delay="0"/>
                                          </p:stCondLst>
                                        </p:cTn>
                                        <p:tgtEl>
                                          <p:spTgt spid="23558"/>
                                        </p:tgtEl>
                                        <p:attrNameLst>
                                          <p:attrName>style.visibility</p:attrName>
                                        </p:attrNameLst>
                                      </p:cBhvr>
                                      <p:to>
                                        <p:strVal val="visible"/>
                                      </p:to>
                                    </p:set>
                                    <p:anim calcmode="lin" valueType="num">
                                      <p:cBhvr>
                                        <p:cTn id="7" dur="3000" fill="hold"/>
                                        <p:tgtEl>
                                          <p:spTgt spid="23558"/>
                                        </p:tgtEl>
                                        <p:attrNameLst>
                                          <p:attrName>ppt_x</p:attrName>
                                        </p:attrNameLst>
                                      </p:cBhvr>
                                      <p:tavLst>
                                        <p:tav tm="0">
                                          <p:val>
                                            <p:strVal val="#ppt_x"/>
                                          </p:val>
                                        </p:tav>
                                        <p:tav tm="100000">
                                          <p:val>
                                            <p:strVal val="#ppt_x"/>
                                          </p:val>
                                        </p:tav>
                                      </p:tavLst>
                                    </p:anim>
                                    <p:anim calcmode="lin" valueType="num">
                                      <p:cBhvr>
                                        <p:cTn id="8" dur="3000" fill="hold"/>
                                        <p:tgtEl>
                                          <p:spTgt spid="23558"/>
                                        </p:tgtEl>
                                        <p:attrNameLst>
                                          <p:attrName>ppt_y</p:attrName>
                                        </p:attrNameLst>
                                      </p:cBhvr>
                                      <p:tavLst>
                                        <p:tav tm="0">
                                          <p:val>
                                            <p:strVal val="#ppt_y-#ppt_h/2"/>
                                          </p:val>
                                        </p:tav>
                                        <p:tav tm="100000">
                                          <p:val>
                                            <p:strVal val="#ppt_y"/>
                                          </p:val>
                                        </p:tav>
                                      </p:tavLst>
                                    </p:anim>
                                    <p:anim calcmode="lin" valueType="num">
                                      <p:cBhvr>
                                        <p:cTn id="9" dur="3000" fill="hold"/>
                                        <p:tgtEl>
                                          <p:spTgt spid="23558"/>
                                        </p:tgtEl>
                                        <p:attrNameLst>
                                          <p:attrName>ppt_w</p:attrName>
                                        </p:attrNameLst>
                                      </p:cBhvr>
                                      <p:tavLst>
                                        <p:tav tm="0">
                                          <p:val>
                                            <p:strVal val="#ppt_w"/>
                                          </p:val>
                                        </p:tav>
                                        <p:tav tm="100000">
                                          <p:val>
                                            <p:strVal val="#ppt_w"/>
                                          </p:val>
                                        </p:tav>
                                      </p:tavLst>
                                    </p:anim>
                                    <p:anim calcmode="lin" valueType="num">
                                      <p:cBhvr>
                                        <p:cTn id="10" dur="3000" fill="hold"/>
                                        <p:tgtEl>
                                          <p:spTgt spid="23558"/>
                                        </p:tgtEl>
                                        <p:attrNameLst>
                                          <p:attrName>ppt_h</p:attrName>
                                        </p:attrNameLst>
                                      </p:cBhvr>
                                      <p:tavLst>
                                        <p:tav tm="0">
                                          <p:val>
                                            <p:fltVal val="0"/>
                                          </p:val>
                                        </p:tav>
                                        <p:tav tm="100000">
                                          <p:val>
                                            <p:strVal val="#ppt_h"/>
                                          </p:val>
                                        </p:tav>
                                      </p:tavLst>
                                    </p:anim>
                                  </p:childTnLst>
                                </p:cTn>
                              </p:par>
                              <p:par>
                                <p:cTn id="11" presetID="17" presetClass="entr" presetSubtype="4" fill="hold" nodeType="withEffect">
                                  <p:stCondLst>
                                    <p:cond delay="0"/>
                                  </p:stCondLst>
                                  <p:childTnLst>
                                    <p:set>
                                      <p:cBhvr>
                                        <p:cTn id="12" dur="1" fill="hold">
                                          <p:stCondLst>
                                            <p:cond delay="0"/>
                                          </p:stCondLst>
                                        </p:cTn>
                                        <p:tgtEl>
                                          <p:spTgt spid="23557"/>
                                        </p:tgtEl>
                                        <p:attrNameLst>
                                          <p:attrName>style.visibility</p:attrName>
                                        </p:attrNameLst>
                                      </p:cBhvr>
                                      <p:to>
                                        <p:strVal val="visible"/>
                                      </p:to>
                                    </p:set>
                                    <p:anim calcmode="lin" valueType="num">
                                      <p:cBhvr>
                                        <p:cTn id="13" dur="3000" fill="hold"/>
                                        <p:tgtEl>
                                          <p:spTgt spid="23557"/>
                                        </p:tgtEl>
                                        <p:attrNameLst>
                                          <p:attrName>ppt_x</p:attrName>
                                        </p:attrNameLst>
                                      </p:cBhvr>
                                      <p:tavLst>
                                        <p:tav tm="0">
                                          <p:val>
                                            <p:strVal val="#ppt_x"/>
                                          </p:val>
                                        </p:tav>
                                        <p:tav tm="100000">
                                          <p:val>
                                            <p:strVal val="#ppt_x"/>
                                          </p:val>
                                        </p:tav>
                                      </p:tavLst>
                                    </p:anim>
                                    <p:anim calcmode="lin" valueType="num">
                                      <p:cBhvr>
                                        <p:cTn id="14" dur="3000" fill="hold"/>
                                        <p:tgtEl>
                                          <p:spTgt spid="23557"/>
                                        </p:tgtEl>
                                        <p:attrNameLst>
                                          <p:attrName>ppt_y</p:attrName>
                                        </p:attrNameLst>
                                      </p:cBhvr>
                                      <p:tavLst>
                                        <p:tav tm="0">
                                          <p:val>
                                            <p:strVal val="#ppt_y+#ppt_h/2"/>
                                          </p:val>
                                        </p:tav>
                                        <p:tav tm="100000">
                                          <p:val>
                                            <p:strVal val="#ppt_y"/>
                                          </p:val>
                                        </p:tav>
                                      </p:tavLst>
                                    </p:anim>
                                    <p:anim calcmode="lin" valueType="num">
                                      <p:cBhvr>
                                        <p:cTn id="15" dur="3000" fill="hold"/>
                                        <p:tgtEl>
                                          <p:spTgt spid="23557"/>
                                        </p:tgtEl>
                                        <p:attrNameLst>
                                          <p:attrName>ppt_w</p:attrName>
                                        </p:attrNameLst>
                                      </p:cBhvr>
                                      <p:tavLst>
                                        <p:tav tm="0">
                                          <p:val>
                                            <p:strVal val="#ppt_w"/>
                                          </p:val>
                                        </p:tav>
                                        <p:tav tm="100000">
                                          <p:val>
                                            <p:strVal val="#ppt_w"/>
                                          </p:val>
                                        </p:tav>
                                      </p:tavLst>
                                    </p:anim>
                                    <p:anim calcmode="lin" valueType="num">
                                      <p:cBhvr>
                                        <p:cTn id="16" dur="3000" fill="hold"/>
                                        <p:tgtEl>
                                          <p:spTgt spid="23557"/>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23559"/>
                                        </p:tgtEl>
                                        <p:attrNameLst>
                                          <p:attrName>style.visibility</p:attrName>
                                        </p:attrNameLst>
                                      </p:cBhvr>
                                      <p:to>
                                        <p:strVal val="visible"/>
                                      </p:to>
                                    </p:set>
                                    <p:anim calcmode="lin" valueType="num">
                                      <p:cBhvr>
                                        <p:cTn id="19" dur="3000" fill="hold"/>
                                        <p:tgtEl>
                                          <p:spTgt spid="23559"/>
                                        </p:tgtEl>
                                        <p:attrNameLst>
                                          <p:attrName>ppt_w</p:attrName>
                                        </p:attrNameLst>
                                      </p:cBhvr>
                                      <p:tavLst>
                                        <p:tav tm="0">
                                          <p:val>
                                            <p:fltVal val="0"/>
                                          </p:val>
                                        </p:tav>
                                        <p:tav tm="100000">
                                          <p:val>
                                            <p:strVal val="#ppt_w"/>
                                          </p:val>
                                        </p:tav>
                                      </p:tavLst>
                                    </p:anim>
                                    <p:anim calcmode="lin" valueType="num">
                                      <p:cBhvr>
                                        <p:cTn id="20" dur="3000" fill="hold"/>
                                        <p:tgtEl>
                                          <p:spTgt spid="2355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Te apasiona aquello a lo que dedicas tu tiempo?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225088"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60016" y="260648"/>
            <a:ext cx="5111750" cy="1015663"/>
          </a:xfrm>
          <a:prstGeom prst="rect">
            <a:avLst/>
          </a:prstGeom>
        </p:spPr>
        <p:txBody>
          <a:bodyPr>
            <a:spAutoFit/>
          </a:bodyPr>
          <a:lstStyle/>
          <a:p>
            <a:r>
              <a:rPr lang="es-ES" sz="2000" b="1" i="1" dirty="0">
                <a:solidFill>
                  <a:srgbClr val="7030A0"/>
                </a:solidFill>
              </a:rPr>
              <a:t>La ley, la democracia, el amor… nada tiene más peso sobre nuestras vidas que el tiempo (Winston Churchill)</a:t>
            </a:r>
          </a:p>
        </p:txBody>
      </p:sp>
    </p:spTree>
    <p:extLst>
      <p:ext uri="{BB962C8B-B14F-4D97-AF65-F5344CB8AC3E}">
        <p14:creationId xmlns:p14="http://schemas.microsoft.com/office/powerpoint/2010/main" val="81532202"/>
      </p:ext>
    </p:extLst>
  </p:cSld>
  <p:clrMapOvr>
    <a:masterClrMapping/>
  </p:clrMapOvr>
  <p:transition spd="slow" advTm="12000"/>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9" name="Picture 3" descr="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4185"/>
            <a:ext cx="10225088" cy="6858000"/>
          </a:xfrm>
          <a:prstGeom prst="rect">
            <a:avLst/>
          </a:prstGeom>
          <a:noFill/>
          <a:extLst>
            <a:ext uri="{909E8E84-426E-40DD-AFC4-6F175D3DCCD1}">
              <a14:hiddenFill xmlns:a14="http://schemas.microsoft.com/office/drawing/2010/main">
                <a:solidFill>
                  <a:srgbClr val="FFFFFF"/>
                </a:solidFill>
              </a14:hiddenFill>
            </a:ext>
          </a:extLst>
        </p:spPr>
      </p:pic>
      <p:sp>
        <p:nvSpPr>
          <p:cNvPr id="14340" name="Text Box 4"/>
          <p:cNvSpPr txBox="1">
            <a:spLocks noChangeArrowheads="1"/>
          </p:cNvSpPr>
          <p:nvPr/>
        </p:nvSpPr>
        <p:spPr bwMode="auto">
          <a:xfrm>
            <a:off x="-360064" y="260648"/>
            <a:ext cx="3578781"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fr-CA" sz="2400" b="1" i="1" dirty="0" smtClean="0">
                <a:solidFill>
                  <a:srgbClr val="FFFF00"/>
                </a:solidFill>
              </a:rPr>
              <a:t>El tiempo no </a:t>
            </a:r>
          </a:p>
          <a:p>
            <a:pPr algn="ctr">
              <a:spcBef>
                <a:spcPct val="50000"/>
              </a:spcBef>
            </a:pPr>
            <a:r>
              <a:rPr lang="fr-CA" sz="2400" b="1" i="1" dirty="0" smtClean="0">
                <a:solidFill>
                  <a:srgbClr val="FFFF00"/>
                </a:solidFill>
              </a:rPr>
              <a:t>va </a:t>
            </a:r>
            <a:r>
              <a:rPr lang="fr-CA" sz="2400" b="1" i="1" dirty="0">
                <a:solidFill>
                  <a:srgbClr val="FFFF00"/>
                </a:solidFill>
              </a:rPr>
              <a:t>a </a:t>
            </a:r>
            <a:r>
              <a:rPr lang="fr-CA" sz="2400" b="1" i="1" dirty="0" smtClean="0">
                <a:solidFill>
                  <a:srgbClr val="FFFF00"/>
                </a:solidFill>
              </a:rPr>
              <a:t>volver</a:t>
            </a:r>
            <a:endParaRPr lang="fr-CA" sz="2400" b="1" i="1" dirty="0">
              <a:solidFill>
                <a:srgbClr val="FFFF00"/>
              </a:solidFill>
            </a:endParaRP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4" presetClass="entr" presetSubtype="0" fill="hold" grpId="0" nodeType="withEffect">
                                  <p:stCondLst>
                                    <p:cond delay="0"/>
                                  </p:stCondLst>
                                  <p:iterate type="wd">
                                    <p:tmPct val="10000"/>
                                  </p:iterate>
                                  <p:childTnLst>
                                    <p:set>
                                      <p:cBhvr>
                                        <p:cTn id="6" dur="1" fill="hold">
                                          <p:stCondLst>
                                            <p:cond delay="0"/>
                                          </p:stCondLst>
                                        </p:cTn>
                                        <p:tgtEl>
                                          <p:spTgt spid="14340"/>
                                        </p:tgtEl>
                                        <p:attrNameLst>
                                          <p:attrName>style.visibility</p:attrName>
                                        </p:attrNameLst>
                                      </p:cBhvr>
                                      <p:to>
                                        <p:strVal val="visible"/>
                                      </p:to>
                                    </p:set>
                                    <p:anim from="(-#ppt_w/2)" to="(#ppt_x)" calcmode="lin" valueType="num">
                                      <p:cBhvr>
                                        <p:cTn id="7" dur="1800" fill="hold">
                                          <p:stCondLst>
                                            <p:cond delay="0"/>
                                          </p:stCondLst>
                                        </p:cTn>
                                        <p:tgtEl>
                                          <p:spTgt spid="14340"/>
                                        </p:tgtEl>
                                        <p:attrNameLst>
                                          <p:attrName>ppt_x</p:attrName>
                                        </p:attrNameLst>
                                      </p:cBhvr>
                                    </p:anim>
                                    <p:anim from="0" to="-1.0" calcmode="lin" valueType="num">
                                      <p:cBhvr>
                                        <p:cTn id="8" dur="600" decel="50000" autoRev="1" fill="hold">
                                          <p:stCondLst>
                                            <p:cond delay="1800"/>
                                          </p:stCondLst>
                                        </p:cTn>
                                        <p:tgtEl>
                                          <p:spTgt spid="14340"/>
                                        </p:tgtEl>
                                        <p:attrNameLst>
                                          <p:attrName>xshear</p:attrName>
                                        </p:attrNameLst>
                                      </p:cBhvr>
                                    </p:anim>
                                    <p:animScale>
                                      <p:cBhvr>
                                        <p:cTn id="9" dur="600" decel="100000" autoRev="1" fill="hold">
                                          <p:stCondLst>
                                            <p:cond delay="1800"/>
                                          </p:stCondLst>
                                        </p:cTn>
                                        <p:tgtEl>
                                          <p:spTgt spid="14340"/>
                                        </p:tgtEl>
                                      </p:cBhvr>
                                      <p:from x="100000" y="100000"/>
                                      <p:to x="80000" y="100000"/>
                                    </p:animScale>
                                    <p:anim by="(#ppt_h/3+#ppt_w*0.1)" calcmode="lin" valueType="num">
                                      <p:cBhvr additive="sum">
                                        <p:cTn id="10" dur="600" decel="100000" autoRev="1" fill="hold">
                                          <p:stCondLst>
                                            <p:cond delay="1800"/>
                                          </p:stCondLst>
                                        </p:cTn>
                                        <p:tgtEl>
                                          <p:spTgt spid="14340"/>
                                        </p:tgtEl>
                                        <p:attrNameLst>
                                          <p:attrName>ppt_x</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0"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7685" y="0"/>
            <a:ext cx="10225088" cy="68580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122" name="Picture 2" descr="El tiempo se va y no regresa (Hermosa reflexió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5567" y="1401453"/>
            <a:ext cx="9569325" cy="4824536"/>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04032" y="332656"/>
            <a:ext cx="6157070" cy="707886"/>
          </a:xfrm>
          <a:prstGeom prst="rect">
            <a:avLst/>
          </a:prstGeom>
        </p:spPr>
        <p:txBody>
          <a:bodyPr wrap="square">
            <a:spAutoFit/>
          </a:bodyPr>
          <a:lstStyle/>
          <a:p>
            <a:r>
              <a:rPr lang="es-ES" sz="2000" b="1" i="1" dirty="0">
                <a:solidFill>
                  <a:srgbClr val="FFFF00"/>
                </a:solidFill>
              </a:rPr>
              <a:t>No hay recuerdo que el tiempo no borre ni pena que la muerte no acabe (Miguel de Cervantes)</a:t>
            </a:r>
          </a:p>
        </p:txBody>
      </p:sp>
    </p:spTree>
    <p:extLst>
      <p:ext uri="{BB962C8B-B14F-4D97-AF65-F5344CB8AC3E}">
        <p14:creationId xmlns:p14="http://schemas.microsoft.com/office/powerpoint/2010/main" val="2197172514"/>
      </p:ext>
    </p:extLst>
  </p:cSld>
  <p:clrMapOvr>
    <a:masterClrMapping/>
  </p:clrMapOvr>
  <p:transition spd="slow" advTm="14000"/>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Image 4" descr="LUMINEUX.gif"/>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02372" y="-171450"/>
            <a:ext cx="10629831" cy="720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Rectángulo"/>
          <p:cNvSpPr/>
          <p:nvPr/>
        </p:nvSpPr>
        <p:spPr>
          <a:xfrm>
            <a:off x="483061" y="404664"/>
            <a:ext cx="9310002" cy="6140766"/>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4583" name="Picture 7" descr="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1256" y="226534"/>
            <a:ext cx="9662575" cy="6442826"/>
          </a:xfrm>
          <a:prstGeom prst="rect">
            <a:avLst/>
          </a:prstGeom>
          <a:noFill/>
          <a:extLst>
            <a:ext uri="{909E8E84-426E-40DD-AFC4-6F175D3DCCD1}">
              <a14:hiddenFill xmlns:a14="http://schemas.microsoft.com/office/drawing/2010/main">
                <a:solidFill>
                  <a:srgbClr val="FFFFFF"/>
                </a:solidFill>
              </a14:hiddenFill>
            </a:ext>
          </a:extLst>
        </p:spPr>
      </p:pic>
      <p:pic>
        <p:nvPicPr>
          <p:cNvPr id="148484" name="Picture 4" descr="Feedback"/>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1257" y="226535"/>
            <a:ext cx="9662574" cy="64888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8483" name="WordArt 8" descr="3"/>
          <p:cNvSpPr>
            <a:spLocks noChangeArrowheads="1" noChangeShapeType="1" noTextEdit="1"/>
          </p:cNvSpPr>
          <p:nvPr/>
        </p:nvSpPr>
        <p:spPr bwMode="auto">
          <a:xfrm>
            <a:off x="636265" y="908720"/>
            <a:ext cx="4116239" cy="2052366"/>
          </a:xfrm>
          <a:prstGeom prst="rect">
            <a:avLst/>
          </a:prstGeom>
        </p:spPr>
        <p:txBody>
          <a:bodyPr wrap="none" fromWordArt="1">
            <a:prstTxWarp prst="textPlain">
              <a:avLst>
                <a:gd name="adj" fmla="val 50000"/>
              </a:avLst>
            </a:prstTxWarp>
          </a:bodyPr>
          <a:lstStyle/>
          <a:p>
            <a:pPr algn="ctr"/>
            <a:r>
              <a:rPr lang="es-ES" sz="2000" b="1" kern="10" dirty="0" smtClean="0">
                <a:ln w="12700">
                  <a:solidFill>
                    <a:srgbClr val="CC99FF"/>
                  </a:solidFill>
                  <a:round/>
                  <a:headEnd/>
                  <a:tailEnd/>
                </a:ln>
                <a:blipFill dpi="0" rotWithShape="0">
                  <a:blip r:embed="rId5"/>
                  <a:srcRect/>
                  <a:tile tx="0" ty="0" sx="100000" sy="100000" flip="none" algn="tl"/>
                </a:blipFill>
                <a:latin typeface="Comic Sans MS"/>
              </a:rPr>
              <a:t>UN FUERTE ABRAZO</a:t>
            </a:r>
          </a:p>
          <a:p>
            <a:pPr algn="ctr"/>
            <a:r>
              <a:rPr lang="es-ES" sz="2000" b="1" kern="10" dirty="0" smtClean="0">
                <a:ln w="12700">
                  <a:solidFill>
                    <a:srgbClr val="CC99FF"/>
                  </a:solidFill>
                  <a:round/>
                  <a:headEnd/>
                  <a:tailEnd/>
                </a:ln>
                <a:blipFill dpi="0" rotWithShape="0">
                  <a:blip r:embed="rId5"/>
                  <a:srcRect/>
                  <a:tile tx="0" ty="0" sx="100000" sy="100000" flip="none" algn="tl"/>
                </a:blipFill>
                <a:latin typeface="Comic Sans MS"/>
              </a:rPr>
              <a:t>QUE </a:t>
            </a:r>
            <a:r>
              <a:rPr lang="es-ES" sz="2000" b="1" kern="10" dirty="0">
                <a:ln w="12700">
                  <a:solidFill>
                    <a:srgbClr val="CC99FF"/>
                  </a:solidFill>
                  <a:round/>
                  <a:headEnd/>
                  <a:tailEnd/>
                </a:ln>
                <a:blipFill dpi="0" rotWithShape="0">
                  <a:blip r:embed="rId5"/>
                  <a:srcRect/>
                  <a:tile tx="0" ty="0" sx="100000" sy="100000" flip="none" algn="tl"/>
                </a:blipFill>
                <a:latin typeface="Comic Sans MS"/>
              </a:rPr>
              <a:t>TENGAS </a:t>
            </a:r>
          </a:p>
          <a:p>
            <a:pPr algn="ctr"/>
            <a:r>
              <a:rPr lang="es-ES" sz="2000" b="1" kern="10" dirty="0">
                <a:ln w="12700">
                  <a:solidFill>
                    <a:srgbClr val="CC99FF"/>
                  </a:solidFill>
                  <a:round/>
                  <a:headEnd/>
                  <a:tailEnd/>
                </a:ln>
                <a:blipFill dpi="0" rotWithShape="0">
                  <a:blip r:embed="rId5"/>
                  <a:srcRect/>
                  <a:tile tx="0" ty="0" sx="100000" sy="100000" flip="none" algn="tl"/>
                </a:blipFill>
                <a:latin typeface="Comic Sans MS"/>
              </a:rPr>
              <a:t>UN BUEN DIA</a:t>
            </a:r>
          </a:p>
        </p:txBody>
      </p:sp>
      <p:pic>
        <p:nvPicPr>
          <p:cNvPr id="7" name="Picture 6" descr="http://www.nombres-animados.net/Letra-J/Jose-Luis/Nombre-animado-Jose-Luis-04.gif"/>
          <p:cNvPicPr>
            <a:picLocks noChangeAspect="1" noChangeArrowheads="1" noCrop="1"/>
          </p:cNvPicPr>
          <p:nvPr/>
        </p:nvPicPr>
        <p:blipFill>
          <a:blip r:embed="rId6" cstate="email">
            <a:duotone>
              <a:schemeClr val="accent2">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418012" y="5611366"/>
            <a:ext cx="2246338" cy="934064"/>
          </a:xfrm>
          <a:prstGeom prst="rect">
            <a:avLst/>
          </a:prstGeom>
          <a:noFill/>
        </p:spPr>
      </p:pic>
      <p:pic>
        <p:nvPicPr>
          <p:cNvPr id="8" name="Picture 2" descr="CARA"/>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636265" y="5630245"/>
            <a:ext cx="781747" cy="766986"/>
          </a:xfrm>
          <a:prstGeom prst="rect">
            <a:avLst/>
          </a:prstGeom>
          <a:noFill/>
          <a:ln w="38100">
            <a:solidFill>
              <a:srgbClr val="1CDEF8"/>
            </a:solidFill>
            <a:miter lim="800000"/>
            <a:headEnd/>
            <a:tailEnd/>
          </a:ln>
        </p:spPr>
      </p:pic>
      <p:sp>
        <p:nvSpPr>
          <p:cNvPr id="3" name="2 Rectángulo"/>
          <p:cNvSpPr/>
          <p:nvPr/>
        </p:nvSpPr>
        <p:spPr>
          <a:xfrm>
            <a:off x="5328568" y="1081767"/>
            <a:ext cx="4342498" cy="3139321"/>
          </a:xfrm>
          <a:prstGeom prst="rect">
            <a:avLst/>
          </a:prstGeom>
        </p:spPr>
        <p:txBody>
          <a:bodyPr wrap="square">
            <a:spAutoFit/>
          </a:bodyPr>
          <a:lstStyle/>
          <a:p>
            <a:pPr algn="ctr" defTabSz="973396" eaLnBrk="0" hangingPunct="0">
              <a:spcBef>
                <a:spcPct val="50000"/>
              </a:spcBef>
            </a:pPr>
            <a:r>
              <a:rPr lang="fr-FR" sz="36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 es </a:t>
            </a:r>
            <a:fld id="{547A8F08-4E97-4815-9C23-5989351D5EDB}" type="datetime2">
              <a:rPr lang="es-ES_tradnl" sz="36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jueves, 30 de julio de 2020</a:t>
            </a:fld>
            <a:endParaRPr lang="es-ES" sz="36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6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 mismo son las </a:t>
            </a:r>
            <a:fld id="{D4F074C5-9B07-4D47-A00C-C4AC33E005FE}" type="datetime10">
              <a:rPr lang="fr-FR" sz="36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09:21</a:t>
            </a:fld>
            <a:r>
              <a:rPr lang="fr-FR" sz="36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horas.</a:t>
            </a:r>
          </a:p>
        </p:txBody>
      </p:sp>
    </p:spTree>
  </p:cSld>
  <p:clrMapOvr>
    <a:masterClrMapping/>
  </p:clrMapOvr>
  <p:transition spd="slow" advTm="13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5" presetClass="exit" presetSubtype="10" fill="hold" nodeType="afterEffect">
                                  <p:stCondLst>
                                    <p:cond delay="0"/>
                                  </p:stCondLst>
                                  <p:childTnLst>
                                    <p:animEffect transition="out" filter="checkerboard(across)">
                                      <p:cBhvr>
                                        <p:cTn id="6" dur="5000"/>
                                        <p:tgtEl>
                                          <p:spTgt spid="148484"/>
                                        </p:tgtEl>
                                      </p:cBhvr>
                                    </p:animEffect>
                                    <p:set>
                                      <p:cBhvr>
                                        <p:cTn id="7" dur="1" fill="hold">
                                          <p:stCondLst>
                                            <p:cond delay="4999"/>
                                          </p:stCondLst>
                                        </p:cTn>
                                        <p:tgtEl>
                                          <p:spTgt spid="148484"/>
                                        </p:tgtEl>
                                        <p:attrNameLst>
                                          <p:attrName>style.visibility</p:attrName>
                                        </p:attrNameLst>
                                      </p:cBhvr>
                                      <p:to>
                                        <p:strVal val="hidden"/>
                                      </p:to>
                                    </p:set>
                                  </p:childTnLst>
                                </p:cTn>
                              </p:par>
                            </p:childTnLst>
                          </p:cTn>
                        </p:par>
                        <p:par>
                          <p:cTn id="8" fill="hold" nodeType="afterGroup">
                            <p:stCondLst>
                              <p:cond delay="5000"/>
                            </p:stCondLst>
                            <p:childTnLst>
                              <p:par>
                                <p:cTn id="9" presetID="26" presetClass="entr" presetSubtype="0" fill="hold" grpId="0" nodeType="afterEffect">
                                  <p:stCondLst>
                                    <p:cond delay="0"/>
                                  </p:stCondLst>
                                  <p:childTnLst>
                                    <p:set>
                                      <p:cBhvr>
                                        <p:cTn id="10" dur="1" fill="hold">
                                          <p:stCondLst>
                                            <p:cond delay="0"/>
                                          </p:stCondLst>
                                        </p:cTn>
                                        <p:tgtEl>
                                          <p:spTgt spid="148483"/>
                                        </p:tgtEl>
                                        <p:attrNameLst>
                                          <p:attrName>style.visibility</p:attrName>
                                        </p:attrNameLst>
                                      </p:cBhvr>
                                      <p:to>
                                        <p:strVal val="visible"/>
                                      </p:to>
                                    </p:set>
                                    <p:animEffect transition="in" filter="wipe(down)">
                                      <p:cBhvr>
                                        <p:cTn id="11" dur="1450">
                                          <p:stCondLst>
                                            <p:cond delay="0"/>
                                          </p:stCondLst>
                                        </p:cTn>
                                        <p:tgtEl>
                                          <p:spTgt spid="148483"/>
                                        </p:tgtEl>
                                      </p:cBhvr>
                                    </p:animEffect>
                                    <p:anim calcmode="lin" valueType="num">
                                      <p:cBhvr>
                                        <p:cTn id="12" dur="4555" tmFilter="0,0; 0.14,0.36; 0.43,0.73; 0.71,0.91; 1.0,1.0">
                                          <p:stCondLst>
                                            <p:cond delay="0"/>
                                          </p:stCondLst>
                                        </p:cTn>
                                        <p:tgtEl>
                                          <p:spTgt spid="148483"/>
                                        </p:tgtEl>
                                        <p:attrNameLst>
                                          <p:attrName>ppt_x</p:attrName>
                                        </p:attrNameLst>
                                      </p:cBhvr>
                                      <p:tavLst>
                                        <p:tav tm="0">
                                          <p:val>
                                            <p:strVal val="#ppt_x-0.25"/>
                                          </p:val>
                                        </p:tav>
                                        <p:tav tm="100000">
                                          <p:val>
                                            <p:strVal val="#ppt_x"/>
                                          </p:val>
                                        </p:tav>
                                      </p:tavLst>
                                    </p:anim>
                                    <p:anim calcmode="lin" valueType="num">
                                      <p:cBhvr>
                                        <p:cTn id="13" dur="1660" tmFilter="0.0,0.0; 0.25,0.07; 0.50,0.2; 0.75,0.467; 1.0,1.0">
                                          <p:stCondLst>
                                            <p:cond delay="0"/>
                                          </p:stCondLst>
                                        </p:cTn>
                                        <p:tgtEl>
                                          <p:spTgt spid="148483"/>
                                        </p:tgtEl>
                                        <p:attrNameLst>
                                          <p:attrName>ppt_y</p:attrName>
                                        </p:attrNameLst>
                                      </p:cBhvr>
                                      <p:tavLst>
                                        <p:tav tm="0" fmla="#ppt_y-sin(pi*$)/3">
                                          <p:val>
                                            <p:fltVal val="0.5"/>
                                          </p:val>
                                        </p:tav>
                                        <p:tav tm="100000">
                                          <p:val>
                                            <p:fltVal val="1"/>
                                          </p:val>
                                        </p:tav>
                                      </p:tavLst>
                                    </p:anim>
                                    <p:anim calcmode="lin" valueType="num">
                                      <p:cBhvr>
                                        <p:cTn id="14" dur="1660" tmFilter="0, 0; 0.125,0.2665; 0.25,0.4; 0.375,0.465; 0.5,0.5;  0.625,0.535; 0.75,0.6; 0.875,0.7335; 1,1">
                                          <p:stCondLst>
                                            <p:cond delay="1660"/>
                                          </p:stCondLst>
                                        </p:cTn>
                                        <p:tgtEl>
                                          <p:spTgt spid="148483"/>
                                        </p:tgtEl>
                                        <p:attrNameLst>
                                          <p:attrName>ppt_y</p:attrName>
                                        </p:attrNameLst>
                                      </p:cBhvr>
                                      <p:tavLst>
                                        <p:tav tm="0" fmla="#ppt_y-sin(pi*$)/9">
                                          <p:val>
                                            <p:fltVal val="0"/>
                                          </p:val>
                                        </p:tav>
                                        <p:tav tm="100000">
                                          <p:val>
                                            <p:fltVal val="1"/>
                                          </p:val>
                                        </p:tav>
                                      </p:tavLst>
                                    </p:anim>
                                    <p:anim calcmode="lin" valueType="num">
                                      <p:cBhvr>
                                        <p:cTn id="15" dur="830" tmFilter="0, 0; 0.125,0.2665; 0.25,0.4; 0.375,0.465; 0.5,0.5;  0.625,0.535; 0.75,0.6; 0.875,0.7335; 1,1">
                                          <p:stCondLst>
                                            <p:cond delay="3310"/>
                                          </p:stCondLst>
                                        </p:cTn>
                                        <p:tgtEl>
                                          <p:spTgt spid="148483"/>
                                        </p:tgtEl>
                                        <p:attrNameLst>
                                          <p:attrName>ppt_y</p:attrName>
                                        </p:attrNameLst>
                                      </p:cBhvr>
                                      <p:tavLst>
                                        <p:tav tm="0" fmla="#ppt_y-sin(pi*$)/27">
                                          <p:val>
                                            <p:fltVal val="0"/>
                                          </p:val>
                                        </p:tav>
                                        <p:tav tm="100000">
                                          <p:val>
                                            <p:fltVal val="1"/>
                                          </p:val>
                                        </p:tav>
                                      </p:tavLst>
                                    </p:anim>
                                    <p:anim calcmode="lin" valueType="num">
                                      <p:cBhvr>
                                        <p:cTn id="16" dur="410" tmFilter="0, 0; 0.125,0.2665; 0.25,0.4; 0.375,0.465; 0.5,0.5;  0.625,0.535; 0.75,0.6; 0.875,0.7335; 1,1">
                                          <p:stCondLst>
                                            <p:cond delay="4140"/>
                                          </p:stCondLst>
                                        </p:cTn>
                                        <p:tgtEl>
                                          <p:spTgt spid="148483"/>
                                        </p:tgtEl>
                                        <p:attrNameLst>
                                          <p:attrName>ppt_y</p:attrName>
                                        </p:attrNameLst>
                                      </p:cBhvr>
                                      <p:tavLst>
                                        <p:tav tm="0" fmla="#ppt_y-sin(pi*$)/81">
                                          <p:val>
                                            <p:fltVal val="0"/>
                                          </p:val>
                                        </p:tav>
                                        <p:tav tm="100000">
                                          <p:val>
                                            <p:fltVal val="1"/>
                                          </p:val>
                                        </p:tav>
                                      </p:tavLst>
                                    </p:anim>
                                    <p:animScale>
                                      <p:cBhvr>
                                        <p:cTn id="17" dur="65">
                                          <p:stCondLst>
                                            <p:cond delay="1625"/>
                                          </p:stCondLst>
                                        </p:cTn>
                                        <p:tgtEl>
                                          <p:spTgt spid="148483"/>
                                        </p:tgtEl>
                                      </p:cBhvr>
                                      <p:to x="100000" y="60000"/>
                                    </p:animScale>
                                    <p:animScale>
                                      <p:cBhvr>
                                        <p:cTn id="18" dur="415" decel="50000">
                                          <p:stCondLst>
                                            <p:cond delay="1690"/>
                                          </p:stCondLst>
                                        </p:cTn>
                                        <p:tgtEl>
                                          <p:spTgt spid="148483"/>
                                        </p:tgtEl>
                                      </p:cBhvr>
                                      <p:to x="100000" y="100000"/>
                                    </p:animScale>
                                    <p:animScale>
                                      <p:cBhvr>
                                        <p:cTn id="19" dur="65">
                                          <p:stCondLst>
                                            <p:cond delay="3280"/>
                                          </p:stCondLst>
                                        </p:cTn>
                                        <p:tgtEl>
                                          <p:spTgt spid="148483"/>
                                        </p:tgtEl>
                                      </p:cBhvr>
                                      <p:to x="100000" y="80000"/>
                                    </p:animScale>
                                    <p:animScale>
                                      <p:cBhvr>
                                        <p:cTn id="20" dur="415" decel="50000">
                                          <p:stCondLst>
                                            <p:cond delay="3345"/>
                                          </p:stCondLst>
                                        </p:cTn>
                                        <p:tgtEl>
                                          <p:spTgt spid="148483"/>
                                        </p:tgtEl>
                                      </p:cBhvr>
                                      <p:to x="100000" y="100000"/>
                                    </p:animScale>
                                    <p:animScale>
                                      <p:cBhvr>
                                        <p:cTn id="21" dur="65">
                                          <p:stCondLst>
                                            <p:cond delay="4105"/>
                                          </p:stCondLst>
                                        </p:cTn>
                                        <p:tgtEl>
                                          <p:spTgt spid="148483"/>
                                        </p:tgtEl>
                                      </p:cBhvr>
                                      <p:to x="100000" y="90000"/>
                                    </p:animScale>
                                    <p:animScale>
                                      <p:cBhvr>
                                        <p:cTn id="22" dur="415" decel="50000">
                                          <p:stCondLst>
                                            <p:cond delay="4170"/>
                                          </p:stCondLst>
                                        </p:cTn>
                                        <p:tgtEl>
                                          <p:spTgt spid="148483"/>
                                        </p:tgtEl>
                                      </p:cBhvr>
                                      <p:to x="100000" y="100000"/>
                                    </p:animScale>
                                    <p:animScale>
                                      <p:cBhvr>
                                        <p:cTn id="23" dur="65">
                                          <p:stCondLst>
                                            <p:cond delay="4520"/>
                                          </p:stCondLst>
                                        </p:cTn>
                                        <p:tgtEl>
                                          <p:spTgt spid="148483"/>
                                        </p:tgtEl>
                                      </p:cBhvr>
                                      <p:to x="100000" y="95000"/>
                                    </p:animScale>
                                    <p:animScale>
                                      <p:cBhvr>
                                        <p:cTn id="24" dur="415" decel="50000">
                                          <p:stCondLst>
                                            <p:cond delay="4585"/>
                                          </p:stCondLst>
                                        </p:cTn>
                                        <p:tgtEl>
                                          <p:spTgt spid="148483"/>
                                        </p:tgtEl>
                                      </p:cBhvr>
                                      <p:to x="100000" y="100000"/>
                                    </p:animScale>
                                  </p:childTnLst>
                                </p:cTn>
                              </p:par>
                              <p:par>
                                <p:cTn id="25" presetID="3" presetClass="emph" presetSubtype="2" fill="hold" nodeType="withEffect">
                                  <p:stCondLst>
                                    <p:cond delay="1750"/>
                                  </p:stCondLst>
                                  <p:childTnLst>
                                    <p:animClr clrSpc="rgb" dir="cw">
                                      <p:cBhvr override="childStyle">
                                        <p:cTn id="26" dur="1500" fill="hold"/>
                                        <p:tgtEl>
                                          <p:spTgt spid="3">
                                            <p:txEl>
                                              <p:pRg st="0" end="0"/>
                                            </p:txEl>
                                          </p:spTgt>
                                        </p:tgtEl>
                                        <p:attrNameLst>
                                          <p:attrName>style.color</p:attrName>
                                        </p:attrNameLst>
                                      </p:cBhvr>
                                      <p:to>
                                        <a:schemeClr val="accent2"/>
                                      </p:to>
                                    </p:animClr>
                                  </p:childTnLst>
                                </p:cTn>
                              </p:par>
                              <p:par>
                                <p:cTn id="27" presetID="3" presetClass="emph" presetSubtype="2" fill="hold" nodeType="withEffect">
                                  <p:stCondLst>
                                    <p:cond delay="1750"/>
                                  </p:stCondLst>
                                  <p:childTnLst>
                                    <p:animClr clrSpc="rgb" dir="cw">
                                      <p:cBhvr override="childStyle">
                                        <p:cTn id="28" dur="1500" fill="hold"/>
                                        <p:tgtEl>
                                          <p:spTgt spid="3">
                                            <p:txEl>
                                              <p:pRg st="1" end="1"/>
                                            </p:txEl>
                                          </p:spTgt>
                                        </p:tgtEl>
                                        <p:attrNameLst>
                                          <p:attrName>style.color</p:attrName>
                                        </p:attrNameLst>
                                      </p:cBhvr>
                                      <p:to>
                                        <a:schemeClr val="accent2"/>
                                      </p:to>
                                    </p:animClr>
                                  </p:childTnLst>
                                </p:cTn>
                              </p:par>
                              <p:par>
                                <p:cTn id="29" presetID="3" presetClass="emph" presetSubtype="2" fill="hold" nodeType="withEffect">
                                  <p:stCondLst>
                                    <p:cond delay="1750"/>
                                  </p:stCondLst>
                                  <p:childTnLst>
                                    <p:animClr clrSpc="rgb" dir="cw">
                                      <p:cBhvr override="childStyle">
                                        <p:cTn id="30" dur="2000" fill="hold"/>
                                        <p:tgtEl>
                                          <p:spTgt spid="148483">
                                            <p:txEl>
                                              <p:pRg st="0" end="0"/>
                                            </p:txEl>
                                          </p:spTgt>
                                        </p:tgtEl>
                                        <p:attrNameLst>
                                          <p:attrName>style.color</p:attrName>
                                        </p:attrNameLst>
                                      </p:cBhvr>
                                      <p:to>
                                        <a:schemeClr val="accent2"/>
                                      </p:to>
                                    </p:animClr>
                                  </p:childTnLst>
                                </p:cTn>
                              </p:par>
                              <p:par>
                                <p:cTn id="31" presetID="3" presetClass="emph" presetSubtype="2" fill="hold" nodeType="withEffect">
                                  <p:stCondLst>
                                    <p:cond delay="1750"/>
                                  </p:stCondLst>
                                  <p:childTnLst>
                                    <p:animClr clrSpc="rgb" dir="cw">
                                      <p:cBhvr override="childStyle">
                                        <p:cTn id="32" dur="2000" fill="hold"/>
                                        <p:tgtEl>
                                          <p:spTgt spid="148483">
                                            <p:txEl>
                                              <p:pRg st="1" end="1"/>
                                            </p:txEl>
                                          </p:spTgt>
                                        </p:tgtEl>
                                        <p:attrNameLst>
                                          <p:attrName>style.color</p:attrName>
                                        </p:attrNameLst>
                                      </p:cBhvr>
                                      <p:to>
                                        <a:schemeClr val="accent2"/>
                                      </p:to>
                                    </p:animClr>
                                  </p:childTnLst>
                                </p:cTn>
                              </p:par>
                              <p:par>
                                <p:cTn id="33" presetID="3" presetClass="emph" presetSubtype="2" fill="hold" nodeType="withEffect">
                                  <p:stCondLst>
                                    <p:cond delay="1750"/>
                                  </p:stCondLst>
                                  <p:childTnLst>
                                    <p:animClr clrSpc="rgb" dir="cw">
                                      <p:cBhvr override="childStyle">
                                        <p:cTn id="34" dur="2000" fill="hold"/>
                                        <p:tgtEl>
                                          <p:spTgt spid="148483">
                                            <p:txEl>
                                              <p:pRg st="2" end="2"/>
                                            </p:txEl>
                                          </p:spTgt>
                                        </p:tgtEl>
                                        <p:attrNameLst>
                                          <p:attrName>style.color</p:attrName>
                                        </p:attrNameLst>
                                      </p:cBhvr>
                                      <p:to>
                                        <a:schemeClr val="accent2"/>
                                      </p:to>
                                    </p:animClr>
                                  </p:childTnLst>
                                </p:cTn>
                              </p:par>
                              <p:par>
                                <p:cTn id="35" presetID="21" presetClass="exit" presetSubtype="1" fill="hold" nodeType="withEffect">
                                  <p:stCondLst>
                                    <p:cond delay="1250"/>
                                  </p:stCondLst>
                                  <p:childTnLst>
                                    <p:animEffect transition="out" filter="wheel(1)">
                                      <p:cBhvr>
                                        <p:cTn id="36" dur="1500"/>
                                        <p:tgtEl>
                                          <p:spTgt spid="24583"/>
                                        </p:tgtEl>
                                      </p:cBhvr>
                                    </p:animEffect>
                                    <p:set>
                                      <p:cBhvr>
                                        <p:cTn id="37" dur="1" fill="hold">
                                          <p:stCondLst>
                                            <p:cond delay="1499"/>
                                          </p:stCondLst>
                                        </p:cTn>
                                        <p:tgtEl>
                                          <p:spTgt spid="2458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8483"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4942126" y="3276600"/>
            <a:ext cx="340836" cy="304800"/>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ChangeArrowheads="1"/>
          </p:cNvSpPr>
          <p:nvPr/>
        </p:nvSpPr>
        <p:spPr bwMode="auto">
          <a:xfrm>
            <a:off x="0" y="1600200"/>
            <a:ext cx="10225088"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smtClean="0">
              <a:solidFill>
                <a:srgbClr val="000000"/>
              </a:solidFill>
            </a:endParaRPr>
          </a:p>
        </p:txBody>
      </p:sp>
      <p:sp>
        <p:nvSpPr>
          <p:cNvPr id="4101" name="Rectangle 5"/>
          <p:cNvSpPr>
            <a:spLocks noChangeArrowheads="1"/>
          </p:cNvSpPr>
          <p:nvPr/>
        </p:nvSpPr>
        <p:spPr bwMode="auto">
          <a:xfrm>
            <a:off x="0" y="1828800"/>
            <a:ext cx="10225088"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ES" smtClean="0">
              <a:solidFill>
                <a:srgbClr val="000000"/>
              </a:solidFill>
            </a:endParaRPr>
          </a:p>
        </p:txBody>
      </p:sp>
      <p:pic>
        <p:nvPicPr>
          <p:cNvPr id="4103" name="Picture 7" descr="logo_grand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215436" y="0"/>
            <a:ext cx="545338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1"/>
            <a:ext cx="10225088"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5"/>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278136" y="4724402"/>
            <a:ext cx="2982317"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a:spcBef>
                <a:spcPct val="50000"/>
              </a:spcBef>
            </a:pPr>
            <a:endParaRPr lang="es-ES" b="1" smtClean="0">
              <a:solidFill>
                <a:srgbClr val="0066FF"/>
              </a:solidFill>
            </a:endParaRPr>
          </a:p>
        </p:txBody>
      </p:sp>
      <p:pic>
        <p:nvPicPr>
          <p:cNvPr id="4106" name="Picture 10" descr="email">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305471" y="4191000"/>
            <a:ext cx="2641481"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516082" y="4876800"/>
            <a:ext cx="1363345"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10"/>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0" y="2971800"/>
            <a:ext cx="596463"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12"/>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0" y="3505200"/>
            <a:ext cx="596463"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4"/>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0" y="4038600"/>
            <a:ext cx="596463"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6"/>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0" y="4572000"/>
            <a:ext cx="596463" cy="533400"/>
          </a:xfrm>
          <a:prstGeom prst="rect">
            <a:avLst/>
          </a:prstGeom>
          <a:noFill/>
          <a:extLst>
            <a:ext uri="{909E8E84-426E-40DD-AFC4-6F175D3DCCD1}">
              <a14:hiddenFill xmlns:a14="http://schemas.microsoft.com/office/drawing/2010/main">
                <a:solidFill>
                  <a:srgbClr val="FFFFFF"/>
                </a:solidFill>
              </a14:hiddenFill>
            </a:ext>
          </a:extLst>
        </p:spPr>
      </p:pic>
      <p:sp>
        <p:nvSpPr>
          <p:cNvPr id="4122" name="Text Box 26"/>
          <p:cNvSpPr txBox="1">
            <a:spLocks noChangeArrowheads="1"/>
          </p:cNvSpPr>
          <p:nvPr/>
        </p:nvSpPr>
        <p:spPr bwMode="auto">
          <a:xfrm>
            <a:off x="0" y="6553200"/>
            <a:ext cx="10225088" cy="304800"/>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sz="1400" smtClean="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rot="20093988">
            <a:off x="4601290" y="838200"/>
            <a:ext cx="5396574" cy="2108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EL PASO DEL TIEMPO.">
  <a:themeElements>
    <a:clrScheme name="le-temps-ekim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le-temps-ekim">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le-temps-ekim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le-temps-ekim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le-temps-ekim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le-temps-ekim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le-temps-ekim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le-temps-ekim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le-temps-ekim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le-temps-ekim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le-temps-ekim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le-temps-ekim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le-temps-ekim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le-temps-ekim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EL PASO DEL TIEMPO.</Template>
  <TotalTime>5</TotalTime>
  <Words>643</Words>
  <Application>Microsoft Office PowerPoint</Application>
  <PresentationFormat>Personalizado</PresentationFormat>
  <Paragraphs>51</Paragraphs>
  <Slides>43</Slides>
  <Notes>1</Notes>
  <HiddenSlides>0</HiddenSlides>
  <MMClips>1</MMClips>
  <ScaleCrop>false</ScaleCrop>
  <HeadingPairs>
    <vt:vector size="4" baseType="variant">
      <vt:variant>
        <vt:lpstr>Tema</vt:lpstr>
      </vt:variant>
      <vt:variant>
        <vt:i4>2</vt:i4>
      </vt:variant>
      <vt:variant>
        <vt:lpstr>Títulos de diapositiva</vt:lpstr>
      </vt:variant>
      <vt:variant>
        <vt:i4>43</vt:i4>
      </vt:variant>
    </vt:vector>
  </HeadingPairs>
  <TitlesOfParts>
    <vt:vector size="45" baseType="lpstr">
      <vt:lpstr>EL PASO DEL TIEMPO.</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4</cp:revision>
  <cp:lastPrinted>1601-01-01T00:00:00Z</cp:lastPrinted>
  <dcterms:created xsi:type="dcterms:W3CDTF">2020-07-30T07:21:33Z</dcterms:created>
  <dcterms:modified xsi:type="dcterms:W3CDTF">2020-07-30T07:27:07Z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1</vt:i4>
  </property>
</Properties>
</file>