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</p:sldMasterIdLst>
  <p:notesMasterIdLst>
    <p:notesMasterId r:id="rId18"/>
  </p:notesMasterIdLst>
  <p:sldIdLst>
    <p:sldId id="381" r:id="rId3"/>
    <p:sldId id="382" r:id="rId4"/>
    <p:sldId id="383" r:id="rId5"/>
    <p:sldId id="384" r:id="rId6"/>
    <p:sldId id="385" r:id="rId7"/>
    <p:sldId id="386" r:id="rId8"/>
    <p:sldId id="387" r:id="rId9"/>
    <p:sldId id="388" r:id="rId10"/>
    <p:sldId id="389" r:id="rId11"/>
    <p:sldId id="390" r:id="rId12"/>
    <p:sldId id="391" r:id="rId13"/>
    <p:sldId id="392" r:id="rId14"/>
    <p:sldId id="393" r:id="rId15"/>
    <p:sldId id="394" r:id="rId16"/>
    <p:sldId id="352" r:id="rId17"/>
  </p:sldIdLst>
  <p:sldSz cx="23774400" cy="14722475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fVnAxpIZ/2bJ3kKkLjNLtQ" hashData="Ux04TYccDtjjDGXGxX4YvXVrHZ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31C07"/>
    <a:srgbClr val="1116E9"/>
    <a:srgbClr val="1C861C"/>
    <a:srgbClr val="167ED4"/>
    <a:srgbClr val="663300"/>
    <a:srgbClr val="9933FF"/>
    <a:srgbClr val="21D951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inimized">
    <p:restoredLeft sz="16272" autoAdjust="0"/>
    <p:restoredTop sz="99642" autoAdjust="0"/>
  </p:normalViewPr>
  <p:slideViewPr>
    <p:cSldViewPr>
      <p:cViewPr varScale="1">
        <p:scale>
          <a:sx n="34" d="100"/>
          <a:sy n="34" d="100"/>
        </p:scale>
        <p:origin x="-432" y="-78"/>
      </p:cViewPr>
      <p:guideLst>
        <p:guide orient="horz" pos="4638"/>
        <p:guide pos="748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B8DEAA-A68F-41D4-B0E6-FEB0FD302A2A}" type="datetimeFigureOut">
              <a:rPr lang="es-ES" smtClean="0"/>
              <a:pPr/>
              <a:t>03/07/2013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60400" y="685800"/>
            <a:ext cx="55372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16EEA4-FD2F-4266-BDBC-D9654EB768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2763" y="4573588"/>
            <a:ext cx="20208875" cy="31559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5525" y="8342313"/>
            <a:ext cx="16643350" cy="376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A75C34-EAAF-4B2C-9E4A-6BA2752993E9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4D4FB7-72EB-4730-A467-CB9F93C52177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78013" y="9459913"/>
            <a:ext cx="20208875" cy="29241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78013" y="6240463"/>
            <a:ext cx="20208875" cy="32194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594C92-DB75-43FA-9DC7-6AB30EECDE17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18745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96340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E2FC84-6282-4619-9925-6215F07F1E7E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8963"/>
            <a:ext cx="21396325" cy="2454275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89038" y="3295650"/>
            <a:ext cx="10504487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89038" y="4668838"/>
            <a:ext cx="10504487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12077700" y="3295650"/>
            <a:ext cx="10507663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12077700" y="4668838"/>
            <a:ext cx="10507663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D7D770-17CE-4461-A49E-7614BD98E92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C61141-3562-402C-A8A3-86CF5CC223AA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26B0BA-CCB1-400A-95D5-6C215C51BBB5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5788"/>
            <a:ext cx="7821612" cy="24955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294813" y="585788"/>
            <a:ext cx="13290550" cy="125650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89038" y="3081338"/>
            <a:ext cx="7821612" cy="100695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93A9D0-D2CF-4272-890C-66897318DC9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59313" y="10306050"/>
            <a:ext cx="14265275" cy="12160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659313" y="1316038"/>
            <a:ext cx="14265275" cy="8832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59313" y="11522075"/>
            <a:ext cx="14265275" cy="17287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F8802A-C59F-48CA-B91E-821CB0B11DFF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249330-BBC1-4115-95F8-5226C25F27CB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7237075" y="590550"/>
            <a:ext cx="5349875" cy="125603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187450" y="590550"/>
            <a:ext cx="15897225" cy="125603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DCB1A7-A090-4C29-B06C-81B5360B8BB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2763" y="4573588"/>
            <a:ext cx="20208875" cy="31559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5525" y="8342313"/>
            <a:ext cx="16643350" cy="376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FF5A13-D971-4748-8D0E-95A3F2D2172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5952BF-E545-46E0-9516-46AE0F4F1F2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78013" y="9459913"/>
            <a:ext cx="20208875" cy="29241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78013" y="6240463"/>
            <a:ext cx="20208875" cy="32194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64F255-C458-482C-85D9-A2800B6E4C2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189038" y="3435350"/>
            <a:ext cx="10621962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963400" y="3435350"/>
            <a:ext cx="10621963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647179-BA6B-4871-AC42-2C19F02F3D3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89038" y="3295650"/>
            <a:ext cx="10504487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89038" y="4668838"/>
            <a:ext cx="10504487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12077700" y="3295650"/>
            <a:ext cx="10507663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12077700" y="4668838"/>
            <a:ext cx="10507663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36FA5C-A2D3-44F7-BA24-A66195C4C9E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27851A-A97E-49EE-8867-E7928D9FA5D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978998-C0A5-44FB-804F-E895C5EAD10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5788"/>
            <a:ext cx="7821612" cy="24955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294813" y="585788"/>
            <a:ext cx="13290550" cy="125650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89038" y="3081338"/>
            <a:ext cx="7821612" cy="100695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DA32EF-6164-4AEC-A9D7-0A05AC109BF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59313" y="10306050"/>
            <a:ext cx="14265275" cy="12160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659313" y="1316038"/>
            <a:ext cx="14265275" cy="8832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59313" y="11522075"/>
            <a:ext cx="14265275" cy="17287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845B34-0565-4117-BB27-25849A3B409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8F2621-5211-4763-9E51-F3477ADF2F0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7237075" y="588963"/>
            <a:ext cx="5348288" cy="12561887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189038" y="588963"/>
            <a:ext cx="15895637" cy="1256188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198C27-B53C-4930-92B3-EEE343FC72D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7450" y="590550"/>
            <a:ext cx="21399500" cy="245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7450" y="3435350"/>
            <a:ext cx="21399500" cy="971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7450" y="13406438"/>
            <a:ext cx="5548313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defTabSz="2209800">
              <a:defRPr sz="3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4825" y="13406438"/>
            <a:ext cx="7524750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ctr" defTabSz="2209800">
              <a:defRPr sz="3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638" y="13406438"/>
            <a:ext cx="5548312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r" defTabSz="2209800">
              <a:defRPr sz="3400"/>
            </a:lvl1pPr>
          </a:lstStyle>
          <a:p>
            <a:fld id="{01DA996E-633D-40F9-B273-641A4BEC0D88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slow" advTm="6000">
    <p:random/>
  </p:transition>
  <p:txStyles>
    <p:titleStyle>
      <a:lvl1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4572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9144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13716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18288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8675" indent="-828675" algn="l" defTabSz="2209800" rtl="0" eaLnBrk="1" fontAlgn="base" hangingPunct="1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97050" indent="-690563" algn="l" defTabSz="2209800" rtl="0" eaLnBrk="1" fontAlgn="base" hangingPunct="1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62250" indent="-552450" algn="l" defTabSz="2209800" rtl="0" eaLnBrk="1" fontAlgn="base" hangingPunct="1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68738" indent="-554038" algn="l" defTabSz="2209800" rtl="0" eaLnBrk="1" fontAlgn="base" hangingPunct="1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720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54292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58864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63436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68008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9038" y="588963"/>
            <a:ext cx="21396325" cy="245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262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9038" y="3435350"/>
            <a:ext cx="21396325" cy="971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26214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9038" y="13406438"/>
            <a:ext cx="5546725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defTabSz="2200275">
              <a:defRPr sz="3400"/>
            </a:lvl1pPr>
          </a:lstStyle>
          <a:p>
            <a:endParaRPr lang="es-ES_tradnl"/>
          </a:p>
        </p:txBody>
      </p:sp>
      <p:sp>
        <p:nvSpPr>
          <p:cNvPr id="26214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3238" y="13406438"/>
            <a:ext cx="7527925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algn="ctr" defTabSz="2200275">
              <a:defRPr sz="3400"/>
            </a:lvl1pPr>
          </a:lstStyle>
          <a:p>
            <a:endParaRPr lang="es-ES_tradnl"/>
          </a:p>
        </p:txBody>
      </p:sp>
      <p:sp>
        <p:nvSpPr>
          <p:cNvPr id="26215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638" y="13406438"/>
            <a:ext cx="5546725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algn="r" defTabSz="2200275">
              <a:defRPr sz="3400"/>
            </a:lvl1pPr>
          </a:lstStyle>
          <a:p>
            <a:fld id="{27D1E202-CB91-4810-979C-904C1055E7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457200"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914400"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1371600"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1828800"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5500" indent="-825500" algn="l" defTabSz="2200275" rtl="0" fontAlgn="base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87525" indent="-687388" algn="l" defTabSz="2200275" rtl="0" fontAlgn="base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49550" indent="-549275" algn="l" defTabSz="2200275" rtl="0" fontAlgn="base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49688" indent="-549275" algn="l" defTabSz="2200275" rtl="0" fontAlgn="base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49825" indent="-550863" algn="l" defTabSz="2200275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5407025" indent="-550863" algn="l" defTabSz="2200275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5864225" indent="-550863" algn="l" defTabSz="2200275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6321425" indent="-550863" algn="l" defTabSz="2200275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6778625" indent="-550863" algn="l" defTabSz="2200275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gif"/><Relationship Id="rId4" Type="http://schemas.openxmlformats.org/officeDocument/2006/relationships/image" Target="../media/image4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1.png"/><Relationship Id="rId7" Type="http://schemas.openxmlformats.org/officeDocument/2006/relationships/image" Target="../media/image23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4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2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663" name="Picture 15" descr="0f002ooh0uoy71in8lo"/>
          <p:cNvPicPr>
            <a:picLocks noChangeAspect="1" noChangeArrowheads="1"/>
          </p:cNvPicPr>
          <p:nvPr/>
        </p:nvPicPr>
        <p:blipFill>
          <a:blip r:embed="rId3"/>
          <a:srcRect b="19893"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815300" y="11825288"/>
            <a:ext cx="2017713" cy="21066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5651" name="WordArt 3" descr="rainbow"/>
          <p:cNvSpPr>
            <a:spLocks noChangeArrowheads="1" noChangeShapeType="1" noTextEdit="1"/>
          </p:cNvSpPr>
          <p:nvPr/>
        </p:nvSpPr>
        <p:spPr bwMode="auto">
          <a:xfrm>
            <a:off x="15559088" y="12761913"/>
            <a:ext cx="4713287" cy="9223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38D1F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Forte"/>
              </a:rPr>
              <a:t>José Luis</a:t>
            </a:r>
          </a:p>
        </p:txBody>
      </p:sp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5400000">
            <a:off x="-7270750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5400000">
            <a:off x="16322675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0800000">
            <a:off x="0" y="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0800000">
            <a:off x="0" y="14562138"/>
            <a:ext cx="23774400" cy="16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6" name="Picture 8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085850" y="11537950"/>
            <a:ext cx="2665413" cy="15541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55660" name="Text Box 12"/>
          <p:cNvSpPr txBox="1">
            <a:spLocks noChangeArrowheads="1"/>
          </p:cNvSpPr>
          <p:nvPr/>
        </p:nvSpPr>
        <p:spPr bwMode="auto">
          <a:xfrm>
            <a:off x="438150" y="13109575"/>
            <a:ext cx="3797300" cy="771525"/>
          </a:xfrm>
          <a:prstGeom prst="rect">
            <a:avLst/>
          </a:prstGeom>
          <a:solidFill>
            <a:srgbClr val="1116E9"/>
          </a:solidFill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2209800"/>
            <a:r>
              <a:rPr lang="es-ES" sz="4400" b="1">
                <a:solidFill>
                  <a:schemeClr val="bg1"/>
                </a:solidFill>
              </a:rPr>
              <a:t>LOVE STORY</a:t>
            </a:r>
          </a:p>
        </p:txBody>
      </p:sp>
    </p:spTree>
  </p:cSld>
  <p:clrMapOvr>
    <a:masterClrMapping/>
  </p:clrMapOvr>
  <p:transition spd="slow" advTm="9000">
    <p:random/>
    <p:sndAc>
      <p:stSnd loop="1">
        <p:snd r:embed="rId2" name="ernesto cortazar - love story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2146" name="Picture 2" descr="eo2dbudf1ifv1lo3eo9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850" y="1074693"/>
            <a:ext cx="23704550" cy="13216029"/>
          </a:xfrm>
          <a:prstGeom prst="rect">
            <a:avLst/>
          </a:prstGeom>
          <a:noFill/>
        </p:spPr>
      </p:pic>
      <p:pic>
        <p:nvPicPr>
          <p:cNvPr id="3" name="Picture 4" descr="pc12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3049250"/>
            <a:ext cx="2054225" cy="167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2148" name="Text Box 4"/>
          <p:cNvSpPr txBox="1">
            <a:spLocks noChangeArrowheads="1"/>
          </p:cNvSpPr>
          <p:nvPr/>
        </p:nvSpPr>
        <p:spPr bwMode="auto">
          <a:xfrm>
            <a:off x="2454275" y="13041313"/>
            <a:ext cx="2701925" cy="107632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2209800"/>
            <a:r>
              <a:rPr lang="es-ES" sz="3200"/>
              <a:t>PASALAS TU</a:t>
            </a:r>
          </a:p>
          <a:p>
            <a:pPr defTabSz="2209800"/>
            <a:r>
              <a:rPr lang="es-ES" sz="3200"/>
              <a:t> PARA LEER</a:t>
            </a: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17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6317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63172" name="Picture 4" descr="0v4lgtjgkalcyh05o36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717635"/>
            <a:ext cx="23774400" cy="1300484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4194" name="Picture 2" descr="2y7hc3k61anciaqreax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23774400" cy="1472247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5218" name="Picture 2" descr="csd4yljt54lvtt9ris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68363"/>
            <a:ext cx="23774400" cy="1316196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42" name="Picture 2" descr="orapiqpvk5x6tq5wm8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7266" name="Picture 2" descr="t6m5e97fbnkvpsx3rmd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8290" name="Picture 2" descr="773kambwjk0l2cdyd2k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23791533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9314" name="Picture 2" descr="pwfvp0r5dljcpfn4b3d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6725" y="0"/>
            <a:ext cx="23307675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0338" name="Picture 2" descr="yztynb70om4dyxx99z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1362" name="Picture 2" descr="o7q880lxjj6mdop09m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4806275" cy="1530508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2386" name="Picture 2" descr="ecdpmingyvszyodggkw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129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3410" name="Picture 2" descr="8458y9jvw7886l3h8xm6"/>
          <p:cNvPicPr>
            <a:picLocks noChangeAspect="1" noChangeArrowheads="1"/>
          </p:cNvPicPr>
          <p:nvPr/>
        </p:nvPicPr>
        <p:blipFill>
          <a:blip r:embed="rId2"/>
          <a:srcRect b="7704"/>
          <a:stretch>
            <a:fillRect/>
          </a:stretch>
        </p:blipFill>
        <p:spPr bwMode="auto">
          <a:xfrm>
            <a:off x="0" y="-1"/>
            <a:ext cx="23774400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3552" name="Picture 16" descr="pajaro-grande-7732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5989300"/>
          </a:xfrm>
          <a:prstGeom prst="rect">
            <a:avLst/>
          </a:prstGeom>
          <a:noFill/>
        </p:spPr>
      </p:pic>
      <p:sp>
        <p:nvSpPr>
          <p:cNvPr id="193539" name="WordArt 3"/>
          <p:cNvSpPr>
            <a:spLocks noChangeArrowheads="1" noChangeShapeType="1" noTextEdit="1"/>
          </p:cNvSpPr>
          <p:nvPr/>
        </p:nvSpPr>
        <p:spPr bwMode="auto">
          <a:xfrm>
            <a:off x="14128750" y="1168400"/>
            <a:ext cx="9645650" cy="53101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Un Abrazo </a:t>
            </a:r>
          </a:p>
          <a:p>
            <a:pPr algn="ctr"/>
            <a:r>
              <a:rPr lang="es-ES" sz="3600" b="1" kern="1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Que tengas un </a:t>
            </a:r>
          </a:p>
          <a:p>
            <a:pPr algn="ctr"/>
            <a:r>
              <a:rPr lang="es-ES" sz="3600" b="1" kern="1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buen día!</a:t>
            </a:r>
          </a:p>
        </p:txBody>
      </p:sp>
      <p:pic>
        <p:nvPicPr>
          <p:cNvPr id="193540" name="Picture 4" descr="CAR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194713" y="11753850"/>
            <a:ext cx="2047875" cy="2232025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pic>
        <p:nvPicPr>
          <p:cNvPr id="193541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3542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1457325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3543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7270750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3544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16322675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3547" name="WordArt 11" descr="glitter_BB_039"/>
          <p:cNvSpPr>
            <a:spLocks noChangeArrowheads="1" noChangeShapeType="1" noTextEdit="1"/>
          </p:cNvSpPr>
          <p:nvPr/>
        </p:nvSpPr>
        <p:spPr bwMode="auto">
          <a:xfrm>
            <a:off x="15127288" y="12617450"/>
            <a:ext cx="5010150" cy="15827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5400" b="1" i="1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Forte"/>
              </a:rPr>
              <a:t>José Luis</a:t>
            </a:r>
          </a:p>
        </p:txBody>
      </p:sp>
      <p:sp>
        <p:nvSpPr>
          <p:cNvPr id="193550" name="Rectangle 14"/>
          <p:cNvSpPr>
            <a:spLocks noChangeArrowheads="1"/>
          </p:cNvSpPr>
          <p:nvPr/>
        </p:nvSpPr>
        <p:spPr bwMode="auto">
          <a:xfrm>
            <a:off x="725488" y="12546013"/>
            <a:ext cx="8645525" cy="134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76176" tIns="19044" rIns="76176" bIns="19044" anchor="ctr">
            <a:spAutoFit/>
          </a:bodyPr>
          <a:lstStyle/>
          <a:p>
            <a:r>
              <a:rPr lang="en-US">
                <a:solidFill>
                  <a:srgbClr val="38D1F0"/>
                </a:solidFill>
              </a:rPr>
              <a:t>Esta es una </a:t>
            </a:r>
            <a:r>
              <a:rPr lang="en-US" b="1">
                <a:solidFill>
                  <a:srgbClr val="38D1F0"/>
                </a:solidFill>
              </a:rPr>
              <a:t>historia</a:t>
            </a:r>
            <a:r>
              <a:rPr lang="en-US">
                <a:solidFill>
                  <a:srgbClr val="38D1F0"/>
                </a:solidFill>
              </a:rPr>
              <a:t> </a:t>
            </a:r>
          </a:p>
          <a:p>
            <a:r>
              <a:rPr lang="en-US">
                <a:solidFill>
                  <a:srgbClr val="38D1F0"/>
                </a:solidFill>
              </a:rPr>
              <a:t>sencilla y poética de Michal Snunit </a:t>
            </a: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353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3170" name="Picture 2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1401088" y="1308100"/>
            <a:ext cx="792162" cy="655638"/>
          </a:xfrm>
          <a:prstGeom prst="rect">
            <a:avLst/>
          </a:prstGeom>
          <a:noFill/>
        </p:spPr>
      </p:pic>
      <p:sp>
        <p:nvSpPr>
          <p:cNvPr id="263171" name="Rectangle 3"/>
          <p:cNvSpPr>
            <a:spLocks noChangeArrowheads="1"/>
          </p:cNvSpPr>
          <p:nvPr/>
        </p:nvSpPr>
        <p:spPr bwMode="auto">
          <a:xfrm>
            <a:off x="0" y="0"/>
            <a:ext cx="23774400" cy="14722475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pPr algn="ctr" defTabSz="2200275"/>
            <a:endParaRPr lang="es-ES"/>
          </a:p>
        </p:txBody>
      </p:sp>
      <p:sp>
        <p:nvSpPr>
          <p:cNvPr id="263172" name="Rectangle 4"/>
          <p:cNvSpPr>
            <a:spLocks noChangeArrowheads="1"/>
          </p:cNvSpPr>
          <p:nvPr/>
        </p:nvSpPr>
        <p:spPr bwMode="auto">
          <a:xfrm>
            <a:off x="396875" y="327025"/>
            <a:ext cx="22980650" cy="14068425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63173" name="Rectangle 5"/>
          <p:cNvSpPr>
            <a:spLocks noChangeArrowheads="1"/>
          </p:cNvSpPr>
          <p:nvPr/>
        </p:nvSpPr>
        <p:spPr bwMode="auto">
          <a:xfrm>
            <a:off x="792163" y="654050"/>
            <a:ext cx="22190075" cy="13414375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63174" name="AutoShape 6" descr="postit"/>
          <p:cNvSpPr>
            <a:spLocks noChangeAspect="1" noChangeArrowheads="1"/>
          </p:cNvSpPr>
          <p:nvPr/>
        </p:nvSpPr>
        <p:spPr bwMode="auto">
          <a:xfrm>
            <a:off x="10896600" y="4743450"/>
            <a:ext cx="792163" cy="65405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263175" name="Picture 7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34200" y="11941175"/>
            <a:ext cx="9910763" cy="1173163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63176" name="Text Box 8"/>
          <p:cNvSpPr txBox="1">
            <a:spLocks noChangeArrowheads="1"/>
          </p:cNvSpPr>
          <p:nvPr/>
        </p:nvSpPr>
        <p:spPr bwMode="auto">
          <a:xfrm>
            <a:off x="0" y="11076013"/>
            <a:ext cx="23774400" cy="58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 defTabSz="2200275">
              <a:spcBef>
                <a:spcPct val="50000"/>
              </a:spcBef>
            </a:pPr>
            <a:r>
              <a:rPr lang="es-ES_tradnl" sz="2900" b="1" dirty="0">
                <a:solidFill>
                  <a:srgbClr val="04265C"/>
                </a:solidFill>
                <a:latin typeface="Berlin Sans FB Demi" pitchFamily="34" charset="0"/>
              </a:rPr>
              <a:t>Si deseas recibir </a:t>
            </a:r>
            <a:r>
              <a:rPr lang="es-ES_tradnl" sz="2900" b="1" dirty="0" err="1">
                <a:solidFill>
                  <a:srgbClr val="04265C"/>
                </a:solidFill>
                <a:latin typeface="Berlin Sans FB Demi" pitchFamily="34" charset="0"/>
              </a:rPr>
              <a:t>pps</a:t>
            </a:r>
            <a:r>
              <a:rPr lang="es-ES_tradnl" sz="2900" b="1" dirty="0">
                <a:solidFill>
                  <a:srgbClr val="04265C"/>
                </a:solidFill>
                <a:latin typeface="Berlin Sans FB Demi" pitchFamily="34" charset="0"/>
              </a:rPr>
              <a:t> periódicamente en tu correo electrónico subscríbete aquí: </a:t>
            </a:r>
          </a:p>
        </p:txBody>
      </p:sp>
      <p:sp>
        <p:nvSpPr>
          <p:cNvPr id="263177" name="Text Box 9"/>
          <p:cNvSpPr txBox="1">
            <a:spLocks noChangeArrowheads="1"/>
          </p:cNvSpPr>
          <p:nvPr/>
        </p:nvSpPr>
        <p:spPr bwMode="auto">
          <a:xfrm>
            <a:off x="2378075" y="5562600"/>
            <a:ext cx="2773363" cy="78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defTabSz="2200275">
              <a:spcBef>
                <a:spcPct val="50000"/>
              </a:spcBef>
            </a:pPr>
            <a:endParaRPr lang="es-ES"/>
          </a:p>
        </p:txBody>
      </p:sp>
      <p:pic>
        <p:nvPicPr>
          <p:cNvPr id="263178" name="Picture 10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584325" y="1308100"/>
            <a:ext cx="20605750" cy="27813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63179" name="Text Box 11"/>
          <p:cNvSpPr txBox="1">
            <a:spLocks noChangeArrowheads="1"/>
          </p:cNvSpPr>
          <p:nvPr/>
        </p:nvSpPr>
        <p:spPr bwMode="auto">
          <a:xfrm>
            <a:off x="0" y="5070475"/>
            <a:ext cx="23774400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 defTabSz="2200275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263180" name="Group 12"/>
          <p:cNvGraphicFramePr>
            <a:graphicFrameLocks noGrp="1"/>
          </p:cNvGraphicFramePr>
          <p:nvPr/>
        </p:nvGraphicFramePr>
        <p:xfrm>
          <a:off x="2314508" y="7432675"/>
          <a:ext cx="19069055" cy="2939228"/>
        </p:xfrm>
        <a:graphic>
          <a:graphicData uri="http://schemas.openxmlformats.org/drawingml/2006/table">
            <a:tbl>
              <a:tblPr/>
              <a:tblGrid>
                <a:gridCol w="3429024"/>
                <a:gridCol w="2927328"/>
                <a:gridCol w="3254637"/>
                <a:gridCol w="3101714"/>
                <a:gridCol w="3178998"/>
                <a:gridCol w="3177354"/>
              </a:tblGrid>
              <a:tr h="584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4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584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4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263203" name="Rectangle 35"/>
          <p:cNvSpPr>
            <a:spLocks noChangeArrowheads="1"/>
          </p:cNvSpPr>
          <p:nvPr/>
        </p:nvSpPr>
        <p:spPr bwMode="auto">
          <a:xfrm>
            <a:off x="0" y="6208713"/>
            <a:ext cx="23774400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 defTabSz="2200275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263204" name="Picture 36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13868400" y="3271838"/>
            <a:ext cx="9312275" cy="3360737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26317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3170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LOGO EXCLUSIVO">
  <a:themeElements>
    <a:clrScheme name="PINTURAS MITICA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INTURAS MITICA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PINTURAS MITICA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TURAS MITICA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TURAS MITICA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TURAS MITICA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TURAS MITICA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TURAS MITICA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TURAS MITICA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TURAS MITICA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TURAS MITICA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TURAS MITICA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TURAS MITICA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TURAS MITICA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LOGO EXCLUSIVO</Template>
  <TotalTime>5</TotalTime>
  <Words>69</Words>
  <Application>Microsoft Office PowerPoint</Application>
  <PresentationFormat>Personalizado</PresentationFormat>
  <Paragraphs>25</Paragraphs>
  <Slides>15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LOGO EXCLUSIVO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2013-07-03T08:39:08Z</dcterms:created>
  <dcterms:modified xsi:type="dcterms:W3CDTF">2013-07-03T08:44:46Z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000800da3f000000000001023620</vt:lpwstr>
  </property>
</Properties>
</file>