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8" r:id="rId3"/>
    <p:sldId id="316" r:id="rId4"/>
    <p:sldId id="264" r:id="rId5"/>
    <p:sldId id="318" r:id="rId6"/>
    <p:sldId id="261" r:id="rId7"/>
    <p:sldId id="319" r:id="rId8"/>
    <p:sldId id="305" r:id="rId9"/>
    <p:sldId id="285" r:id="rId10"/>
    <p:sldId id="257" r:id="rId11"/>
    <p:sldId id="294" r:id="rId12"/>
    <p:sldId id="262" r:id="rId13"/>
    <p:sldId id="259" r:id="rId14"/>
    <p:sldId id="291" r:id="rId15"/>
    <p:sldId id="260" r:id="rId16"/>
    <p:sldId id="265" r:id="rId17"/>
    <p:sldId id="269" r:id="rId18"/>
    <p:sldId id="267" r:id="rId19"/>
    <p:sldId id="279" r:id="rId20"/>
    <p:sldId id="266" r:id="rId21"/>
    <p:sldId id="270" r:id="rId22"/>
    <p:sldId id="271" r:id="rId23"/>
    <p:sldId id="273" r:id="rId24"/>
    <p:sldId id="278" r:id="rId25"/>
    <p:sldId id="284" r:id="rId26"/>
    <p:sldId id="274" r:id="rId27"/>
    <p:sldId id="275" r:id="rId28"/>
    <p:sldId id="281" r:id="rId29"/>
    <p:sldId id="296" r:id="rId30"/>
    <p:sldId id="280" r:id="rId31"/>
    <p:sldId id="287" r:id="rId32"/>
    <p:sldId id="286" r:id="rId33"/>
    <p:sldId id="283" r:id="rId34"/>
    <p:sldId id="288" r:id="rId35"/>
    <p:sldId id="282" r:id="rId36"/>
    <p:sldId id="292" r:id="rId37"/>
    <p:sldId id="290" r:id="rId38"/>
    <p:sldId id="309" r:id="rId39"/>
    <p:sldId id="289" r:id="rId40"/>
    <p:sldId id="293" r:id="rId41"/>
    <p:sldId id="295" r:id="rId42"/>
    <p:sldId id="297" r:id="rId43"/>
    <p:sldId id="298" r:id="rId44"/>
    <p:sldId id="299" r:id="rId45"/>
    <p:sldId id="300" r:id="rId46"/>
    <p:sldId id="302" r:id="rId47"/>
    <p:sldId id="307" r:id="rId48"/>
    <p:sldId id="314" r:id="rId49"/>
    <p:sldId id="308" r:id="rId50"/>
    <p:sldId id="310" r:id="rId51"/>
    <p:sldId id="311" r:id="rId52"/>
    <p:sldId id="304" r:id="rId53"/>
    <p:sldId id="317" r:id="rId5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GxbQJDZBDfDWIxTcIuEOA" hashData="F/sZc8j8SRroWCTvl8Cd2+mpNi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7E0000"/>
    <a:srgbClr val="000000"/>
    <a:srgbClr val="993366"/>
    <a:srgbClr val="FFCCCC"/>
    <a:srgbClr val="005A58"/>
    <a:srgbClr val="D04AC0"/>
    <a:srgbClr val="422100"/>
    <a:srgbClr val="13120B"/>
    <a:srgbClr val="2211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3797" autoAdjust="0"/>
    <p:restoredTop sz="94660"/>
  </p:normalViewPr>
  <p:slideViewPr>
    <p:cSldViewPr>
      <p:cViewPr>
        <p:scale>
          <a:sx n="400" d="100"/>
          <a:sy n="400" d="100"/>
        </p:scale>
        <p:origin x="5826" y="391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B62D2-586E-442C-9C0D-67F401273F3A}" type="datetimeFigureOut">
              <a:rPr lang="es-PE" smtClean="0"/>
              <a:pPr/>
              <a:t>1/04/2017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6D64C-0FB2-4D52-BD1A-D680DEF41B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B62D2-586E-442C-9C0D-67F401273F3A}" type="datetimeFigureOut">
              <a:rPr lang="es-PE" smtClean="0"/>
              <a:pPr/>
              <a:t>1/04/2017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6D64C-0FB2-4D52-BD1A-D680DEF41B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B62D2-586E-442C-9C0D-67F401273F3A}" type="datetimeFigureOut">
              <a:rPr lang="es-PE" smtClean="0"/>
              <a:pPr/>
              <a:t>1/04/2017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6D64C-0FB2-4D52-BD1A-D680DEF41B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B62D2-586E-442C-9C0D-67F401273F3A}" type="datetimeFigureOut">
              <a:rPr lang="es-PE" smtClean="0"/>
              <a:pPr/>
              <a:t>1/04/2017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6D64C-0FB2-4D52-BD1A-D680DEF41B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B62D2-586E-442C-9C0D-67F401273F3A}" type="datetimeFigureOut">
              <a:rPr lang="es-PE" smtClean="0"/>
              <a:pPr/>
              <a:t>1/04/2017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6D64C-0FB2-4D52-BD1A-D680DEF41B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B62D2-586E-442C-9C0D-67F401273F3A}" type="datetimeFigureOut">
              <a:rPr lang="es-PE" smtClean="0"/>
              <a:pPr/>
              <a:t>1/04/2017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6D64C-0FB2-4D52-BD1A-D680DEF41B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B62D2-586E-442C-9C0D-67F401273F3A}" type="datetimeFigureOut">
              <a:rPr lang="es-PE" smtClean="0"/>
              <a:pPr/>
              <a:t>1/04/2017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6D64C-0FB2-4D52-BD1A-D680DEF41B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B62D2-586E-442C-9C0D-67F401273F3A}" type="datetimeFigureOut">
              <a:rPr lang="es-PE" smtClean="0"/>
              <a:pPr/>
              <a:t>1/04/2017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6D64C-0FB2-4D52-BD1A-D680DEF41B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B62D2-586E-442C-9C0D-67F401273F3A}" type="datetimeFigureOut">
              <a:rPr lang="es-PE" smtClean="0"/>
              <a:pPr/>
              <a:t>1/04/2017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6D64C-0FB2-4D52-BD1A-D680DEF41B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B62D2-586E-442C-9C0D-67F401273F3A}" type="datetimeFigureOut">
              <a:rPr lang="es-PE" smtClean="0"/>
              <a:pPr/>
              <a:t>1/04/2017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6D64C-0FB2-4D52-BD1A-D680DEF41B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B62D2-586E-442C-9C0D-67F401273F3A}" type="datetimeFigureOut">
              <a:rPr lang="es-PE" smtClean="0"/>
              <a:pPr/>
              <a:t>1/04/2017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6D64C-0FB2-4D52-BD1A-D680DEF41B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B62D2-586E-442C-9C0D-67F401273F3A}" type="datetimeFigureOut">
              <a:rPr lang="es-PE" smtClean="0"/>
              <a:pPr/>
              <a:t>1/04/2017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76D64C-0FB2-4D52-BD1A-D680DEF41B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png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79.png"/><Relationship Id="rId18" Type="http://schemas.openxmlformats.org/officeDocument/2006/relationships/image" Target="../media/image8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5.png"/><Relationship Id="rId11" Type="http://schemas.openxmlformats.org/officeDocument/2006/relationships/image" Target="../media/image7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4.png"/><Relationship Id="rId9" Type="http://schemas.openxmlformats.org/officeDocument/2006/relationships/image" Target="../media/image7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958" t="19947" r="20212" b="20212"/>
          <a:stretch>
            <a:fillRect/>
          </a:stretch>
        </p:blipFill>
        <p:spPr>
          <a:xfrm>
            <a:off x="3428992" y="1500180"/>
            <a:ext cx="1143008" cy="1071570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958" t="19947" r="20212" b="20212"/>
          <a:stretch>
            <a:fillRect/>
          </a:stretch>
        </p:blipFill>
        <p:spPr>
          <a:xfrm>
            <a:off x="4572000" y="1500180"/>
            <a:ext cx="1143008" cy="1071570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958" t="15958" r="20212" b="16223"/>
          <a:stretch>
            <a:fillRect/>
          </a:stretch>
        </p:blipFill>
        <p:spPr>
          <a:xfrm>
            <a:off x="3428992" y="2500312"/>
            <a:ext cx="1143008" cy="1214446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958" t="19947" r="20212" b="16223"/>
          <a:stretch>
            <a:fillRect/>
          </a:stretch>
        </p:blipFill>
        <p:spPr>
          <a:xfrm>
            <a:off x="4643438" y="2500312"/>
            <a:ext cx="1143008" cy="1143008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000" t="15000" r="20000" b="15000"/>
          <a:stretch>
            <a:fillRect/>
          </a:stretch>
        </p:blipFill>
        <p:spPr>
          <a:xfrm>
            <a:off x="2571736" y="3000378"/>
            <a:ext cx="928694" cy="1000132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000" t="15000" r="20000" b="15000"/>
          <a:stretch>
            <a:fillRect/>
          </a:stretch>
        </p:blipFill>
        <p:spPr>
          <a:xfrm>
            <a:off x="2643174" y="1000114"/>
            <a:ext cx="928694" cy="1000132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000" t="15000" r="20000" b="15000"/>
          <a:stretch>
            <a:fillRect/>
          </a:stretch>
        </p:blipFill>
        <p:spPr>
          <a:xfrm>
            <a:off x="5643570" y="1071552"/>
            <a:ext cx="928694" cy="1000132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000" t="15000" r="20000" b="15000"/>
          <a:stretch>
            <a:fillRect/>
          </a:stretch>
        </p:blipFill>
        <p:spPr>
          <a:xfrm>
            <a:off x="5643570" y="3000378"/>
            <a:ext cx="928694" cy="1000132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000" t="15000" r="20000" b="15000"/>
          <a:stretch>
            <a:fillRect/>
          </a:stretch>
        </p:blipFill>
        <p:spPr>
          <a:xfrm>
            <a:off x="1785918" y="3429006"/>
            <a:ext cx="785818" cy="846266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000" t="15000" r="20000" b="15000"/>
          <a:stretch>
            <a:fillRect/>
          </a:stretch>
        </p:blipFill>
        <p:spPr>
          <a:xfrm>
            <a:off x="1928794" y="785800"/>
            <a:ext cx="785818" cy="846266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000" t="15000" r="20000" b="15000"/>
          <a:stretch>
            <a:fillRect/>
          </a:stretch>
        </p:blipFill>
        <p:spPr>
          <a:xfrm>
            <a:off x="6500826" y="857238"/>
            <a:ext cx="785818" cy="846266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000" t="15000" r="20000" b="15000"/>
          <a:stretch>
            <a:fillRect/>
          </a:stretch>
        </p:blipFill>
        <p:spPr>
          <a:xfrm>
            <a:off x="6500826" y="3429006"/>
            <a:ext cx="785818" cy="846266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000" t="15000" r="20000" b="15000"/>
          <a:stretch>
            <a:fillRect/>
          </a:stretch>
        </p:blipFill>
        <p:spPr>
          <a:xfrm>
            <a:off x="1214414" y="3786196"/>
            <a:ext cx="663352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000" t="15000" r="20000" b="15000"/>
          <a:stretch>
            <a:fillRect/>
          </a:stretch>
        </p:blipFill>
        <p:spPr>
          <a:xfrm>
            <a:off x="1357290" y="571486"/>
            <a:ext cx="663352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000" t="15000" r="20000" b="15000"/>
          <a:stretch>
            <a:fillRect/>
          </a:stretch>
        </p:blipFill>
        <p:spPr>
          <a:xfrm>
            <a:off x="7215206" y="714362"/>
            <a:ext cx="663352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000" t="15000" r="20000" b="15000"/>
          <a:stretch>
            <a:fillRect/>
          </a:stretch>
        </p:blipFill>
        <p:spPr>
          <a:xfrm>
            <a:off x="7215206" y="3786196"/>
            <a:ext cx="663352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000" t="15000" r="20000" b="15000"/>
          <a:stretch>
            <a:fillRect/>
          </a:stretch>
        </p:blipFill>
        <p:spPr>
          <a:xfrm>
            <a:off x="642910" y="4071948"/>
            <a:ext cx="597017" cy="642942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000" t="15000" r="20000" b="15000"/>
          <a:stretch>
            <a:fillRect/>
          </a:stretch>
        </p:blipFill>
        <p:spPr>
          <a:xfrm>
            <a:off x="857224" y="357172"/>
            <a:ext cx="597017" cy="642942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000" t="15000" r="20000" b="15000"/>
          <a:stretch>
            <a:fillRect/>
          </a:stretch>
        </p:blipFill>
        <p:spPr>
          <a:xfrm>
            <a:off x="7858148" y="571486"/>
            <a:ext cx="597017" cy="642942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 l="15000" t="15000" r="20000" b="15000"/>
          <a:stretch>
            <a:fillRect/>
          </a:stretch>
        </p:blipFill>
        <p:spPr>
          <a:xfrm>
            <a:off x="7786710" y="4071948"/>
            <a:ext cx="597017" cy="642942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/>
          <a:stretch>
            <a:fillRect/>
          </a:stretch>
        </p:blipFill>
        <p:spPr>
          <a:xfrm>
            <a:off x="214282" y="4357700"/>
            <a:ext cx="464347" cy="500066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/>
          <a:stretch>
            <a:fillRect/>
          </a:stretch>
        </p:blipFill>
        <p:spPr>
          <a:xfrm>
            <a:off x="428596" y="214296"/>
            <a:ext cx="464347" cy="500066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/>
          <a:stretch>
            <a:fillRect/>
          </a:stretch>
        </p:blipFill>
        <p:spPr>
          <a:xfrm>
            <a:off x="8358214" y="428610"/>
            <a:ext cx="464347" cy="500066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30000"/>
          </a:blip>
          <a:srcRect/>
          <a:stretch>
            <a:fillRect/>
          </a:stretch>
        </p:blipFill>
        <p:spPr>
          <a:xfrm>
            <a:off x="8286776" y="4357700"/>
            <a:ext cx="464347" cy="500066"/>
          </a:xfrm>
          <a:prstGeom prst="rect">
            <a:avLst/>
          </a:prstGeom>
        </p:spPr>
      </p:pic>
      <p:pic>
        <p:nvPicPr>
          <p:cNvPr id="28" name="27 Imagen" descr="g-gif-update (1)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3500430" y="285734"/>
            <a:ext cx="1057275" cy="647700"/>
          </a:xfrm>
          <a:prstGeom prst="rect">
            <a:avLst/>
          </a:prstGeom>
        </p:spPr>
      </p:pic>
      <p:pic>
        <p:nvPicPr>
          <p:cNvPr id="29" name="28 Imagen" descr="g-gif-update (2).gif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4572000" y="214296"/>
            <a:ext cx="1981200" cy="704850"/>
          </a:xfrm>
          <a:prstGeom prst="rect">
            <a:avLst/>
          </a:prstGeom>
        </p:spPr>
      </p:pic>
      <p:pic>
        <p:nvPicPr>
          <p:cNvPr id="30" name="29 Imagen" descr="g-gif-update (3).gif"/>
          <p:cNvPicPr>
            <a:picLocks noChangeAspect="1"/>
          </p:cNvPicPr>
          <p:nvPr/>
        </p:nvPicPr>
        <p:blipFill>
          <a:blip r:embed="rId8">
            <a:lum bright="-10000" contrast="40000"/>
          </a:blip>
          <a:stretch>
            <a:fillRect/>
          </a:stretch>
        </p:blipFill>
        <p:spPr>
          <a:xfrm>
            <a:off x="1214414" y="1142990"/>
            <a:ext cx="685800" cy="704850"/>
          </a:xfrm>
          <a:prstGeom prst="rect">
            <a:avLst/>
          </a:prstGeom>
        </p:spPr>
      </p:pic>
      <p:pic>
        <p:nvPicPr>
          <p:cNvPr id="31" name="30 Imagen" descr="g-gif-update (5).gif"/>
          <p:cNvPicPr>
            <a:picLocks noChangeAspect="1"/>
          </p:cNvPicPr>
          <p:nvPr/>
        </p:nvPicPr>
        <p:blipFill>
          <a:blip r:embed="rId9">
            <a:lum bright="-10000" contrast="40000"/>
          </a:blip>
          <a:stretch>
            <a:fillRect/>
          </a:stretch>
        </p:blipFill>
        <p:spPr>
          <a:xfrm>
            <a:off x="428596" y="3286130"/>
            <a:ext cx="2219325" cy="609600"/>
          </a:xfrm>
          <a:prstGeom prst="rect">
            <a:avLst/>
          </a:prstGeom>
        </p:spPr>
      </p:pic>
      <p:pic>
        <p:nvPicPr>
          <p:cNvPr id="32" name="31 Imagen" descr="g-gif-update (4).gif"/>
          <p:cNvPicPr>
            <a:picLocks noChangeAspect="1"/>
          </p:cNvPicPr>
          <p:nvPr/>
        </p:nvPicPr>
        <p:blipFill>
          <a:blip r:embed="rId10">
            <a:lum bright="-10000" contrast="40000"/>
          </a:blip>
          <a:stretch>
            <a:fillRect/>
          </a:stretch>
        </p:blipFill>
        <p:spPr>
          <a:xfrm>
            <a:off x="1000100" y="2285998"/>
            <a:ext cx="1162050" cy="609600"/>
          </a:xfrm>
          <a:prstGeom prst="rect">
            <a:avLst/>
          </a:prstGeom>
        </p:spPr>
      </p:pic>
      <p:pic>
        <p:nvPicPr>
          <p:cNvPr id="33" name="32 Imagen" descr="g-gif-update (6).gif"/>
          <p:cNvPicPr>
            <a:picLocks noChangeAspect="1"/>
          </p:cNvPicPr>
          <p:nvPr/>
        </p:nvPicPr>
        <p:blipFill>
          <a:blip r:embed="rId11">
            <a:lum bright="-10000" contrast="40000"/>
          </a:blip>
          <a:stretch>
            <a:fillRect/>
          </a:stretch>
        </p:blipFill>
        <p:spPr>
          <a:xfrm>
            <a:off x="6143625" y="2285998"/>
            <a:ext cx="3000375" cy="819150"/>
          </a:xfrm>
          <a:prstGeom prst="rect">
            <a:avLst/>
          </a:prstGeom>
        </p:spPr>
      </p:pic>
      <p:pic>
        <p:nvPicPr>
          <p:cNvPr id="34" name="33 Imagen" descr="g-gif-update (7).gif"/>
          <p:cNvPicPr>
            <a:picLocks noChangeAspect="1"/>
          </p:cNvPicPr>
          <p:nvPr/>
        </p:nvPicPr>
        <p:blipFill>
          <a:blip r:embed="rId12">
            <a:lum bright="-10000" contrast="40000"/>
          </a:blip>
          <a:stretch>
            <a:fillRect/>
          </a:stretch>
        </p:blipFill>
        <p:spPr>
          <a:xfrm>
            <a:off x="2214546" y="4143386"/>
            <a:ext cx="5057775" cy="752475"/>
          </a:xfrm>
          <a:prstGeom prst="rect">
            <a:avLst/>
          </a:prstGeom>
        </p:spPr>
      </p:pic>
      <p:pic>
        <p:nvPicPr>
          <p:cNvPr id="53250" name="Picture 2" descr="Rendered Image"/>
          <p:cNvPicPr>
            <a:picLocks noChangeAspect="1" noChangeArrowheads="1"/>
          </p:cNvPicPr>
          <p:nvPr/>
        </p:nvPicPr>
        <p:blipFill>
          <a:blip r:embed="rId1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 bwMode="auto">
          <a:xfrm>
            <a:off x="571472" y="3989596"/>
            <a:ext cx="2000264" cy="305596"/>
          </a:xfrm>
          <a:prstGeom prst="rect">
            <a:avLst/>
          </a:prstGeom>
          <a:noFill/>
        </p:spPr>
      </p:pic>
      <p:pic>
        <p:nvPicPr>
          <p:cNvPr id="36" name="35 Imagen" descr="1(2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4000">
    <p:sndAc>
      <p:stSnd loop="1">
        <p:snd r:embed="rId2" name="Pharrell_Williams_-_Happ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4000"/>
                            </p:stCondLst>
                            <p:childTnLst>
                              <p:par>
                                <p:cTn id="25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7000"/>
                            </p:stCondLst>
                            <p:childTnLst>
                              <p:par>
                                <p:cTn id="26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9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25000"/>
                            </p:stCondLst>
                            <p:childTnLst>
                              <p:par>
                                <p:cTn id="3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1142976" cy="51435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001024" y="0"/>
            <a:ext cx="1142976" cy="51435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1142976" y="1000114"/>
            <a:ext cx="321471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/>
              <a:t>No hay combinación más dulce que un niño y un perro, ambos la inocencia personificada. No hay a quien no le toque la fibra sensible que ver a bebe dar sus primeros pasos acompañado de su fiel amigo canino.</a:t>
            </a:r>
          </a:p>
          <a:p>
            <a:pPr algn="ctr"/>
            <a:r>
              <a:rPr lang="es-PE" sz="1600" dirty="0" smtClean="0"/>
              <a:t>De hecho, los niños que viven con perros aprenden antes habilidades sociales, aumentan su capacidad de empatía y desarrollan el sentido de la responsabilidad. </a:t>
            </a:r>
            <a:endParaRPr lang="es-PE" dirty="0"/>
          </a:p>
        </p:txBody>
      </p:sp>
      <p:pic>
        <p:nvPicPr>
          <p:cNvPr id="7" name="6 Imagen" descr="4c5ebe9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857238"/>
            <a:ext cx="4398215" cy="392907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21900"/>
            </a:gs>
            <a:gs pos="50000">
              <a:schemeClr val="bg1">
                <a:lumMod val="95000"/>
                <a:shade val="67500"/>
                <a:satMod val="115000"/>
              </a:schemeClr>
            </a:gs>
            <a:gs pos="100000">
              <a:schemeClr val="bg1">
                <a:lumMod val="9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rcRect l="11374" r="15320"/>
          <a:stretch>
            <a:fillRect/>
          </a:stretch>
        </p:blipFill>
        <p:spPr>
          <a:xfrm rot="17019875">
            <a:off x="3084487" y="-317632"/>
            <a:ext cx="1515083" cy="17579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rcRect l="11374" r="15320"/>
          <a:stretch>
            <a:fillRect/>
          </a:stretch>
        </p:blipFill>
        <p:spPr>
          <a:xfrm rot="4484552" flipH="1">
            <a:off x="4691754" y="-126199"/>
            <a:ext cx="1436491" cy="16415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rcRect l="11374" r="15320"/>
          <a:stretch>
            <a:fillRect/>
          </a:stretch>
        </p:blipFill>
        <p:spPr>
          <a:xfrm rot="17019875">
            <a:off x="3061580" y="613210"/>
            <a:ext cx="1515083" cy="17579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rcRect l="11374" r="15320"/>
          <a:stretch>
            <a:fillRect/>
          </a:stretch>
        </p:blipFill>
        <p:spPr>
          <a:xfrm rot="4484552" flipH="1">
            <a:off x="4620317" y="809589"/>
            <a:ext cx="1436491" cy="16415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rcRect l="11374" r="15320"/>
          <a:stretch>
            <a:fillRect/>
          </a:stretch>
        </p:blipFill>
        <p:spPr>
          <a:xfrm rot="17019875">
            <a:off x="3061579" y="1534810"/>
            <a:ext cx="1515083" cy="17579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rcRect l="11374" r="15320"/>
          <a:stretch>
            <a:fillRect/>
          </a:stretch>
        </p:blipFill>
        <p:spPr>
          <a:xfrm rot="4484552" flipH="1">
            <a:off x="4620316" y="1731189"/>
            <a:ext cx="1436491" cy="16415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rcRect l="11374" r="15320"/>
          <a:stretch>
            <a:fillRect/>
          </a:stretch>
        </p:blipFill>
        <p:spPr>
          <a:xfrm rot="17019875">
            <a:off x="3133018" y="2470599"/>
            <a:ext cx="1515083" cy="17579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rcRect l="11374" r="15320"/>
          <a:stretch>
            <a:fillRect/>
          </a:stretch>
        </p:blipFill>
        <p:spPr>
          <a:xfrm rot="4484552" flipH="1">
            <a:off x="4691755" y="2666978"/>
            <a:ext cx="1436491" cy="16415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rcRect l="11374" r="15320"/>
          <a:stretch>
            <a:fillRect/>
          </a:stretch>
        </p:blipFill>
        <p:spPr>
          <a:xfrm rot="17019875">
            <a:off x="3133017" y="3320760"/>
            <a:ext cx="1515083" cy="17579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rcRect l="11374" r="15320"/>
          <a:stretch>
            <a:fillRect/>
          </a:stretch>
        </p:blipFill>
        <p:spPr>
          <a:xfrm rot="4484552" flipH="1">
            <a:off x="4691754" y="3517139"/>
            <a:ext cx="1436491" cy="16415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-357222" y="-214332"/>
            <a:ext cx="10001320" cy="707236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1142976" cy="51435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001024" y="0"/>
            <a:ext cx="1142976" cy="51435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1357290" y="714362"/>
            <a:ext cx="628654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Es de sobra conocido lo bien que responden los animales en las terapias infantiles y con adultos, dada su gran compresión, bondad y  generosidad.</a:t>
            </a:r>
          </a:p>
          <a:p>
            <a:r>
              <a:rPr lang="es-PE" sz="1600" dirty="0" smtClean="0"/>
              <a:t>Si estamos hablando de bebes y niños, lo mejor es realizar buenos actos siempre en presencia de ambos, así asociarán los momentos buenos a la compañía del otro. </a:t>
            </a:r>
          </a:p>
          <a:p>
            <a:pPr algn="ctr"/>
            <a:endParaRPr lang="es-PE" dirty="0"/>
          </a:p>
        </p:txBody>
      </p:sp>
      <p:pic>
        <p:nvPicPr>
          <p:cNvPr id="9" name="8 Imagen" descr="f24baa83.png"/>
          <p:cNvPicPr>
            <a:picLocks noChangeAspect="1"/>
          </p:cNvPicPr>
          <p:nvPr/>
        </p:nvPicPr>
        <p:blipFill>
          <a:blip r:embed="rId3"/>
          <a:srcRect b="8012"/>
          <a:stretch>
            <a:fillRect/>
          </a:stretch>
        </p:blipFill>
        <p:spPr>
          <a:xfrm>
            <a:off x="2428860" y="1857352"/>
            <a:ext cx="4763165" cy="328614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H="1">
            <a:off x="0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214282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428628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642910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857224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1071506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1285852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1500134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1714544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1928826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2143172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2357454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H="1">
            <a:off x="2571768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H="1">
            <a:off x="2786050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H="1">
            <a:off x="3000396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3214678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H="1">
            <a:off x="3429024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3643306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H="1">
            <a:off x="3857652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H="1">
            <a:off x="4071934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H="1">
            <a:off x="4286248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H="1">
            <a:off x="4500530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flipH="1">
            <a:off x="4714876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flipH="1">
            <a:off x="4929158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flipH="1">
            <a:off x="5143568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flipH="1">
            <a:off x="5357850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flipH="1">
            <a:off x="5572196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flipH="1">
            <a:off x="5786478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flipH="1">
            <a:off x="6000792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flipH="1">
            <a:off x="6215074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flipH="1">
            <a:off x="6429420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flipH="1">
            <a:off x="6643702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flipH="1">
            <a:off x="6858016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flipH="1">
            <a:off x="7072298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flipH="1">
            <a:off x="7286708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flipH="1">
            <a:off x="7500990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flipH="1">
            <a:off x="7715336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flipH="1">
            <a:off x="7929618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flipH="1">
            <a:off x="8143932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flipH="1">
            <a:off x="8358214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flipH="1">
            <a:off x="8572560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flipH="1">
            <a:off x="8786842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flipH="1">
            <a:off x="8975436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0" fill="hold">
                            <p:stCondLst>
                              <p:cond delay="2000"/>
                            </p:stCondLst>
                            <p:childTnLst>
                              <p:par>
                                <p:cTn id="4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1142976" cy="51435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001024" y="0"/>
            <a:ext cx="1142976" cy="51435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1285852" y="1428742"/>
            <a:ext cx="32861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/>
              <a:t>Si </a:t>
            </a:r>
            <a:r>
              <a:rPr lang="es-PE" sz="1600" smtClean="0"/>
              <a:t>nuestro pequeño </a:t>
            </a:r>
            <a:r>
              <a:rPr lang="es-PE" sz="1600" dirty="0" smtClean="0"/>
              <a:t>ya puede adquirir responsabilidades, hay que ir enseñándole la alimentación del animal, a mantenerlo siempre hidratado, a jugar con él, a manipular la correa cuando vamos de paseo, a jugar, etc.</a:t>
            </a:r>
          </a:p>
          <a:p>
            <a:pPr algn="ctr"/>
            <a:r>
              <a:rPr lang="es-PE" sz="1600" dirty="0" smtClean="0"/>
              <a:t>Sin duda, si logramos que tanto nuestro niño como nuestro perro se entiendan, no existirá mejor compañero en el mundo.</a:t>
            </a:r>
            <a:endParaRPr lang="es-PE" sz="1600" dirty="0"/>
          </a:p>
        </p:txBody>
      </p:sp>
      <p:pic>
        <p:nvPicPr>
          <p:cNvPr id="7" name="6 Imagen" descr="41_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666069"/>
            <a:ext cx="3286434" cy="447743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3300"/>
            </a:gs>
            <a:gs pos="50000">
              <a:srgbClr val="663300">
                <a:tint val="44500"/>
                <a:satMod val="160000"/>
              </a:srgbClr>
            </a:gs>
            <a:gs pos="100000">
              <a:srgbClr val="663300">
                <a:tint val="23500"/>
                <a:satMod val="160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gradFill>
            <a:gsLst>
              <a:gs pos="33000">
                <a:srgbClr val="663300"/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gradFill>
            <a:gsLst>
              <a:gs pos="33000">
                <a:srgbClr val="663300"/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gradFill>
            <a:gsLst>
              <a:gs pos="33000">
                <a:srgbClr val="663300"/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gradFill>
            <a:gsLst>
              <a:gs pos="33000">
                <a:srgbClr val="663300"/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gradFill>
            <a:gsLst>
              <a:gs pos="33000">
                <a:srgbClr val="663300"/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gradFill>
            <a:gsLst>
              <a:gs pos="33000">
                <a:srgbClr val="663300"/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gradFill flip="none" rotWithShape="1">
            <a:gsLst>
              <a:gs pos="33000">
                <a:srgbClr val="663300"/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gradFill flip="none" rotWithShape="1">
            <a:gsLst>
              <a:gs pos="33000">
                <a:srgbClr val="663300"/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gradFill flip="none" rotWithShape="1">
            <a:gsLst>
              <a:gs pos="33000">
                <a:srgbClr val="663300"/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gradFill flip="none" rotWithShape="1">
            <a:gsLst>
              <a:gs pos="33000">
                <a:srgbClr val="663300"/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gradFill flip="none" rotWithShape="1">
            <a:gsLst>
              <a:gs pos="33000">
                <a:srgbClr val="663300"/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gradFill flip="none" rotWithShape="1">
            <a:gsLst>
              <a:gs pos="33000">
                <a:srgbClr val="663300"/>
              </a:gs>
              <a:gs pos="50000">
                <a:schemeClr val="bg2">
                  <a:lumMod val="90000"/>
                  <a:shade val="67500"/>
                  <a:satMod val="115000"/>
                </a:schemeClr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2000"/>
                            </p:stCondLst>
                            <p:childTnLst>
                              <p:par>
                                <p:cTn id="260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4" animBg="1"/>
      <p:bldP spid="5" grpId="5" animBg="1"/>
      <p:bldP spid="6" grpId="0" animBg="1"/>
      <p:bldP spid="6" grpId="1" animBg="1"/>
      <p:bldP spid="6" grpId="4" animBg="1"/>
      <p:bldP spid="6" grpId="5" animBg="1"/>
      <p:bldP spid="7" grpId="0" animBg="1"/>
      <p:bldP spid="7" grpId="1" animBg="1"/>
      <p:bldP spid="7" grpId="4" animBg="1"/>
      <p:bldP spid="7" grpId="5" animBg="1"/>
      <p:bldP spid="8" grpId="0" animBg="1"/>
      <p:bldP spid="8" grpId="1" animBg="1"/>
      <p:bldP spid="8" grpId="4" animBg="1"/>
      <p:bldP spid="8" grpId="5" animBg="1"/>
      <p:bldP spid="9" grpId="0" animBg="1"/>
      <p:bldP spid="9" grpId="1" animBg="1"/>
      <p:bldP spid="9" grpId="4" animBg="1"/>
      <p:bldP spid="9" grpId="5" animBg="1"/>
      <p:bldP spid="10" grpId="0" animBg="1"/>
      <p:bldP spid="10" grpId="1" animBg="1"/>
      <p:bldP spid="10" grpId="4" animBg="1"/>
      <p:bldP spid="10" grpId="5" animBg="1"/>
      <p:bldP spid="11" grpId="0" animBg="1"/>
      <p:bldP spid="11" grpId="1" animBg="1"/>
      <p:bldP spid="11" grpId="4" animBg="1"/>
      <p:bldP spid="11" grpId="5" animBg="1"/>
      <p:bldP spid="12" grpId="0" animBg="1"/>
      <p:bldP spid="12" grpId="1" animBg="1"/>
      <p:bldP spid="12" grpId="4" animBg="1"/>
      <p:bldP spid="12" grpId="5" animBg="1"/>
      <p:bldP spid="13" grpId="0" animBg="1"/>
      <p:bldP spid="13" grpId="1" animBg="1"/>
      <p:bldP spid="13" grpId="4" animBg="1"/>
      <p:bldP spid="13" grpId="5" animBg="1"/>
      <p:bldP spid="14" grpId="0" animBg="1"/>
      <p:bldP spid="14" grpId="1" animBg="1"/>
      <p:bldP spid="14" grpId="4" animBg="1"/>
      <p:bldP spid="14" grpId="5" animBg="1"/>
      <p:bldP spid="15" grpId="0" animBg="1"/>
      <p:bldP spid="15" grpId="1" animBg="1"/>
      <p:bldP spid="15" grpId="4" animBg="1"/>
      <p:bldP spid="15" grpId="5" animBg="1"/>
      <p:bldP spid="16" grpId="0" animBg="1"/>
      <p:bldP spid="16" grpId="1" animBg="1"/>
      <p:bldP spid="16" grpId="4" animBg="1"/>
      <p:bldP spid="16" grpId="5" animBg="1"/>
      <p:bldP spid="17" grpId="0" animBg="1"/>
      <p:bldP spid="17" grpId="1" animBg="1"/>
      <p:bldP spid="17" grpId="4" animBg="1"/>
      <p:bldP spid="17" grpId="5" animBg="1"/>
      <p:bldP spid="18" grpId="0" animBg="1"/>
      <p:bldP spid="18" grpId="1" animBg="1"/>
      <p:bldP spid="18" grpId="4" animBg="1"/>
      <p:bldP spid="18" grpId="5" animBg="1"/>
      <p:bldP spid="19" grpId="0" animBg="1"/>
      <p:bldP spid="19" grpId="1" animBg="1"/>
      <p:bldP spid="19" grpId="4" animBg="1"/>
      <p:bldP spid="19" grpId="5" animBg="1"/>
      <p:bldP spid="20" grpId="0" animBg="1"/>
      <p:bldP spid="20" grpId="1" animBg="1"/>
      <p:bldP spid="20" grpId="4" animBg="1"/>
      <p:bldP spid="20" grpId="5" animBg="1"/>
      <p:bldP spid="21" grpId="0" animBg="1"/>
      <p:bldP spid="21" grpId="1" animBg="1"/>
      <p:bldP spid="21" grpId="4" animBg="1"/>
      <p:bldP spid="21" grpId="5" animBg="1"/>
      <p:bldP spid="22" grpId="0" animBg="1"/>
      <p:bldP spid="22" grpId="1" animBg="1"/>
      <p:bldP spid="22" grpId="4" animBg="1"/>
      <p:bldP spid="22" grpId="5" animBg="1"/>
      <p:bldP spid="23" grpId="0" animBg="1"/>
      <p:bldP spid="23" grpId="1" animBg="1"/>
      <p:bldP spid="23" grpId="4" animBg="1"/>
      <p:bldP spid="23" grpId="5" animBg="1"/>
      <p:bldP spid="24" grpId="0" animBg="1"/>
      <p:bldP spid="24" grpId="1" animBg="1"/>
      <p:bldP spid="24" grpId="4" animBg="1"/>
      <p:bldP spid="24" grpId="5" animBg="1"/>
      <p:bldP spid="25" grpId="0" animBg="1"/>
      <p:bldP spid="25" grpId="1" animBg="1"/>
      <p:bldP spid="25" grpId="4" animBg="1"/>
      <p:bldP spid="25" grpId="5" animBg="1"/>
      <p:bldP spid="26" grpId="0" animBg="1"/>
      <p:bldP spid="26" grpId="1" animBg="1"/>
      <p:bldP spid="26" grpId="4" animBg="1"/>
      <p:bldP spid="26" grpId="5" animBg="1"/>
      <p:bldP spid="27" grpId="0" animBg="1"/>
      <p:bldP spid="27" grpId="1" animBg="1"/>
      <p:bldP spid="27" grpId="4" animBg="1"/>
      <p:bldP spid="27" grpId="5" animBg="1"/>
      <p:bldP spid="28" grpId="0" animBg="1"/>
      <p:bldP spid="28" grpId="1" animBg="1"/>
      <p:bldP spid="28" grpId="4" animBg="1"/>
      <p:bldP spid="28" grpId="5" animBg="1"/>
      <p:bldP spid="29" grpId="0" animBg="1"/>
      <p:bldP spid="29" grpId="1" animBg="1"/>
      <p:bldP spid="29" grpId="4" animBg="1"/>
      <p:bldP spid="29" grpId="5" animBg="1"/>
      <p:bldP spid="30" grpId="0" animBg="1"/>
      <p:bldP spid="30" grpId="1" animBg="1"/>
      <p:bldP spid="30" grpId="4" animBg="1"/>
      <p:bldP spid="30" grpId="5" animBg="1"/>
      <p:bldP spid="31" grpId="0" animBg="1"/>
      <p:bldP spid="31" grpId="1" animBg="1"/>
      <p:bldP spid="31" grpId="4" animBg="1"/>
      <p:bldP spid="31" grpId="5" animBg="1"/>
      <p:bldP spid="32" grpId="0" animBg="1"/>
      <p:bldP spid="32" grpId="1" animBg="1"/>
      <p:bldP spid="32" grpId="4" animBg="1"/>
      <p:bldP spid="32" grpId="5" animBg="1"/>
      <p:bldP spid="33" grpId="0" animBg="1"/>
      <p:bldP spid="33" grpId="1" animBg="1"/>
      <p:bldP spid="33" grpId="4" animBg="1"/>
      <p:bldP spid="33" grpId="5" animBg="1"/>
      <p:bldP spid="34" grpId="0" animBg="1"/>
      <p:bldP spid="34" grpId="1" animBg="1"/>
      <p:bldP spid="34" grpId="4" animBg="1"/>
      <p:bldP spid="34" grpId="5" animBg="1"/>
      <p:bldP spid="35" grpId="0" animBg="1"/>
      <p:bldP spid="35" grpId="1" animBg="1"/>
      <p:bldP spid="35" grpId="4" animBg="1"/>
      <p:bldP spid="35" grpId="5" animBg="1"/>
      <p:bldP spid="36" grpId="0" animBg="1"/>
      <p:bldP spid="36" grpId="1" animBg="1"/>
      <p:bldP spid="36" grpId="4" animBg="1"/>
      <p:bldP spid="36" grpId="5" animBg="1"/>
      <p:bldP spid="37" grpId="0" animBg="1"/>
      <p:bldP spid="37" grpId="1" animBg="1"/>
      <p:bldP spid="37" grpId="4" animBg="1"/>
      <p:bldP spid="37" grpId="5" animBg="1"/>
      <p:bldP spid="38" grpId="0" animBg="1"/>
      <p:bldP spid="38" grpId="1" animBg="1"/>
      <p:bldP spid="38" grpId="4" animBg="1"/>
      <p:bldP spid="38" grpId="5" animBg="1"/>
      <p:bldP spid="39" grpId="0" animBg="1"/>
      <p:bldP spid="39" grpId="1" animBg="1"/>
      <p:bldP spid="39" grpId="4" animBg="1"/>
      <p:bldP spid="39" grpId="5" animBg="1"/>
      <p:bldP spid="40" grpId="0" animBg="1"/>
      <p:bldP spid="40" grpId="1" animBg="1"/>
      <p:bldP spid="40" grpId="4" animBg="1"/>
      <p:bldP spid="40" grpId="5" animBg="1"/>
      <p:bldP spid="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21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xtracto"/>
          <p:cNvSpPr/>
          <p:nvPr/>
        </p:nvSpPr>
        <p:spPr>
          <a:xfrm>
            <a:off x="0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 rot="10800000">
            <a:off x="0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857224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rot="10800000">
            <a:off x="857224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1714512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 rot="10800000">
            <a:off x="1714512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571736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 rot="10800000">
            <a:off x="2571736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3429024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 rot="10800000">
            <a:off x="3429024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4286248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 rot="10800000">
            <a:off x="4286248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5143536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xtracto"/>
          <p:cNvSpPr/>
          <p:nvPr/>
        </p:nvSpPr>
        <p:spPr>
          <a:xfrm rot="10800000">
            <a:off x="5143536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xtracto"/>
          <p:cNvSpPr/>
          <p:nvPr/>
        </p:nvSpPr>
        <p:spPr>
          <a:xfrm>
            <a:off x="6000760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xtracto"/>
          <p:cNvSpPr/>
          <p:nvPr/>
        </p:nvSpPr>
        <p:spPr>
          <a:xfrm rot="10800000">
            <a:off x="6000760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xtracto"/>
          <p:cNvSpPr/>
          <p:nvPr/>
        </p:nvSpPr>
        <p:spPr>
          <a:xfrm>
            <a:off x="6786578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xtracto"/>
          <p:cNvSpPr/>
          <p:nvPr/>
        </p:nvSpPr>
        <p:spPr>
          <a:xfrm rot="10800000">
            <a:off x="6786578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xtracto"/>
          <p:cNvSpPr/>
          <p:nvPr/>
        </p:nvSpPr>
        <p:spPr>
          <a:xfrm>
            <a:off x="7643866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xtracto"/>
          <p:cNvSpPr/>
          <p:nvPr/>
        </p:nvSpPr>
        <p:spPr>
          <a:xfrm rot="10800000">
            <a:off x="7643866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xtracto"/>
          <p:cNvSpPr/>
          <p:nvPr/>
        </p:nvSpPr>
        <p:spPr>
          <a:xfrm>
            <a:off x="8501090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xtracto"/>
          <p:cNvSpPr/>
          <p:nvPr/>
        </p:nvSpPr>
        <p:spPr>
          <a:xfrm rot="10800000">
            <a:off x="8501090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2000"/>
                            </p:stCondLst>
                            <p:childTnLst>
                              <p:par>
                                <p:cTn id="250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7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7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DBD3B3"/>
            </a:gs>
            <a:gs pos="50000">
              <a:srgbClr val="6F4C2F">
                <a:shade val="67500"/>
                <a:satMod val="115000"/>
              </a:srgbClr>
            </a:gs>
            <a:gs pos="100000">
              <a:srgbClr val="6F4C2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6200000">
            <a:off x="-500066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6200000">
            <a:off x="-214346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6200000">
            <a:off x="142876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200000">
            <a:off x="428596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6200000">
            <a:off x="785818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6200000">
            <a:off x="1071538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6200000">
            <a:off x="1428760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6200000">
            <a:off x="1714480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6200000">
            <a:off x="2071702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6200000">
            <a:off x="2357422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6200000">
            <a:off x="2714644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6200000">
            <a:off x="3000364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6200000">
            <a:off x="3357586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6200000">
            <a:off x="3643306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6200000">
            <a:off x="4000528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6200000">
            <a:off x="4286248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6200000">
            <a:off x="4643470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6200000">
            <a:off x="4929190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6200000">
            <a:off x="5286412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6200000">
            <a:off x="5572132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6200000">
            <a:off x="5929354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6200000">
            <a:off x="6215074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6200000">
            <a:off x="6572296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6200000">
            <a:off x="6858016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6200000">
            <a:off x="7143768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6200000">
            <a:off x="7500990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6200000">
            <a:off x="7786710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3000"/>
                            </p:stCondLst>
                            <p:childTnLst>
                              <p:par>
                                <p:cTn id="170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7000">
              <a:srgbClr val="321900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1142990"/>
            <a:ext cx="1857356" cy="2786082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7286580" y="1071552"/>
            <a:ext cx="1857420" cy="2786082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71472" y="1285866"/>
            <a:ext cx="1857356" cy="2500330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6786578" y="1214428"/>
            <a:ext cx="1857420" cy="2500330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6215074" y="1357304"/>
            <a:ext cx="1857420" cy="2214578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142976" y="1428742"/>
            <a:ext cx="1857356" cy="2143140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785918" y="1571618"/>
            <a:ext cx="1857356" cy="1857388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643570" y="1500180"/>
            <a:ext cx="1857420" cy="1928826"/>
          </a:xfrm>
          <a:prstGeom prst="moon">
            <a:avLst>
              <a:gd name="adj" fmla="val 13501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5143504" y="1714494"/>
            <a:ext cx="1857420" cy="1571636"/>
          </a:xfrm>
          <a:prstGeom prst="moon">
            <a:avLst>
              <a:gd name="adj" fmla="val 13501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428860" y="1714494"/>
            <a:ext cx="1857356" cy="1571636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214678" y="1928808"/>
            <a:ext cx="1285884" cy="1143008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786314" y="1928808"/>
            <a:ext cx="1428760" cy="1143008"/>
          </a:xfrm>
          <a:prstGeom prst="moon">
            <a:avLst>
              <a:gd name="adj" fmla="val 13501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0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21900"/>
            </a:gs>
            <a:gs pos="50000">
              <a:schemeClr val="bg1">
                <a:lumMod val="95000"/>
                <a:shade val="67500"/>
                <a:satMod val="115000"/>
              </a:schemeClr>
            </a:gs>
            <a:gs pos="100000">
              <a:schemeClr val="bg1">
                <a:lumMod val="9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3571868" y="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3571868" y="57148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4572000" y="57148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3571868" y="1143008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4572000" y="1143008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3571868" y="171449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4572000" y="171449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3571868" y="228601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572000" y="228601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3571868" y="2857502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4572000" y="2857502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3571868" y="342902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4572000" y="342902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3571868" y="400051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4572000" y="400051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3500430" y="457201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4500562" y="457201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1071538" y="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2071670" y="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1071538" y="57148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2071670" y="57148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1071538" y="1143008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2071670" y="1143008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1071538" y="171449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flipH="1">
            <a:off x="2071670" y="171449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1071538" y="228601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 flipH="1">
            <a:off x="2071670" y="228601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1071538" y="2857502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flipH="1">
            <a:off x="2071670" y="2857502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>
            <a:off x="1071538" y="342902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2071670" y="342902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>
            <a:off x="1071538" y="400051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2071670" y="400051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>
            <a:off x="1000100" y="457201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2000232" y="457201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6072198" y="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 flipH="1">
            <a:off x="7072330" y="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6072198" y="57148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 flipH="1">
            <a:off x="7072330" y="57148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6072198" y="1143008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 flipH="1">
            <a:off x="7072330" y="1143008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>
            <a:off x="6072198" y="171449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7072330" y="171449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>
            <a:off x="6072198" y="228601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7072330" y="228601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>
            <a:off x="6072198" y="2857502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7072330" y="2857502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6072198" y="342902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 flipH="1">
            <a:off x="7072330" y="342902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6072198" y="400051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 flipH="1">
            <a:off x="7072330" y="400051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6000760" y="457201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 flipH="1">
            <a:off x="7000892" y="457201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32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1D1B11"/>
            </a:gs>
            <a:gs pos="50000">
              <a:schemeClr val="bg2">
                <a:lumMod val="75000"/>
                <a:shade val="67500"/>
                <a:satMod val="115000"/>
              </a:schemeClr>
            </a:gs>
            <a:gs pos="100000">
              <a:schemeClr val="bg2">
                <a:lumMod val="75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2500312"/>
            <a:ext cx="1928826" cy="1928826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3300"/>
            </a:gs>
            <a:gs pos="50000">
              <a:schemeClr val="bg1">
                <a:lumMod val="85000"/>
                <a:shade val="67500"/>
                <a:satMod val="115000"/>
              </a:schemeClr>
            </a:gs>
            <a:gs pos="100000">
              <a:schemeClr val="bg1">
                <a:lumMod val="8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000496" y="1357304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000496" y="2857502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214942" y="2214560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2071684"/>
            <a:ext cx="1428760" cy="1357322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214810" y="428610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572264" y="2500312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143372" y="4214824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785918" y="2428874"/>
            <a:ext cx="977573" cy="928694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357686" y="-285770"/>
            <a:ext cx="714380" cy="678661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286248" y="5143518"/>
            <a:ext cx="714380" cy="642942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500958" y="2714626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071538" y="2571750"/>
            <a:ext cx="714380" cy="678661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00034" y="2643188"/>
            <a:ext cx="526385" cy="50006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8215338" y="2857502"/>
            <a:ext cx="526385" cy="500066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357818" y="1000114"/>
            <a:ext cx="1428760" cy="1357322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500826" y="500048"/>
            <a:ext cx="977573" cy="928694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358082" y="142858"/>
            <a:ext cx="714380" cy="678661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929586" y="-142894"/>
            <a:ext cx="526385" cy="500066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3286130"/>
            <a:ext cx="1428760" cy="1357322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928794" y="4071948"/>
            <a:ext cx="977573" cy="928694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357290" y="4643452"/>
            <a:ext cx="714380" cy="678661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928662" y="5072080"/>
            <a:ext cx="526385" cy="500066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86050" y="857238"/>
            <a:ext cx="1428760" cy="1357322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000232" y="571486"/>
            <a:ext cx="977573" cy="928694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428728" y="357172"/>
            <a:ext cx="714380" cy="678661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000100" y="142858"/>
            <a:ext cx="526385" cy="500066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143504" y="3429006"/>
            <a:ext cx="1428760" cy="1357322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357950" y="4143386"/>
            <a:ext cx="977573" cy="928694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143768" y="4714890"/>
            <a:ext cx="714380" cy="678661"/>
          </a:xfrm>
          <a:prstGeom prst="rect">
            <a:avLst/>
          </a:prstGeom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715272" y="5143518"/>
            <a:ext cx="526385" cy="500066"/>
          </a:xfrm>
          <a:prstGeom prst="rect">
            <a:avLst/>
          </a:prstGeom>
        </p:spPr>
      </p:pic>
      <p:sp>
        <p:nvSpPr>
          <p:cNvPr id="34" name="33 Rectángulo"/>
          <p:cNvSpPr/>
          <p:nvPr/>
        </p:nvSpPr>
        <p:spPr>
          <a:xfrm>
            <a:off x="-357222" y="-357208"/>
            <a:ext cx="10001320" cy="621510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21900"/>
            </a:gs>
            <a:gs pos="50000">
              <a:schemeClr val="bg1">
                <a:lumMod val="85000"/>
                <a:shade val="67500"/>
                <a:satMod val="115000"/>
              </a:schemeClr>
            </a:gs>
            <a:gs pos="100000">
              <a:schemeClr val="bg1">
                <a:lumMod val="85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DBD3B3">
                  <a:shade val="67500"/>
                  <a:satMod val="115000"/>
                </a:srgbClr>
              </a:gs>
              <a:gs pos="100000">
                <a:srgbClr val="DBD3B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DBD3B3">
                  <a:shade val="67500"/>
                  <a:satMod val="115000"/>
                </a:srgbClr>
              </a:gs>
              <a:gs pos="100000">
                <a:srgbClr val="DBD3B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DBD3B3">
                  <a:shade val="67500"/>
                  <a:satMod val="115000"/>
                </a:srgbClr>
              </a:gs>
              <a:gs pos="100000">
                <a:srgbClr val="DBD3B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DBD3B3">
                  <a:shade val="67500"/>
                  <a:satMod val="115000"/>
                </a:srgbClr>
              </a:gs>
              <a:gs pos="100000">
                <a:srgbClr val="DBD3B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DBD3B3">
                  <a:shade val="67500"/>
                  <a:satMod val="115000"/>
                </a:srgbClr>
              </a:gs>
              <a:gs pos="100000">
                <a:srgbClr val="DBD3B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DBD3B3">
                  <a:shade val="67500"/>
                  <a:satMod val="115000"/>
                </a:srgbClr>
              </a:gs>
              <a:gs pos="100000">
                <a:srgbClr val="DBD3B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DBD3B3">
                  <a:shade val="67500"/>
                  <a:satMod val="115000"/>
                </a:srgbClr>
              </a:gs>
              <a:gs pos="100000">
                <a:srgbClr val="DBD3B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99CC"/>
            </a:gs>
            <a:gs pos="50000">
              <a:schemeClr val="bg1">
                <a:lumMod val="95000"/>
                <a:shade val="67500"/>
                <a:satMod val="115000"/>
              </a:schemeClr>
            </a:gs>
            <a:gs pos="100000">
              <a:schemeClr val="bg1">
                <a:lumMod val="9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357554" y="2590800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>
            <a:off x="3357554" y="161908"/>
            <a:ext cx="2857500" cy="2552700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1347766" y="1457316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5036357" y="1412063"/>
            <a:ext cx="2857500" cy="2500330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2503783">
            <a:off x="2058682" y="2432164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8713623">
            <a:off x="4475891" y="2373017"/>
            <a:ext cx="2857500" cy="2552700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8988365">
            <a:off x="2162552" y="278674"/>
            <a:ext cx="2857500" cy="2552700"/>
          </a:xfrm>
          <a:prstGeom prst="rect">
            <a:avLst/>
          </a:prstGeom>
        </p:spPr>
      </p:pic>
      <p:pic>
        <p:nvPicPr>
          <p:cNvPr id="12" name="11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3782935">
            <a:off x="4612083" y="586423"/>
            <a:ext cx="2857500" cy="25527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rgbClr val="7030A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55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55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55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55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55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55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2000"/>
                            </p:stCondLst>
                            <p:childTnLst>
                              <p:par>
                                <p:cTn id="26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21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135729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457200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35729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457200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35729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57200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135729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57200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135729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57200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35729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57200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135729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457200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135729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457200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135729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457200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135729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457200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135729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457200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135729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57200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135729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457200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35729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457200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135729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457200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135729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457200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135729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57200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135729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457200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2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E6CB8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coration-152886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166943" y="528623"/>
            <a:ext cx="4548198" cy="4548198"/>
          </a:xfrm>
          <a:prstGeom prst="rect">
            <a:avLst/>
          </a:prstGeom>
        </p:spPr>
      </p:pic>
      <p:pic>
        <p:nvPicPr>
          <p:cNvPr id="4" name="3 Imagen" descr="decoration-152886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2274380">
            <a:off x="2190653" y="493008"/>
            <a:ext cx="4548198" cy="450736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760000"/>
            </a:gs>
            <a:gs pos="50000">
              <a:schemeClr val="bg1">
                <a:lumMod val="95000"/>
                <a:shade val="67500"/>
                <a:satMod val="115000"/>
              </a:schemeClr>
            </a:gs>
            <a:gs pos="100000">
              <a:schemeClr val="bg1">
                <a:lumMod val="95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800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810580">
            <a:off x="3785900" y="327843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57000">
                <a:srgbClr val="FF33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070132">
            <a:off x="3714739" y="34994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57000">
                <a:srgbClr val="FF33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179654">
            <a:off x="2203507" y="169490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57000">
                <a:srgbClr val="FF33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820098">
            <a:off x="5210176" y="1915951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57000">
                <a:srgbClr val="FF33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2619">
            <a:off x="2551658" y="2908407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57000">
                <a:srgbClr val="FF33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040408">
            <a:off x="4864654" y="2779320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57000">
                <a:srgbClr val="FF33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572843">
            <a:off x="2691968" y="74922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57000">
                <a:srgbClr val="FF33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2" y="714362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57000">
                <a:srgbClr val="FF33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rgbClr val="6F4C2F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2214546" y="0"/>
            <a:ext cx="2428892" cy="571504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Paralelogramo"/>
          <p:cNvSpPr/>
          <p:nvPr/>
        </p:nvSpPr>
        <p:spPr>
          <a:xfrm flipH="1">
            <a:off x="4500562" y="0"/>
            <a:ext cx="2428892" cy="571504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 flipH="1">
            <a:off x="2214546" y="571480"/>
            <a:ext cx="2428892" cy="642948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>
            <a:off x="4500562" y="571480"/>
            <a:ext cx="2428892" cy="642948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>
            <a:off x="2214546" y="114300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 flipH="1">
            <a:off x="4500562" y="114300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flipH="1">
            <a:off x="2214546" y="171448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>
            <a:off x="4500562" y="171448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>
            <a:off x="2143108" y="228601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 flipH="1">
            <a:off x="4429124" y="228601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 flipH="1">
            <a:off x="2143108" y="285749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>
            <a:off x="4429124" y="285749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>
            <a:off x="2143108" y="342902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 flipH="1">
            <a:off x="4429124" y="342902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 flipH="1">
            <a:off x="2143108" y="400050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>
            <a:off x="4429124" y="400050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Paralelogramo"/>
          <p:cNvSpPr/>
          <p:nvPr/>
        </p:nvSpPr>
        <p:spPr>
          <a:xfrm>
            <a:off x="2143108" y="4572032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Paralelogramo"/>
          <p:cNvSpPr/>
          <p:nvPr/>
        </p:nvSpPr>
        <p:spPr>
          <a:xfrm flipH="1">
            <a:off x="4429124" y="4572032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tx1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214332"/>
            <a:ext cx="10001320" cy="90011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3120B"/>
            </a:gs>
            <a:gs pos="50000">
              <a:schemeClr val="bg1">
                <a:lumMod val="95000"/>
                <a:shade val="67500"/>
                <a:satMod val="115000"/>
              </a:schemeClr>
            </a:gs>
            <a:gs pos="100000">
              <a:schemeClr val="bg1">
                <a:lumMod val="9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148262" y="0"/>
            <a:ext cx="2709257" cy="4857766"/>
          </a:xfrm>
          <a:prstGeom prst="moon">
            <a:avLst>
              <a:gd name="adj" fmla="val 7724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flipH="1">
            <a:off x="6429388" y="0"/>
            <a:ext cx="2643206" cy="4857766"/>
          </a:xfrm>
          <a:prstGeom prst="moon">
            <a:avLst>
              <a:gd name="adj" fmla="val 7448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flipH="1">
            <a:off x="5715040" y="0"/>
            <a:ext cx="2643206" cy="4857766"/>
          </a:xfrm>
          <a:prstGeom prst="moon">
            <a:avLst>
              <a:gd name="adj" fmla="val 8114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>
            <a:off x="862610" y="0"/>
            <a:ext cx="2709257" cy="4857766"/>
          </a:xfrm>
          <a:prstGeom prst="moon">
            <a:avLst>
              <a:gd name="adj" fmla="val 10326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>
            <a:off x="1576990" y="0"/>
            <a:ext cx="2709257" cy="4857766"/>
          </a:xfrm>
          <a:prstGeom prst="moon">
            <a:avLst>
              <a:gd name="adj" fmla="val 9025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flipH="1">
            <a:off x="5072098" y="0"/>
            <a:ext cx="2643206" cy="4857766"/>
          </a:xfrm>
          <a:prstGeom prst="moon">
            <a:avLst>
              <a:gd name="adj" fmla="val 10114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>
            <a:off x="2291370" y="0"/>
            <a:ext cx="2709257" cy="4857766"/>
          </a:xfrm>
          <a:prstGeom prst="moon">
            <a:avLst>
              <a:gd name="adj" fmla="val 8374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flipH="1">
            <a:off x="4429156" y="0"/>
            <a:ext cx="2643206" cy="4857766"/>
          </a:xfrm>
          <a:prstGeom prst="moon">
            <a:avLst>
              <a:gd name="adj" fmla="val 8781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C00000"/>
            </a:gs>
            <a:gs pos="50000">
              <a:srgbClr val="996633">
                <a:shade val="67500"/>
                <a:satMod val="115000"/>
              </a:srgbClr>
            </a:gs>
            <a:gs pos="100000">
              <a:srgbClr val="996633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9643323">
            <a:off x="2990299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976176">
            <a:off x="2994519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12970497">
            <a:off x="5392376" y="7817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8660290">
            <a:off x="5315259" y="2283570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9643323">
            <a:off x="227592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976176">
            <a:off x="228014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9643323">
            <a:off x="149010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976176">
            <a:off x="149432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9643323">
            <a:off x="632847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976176">
            <a:off x="637067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12970497">
            <a:off x="6178195" y="78174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8660290">
            <a:off x="6101078" y="2283567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12970497">
            <a:off x="7143184" y="7817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8660290">
            <a:off x="7066067" y="2283571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12970497">
            <a:off x="7929003" y="78174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8660290">
            <a:off x="7851886" y="2283568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3300"/>
            </a:gs>
            <a:gs pos="50000">
              <a:schemeClr val="bg1">
                <a:lumMod val="95000"/>
                <a:shade val="67500"/>
                <a:satMod val="115000"/>
              </a:schemeClr>
            </a:gs>
            <a:gs pos="100000">
              <a:schemeClr val="bg1">
                <a:lumMod val="9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928662" y="-35720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857488" y="-35720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786446" y="-285764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500958" y="-28574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500166" y="71436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143768" y="70724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143240" y="8572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786446" y="8572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000232" y="171450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357554" y="19288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715008" y="19288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801586" y="1714524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428860" y="271463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500826" y="2428904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571868" y="2714632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643570" y="2643194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786050" y="3357574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714744" y="342901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572132" y="342901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215074" y="3136140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071802" y="39183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857620" y="4000516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572132" y="4000516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072198" y="378620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286116" y="4500582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500694" y="4429144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929322" y="4357706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929058" y="4429144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500430" y="48720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000496" y="48720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429256" y="48720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715008" y="4872035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6" name="35 Rectángulo"/>
          <p:cNvSpPr/>
          <p:nvPr/>
        </p:nvSpPr>
        <p:spPr>
          <a:xfrm>
            <a:off x="-357222" y="-428646"/>
            <a:ext cx="10001320" cy="628654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 rot="16200000">
            <a:off x="71438" y="285734"/>
            <a:ext cx="4429124" cy="4572000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Combinar"/>
          <p:cNvSpPr/>
          <p:nvPr/>
        </p:nvSpPr>
        <p:spPr>
          <a:xfrm rot="5400000">
            <a:off x="4643438" y="285734"/>
            <a:ext cx="4429124" cy="4572000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ombinar"/>
          <p:cNvSpPr/>
          <p:nvPr/>
        </p:nvSpPr>
        <p:spPr>
          <a:xfrm rot="16200000">
            <a:off x="-321471" y="678643"/>
            <a:ext cx="4429124" cy="3786182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ombinar"/>
          <p:cNvSpPr/>
          <p:nvPr/>
        </p:nvSpPr>
        <p:spPr>
          <a:xfrm rot="5400000">
            <a:off x="5000628" y="642924"/>
            <a:ext cx="4429124" cy="3857620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ombinar"/>
          <p:cNvSpPr/>
          <p:nvPr/>
        </p:nvSpPr>
        <p:spPr>
          <a:xfrm rot="16200000">
            <a:off x="-714380" y="1071552"/>
            <a:ext cx="4429124" cy="3000364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ombinar"/>
          <p:cNvSpPr/>
          <p:nvPr/>
        </p:nvSpPr>
        <p:spPr>
          <a:xfrm rot="5400000">
            <a:off x="5393537" y="1035833"/>
            <a:ext cx="4429124" cy="3071802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ombinar"/>
          <p:cNvSpPr/>
          <p:nvPr/>
        </p:nvSpPr>
        <p:spPr>
          <a:xfrm rot="16200000">
            <a:off x="-1071570" y="1428742"/>
            <a:ext cx="4429124" cy="2285984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ombinar"/>
          <p:cNvSpPr/>
          <p:nvPr/>
        </p:nvSpPr>
        <p:spPr>
          <a:xfrm rot="5400000">
            <a:off x="5714992" y="1357320"/>
            <a:ext cx="4429156" cy="2428860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ombinar"/>
          <p:cNvSpPr/>
          <p:nvPr/>
        </p:nvSpPr>
        <p:spPr>
          <a:xfrm rot="16200000">
            <a:off x="-1428760" y="1785932"/>
            <a:ext cx="4429124" cy="1571604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Combinar"/>
          <p:cNvSpPr/>
          <p:nvPr/>
        </p:nvSpPr>
        <p:spPr>
          <a:xfrm rot="5400000">
            <a:off x="6036463" y="1678791"/>
            <a:ext cx="4429156" cy="1785918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ombinar"/>
          <p:cNvSpPr/>
          <p:nvPr/>
        </p:nvSpPr>
        <p:spPr>
          <a:xfrm rot="16200000">
            <a:off x="-1750231" y="2107403"/>
            <a:ext cx="4429124" cy="928662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Combinar"/>
          <p:cNvSpPr/>
          <p:nvPr/>
        </p:nvSpPr>
        <p:spPr>
          <a:xfrm rot="5400000">
            <a:off x="6357934" y="2000262"/>
            <a:ext cx="4429156" cy="1142976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Combinar"/>
          <p:cNvSpPr/>
          <p:nvPr/>
        </p:nvSpPr>
        <p:spPr>
          <a:xfrm rot="16200000">
            <a:off x="-1964545" y="2393155"/>
            <a:ext cx="4429124" cy="500034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Combinar"/>
          <p:cNvSpPr/>
          <p:nvPr/>
        </p:nvSpPr>
        <p:spPr>
          <a:xfrm rot="5400000">
            <a:off x="6643686" y="2286014"/>
            <a:ext cx="4429156" cy="571472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lumMod val="95000"/>
                <a:shade val="67500"/>
                <a:satMod val="115000"/>
              </a:schemeClr>
            </a:gs>
            <a:gs pos="100000">
              <a:schemeClr val="bg1">
                <a:lumMod val="9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22860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9000">
                <a:srgbClr val="FF0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Onda"/>
          <p:cNvSpPr/>
          <p:nvPr/>
        </p:nvSpPr>
        <p:spPr>
          <a:xfrm rot="5400000">
            <a:off x="-178598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9000">
                <a:srgbClr val="FF0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Onda"/>
          <p:cNvSpPr/>
          <p:nvPr/>
        </p:nvSpPr>
        <p:spPr>
          <a:xfrm rot="5400000">
            <a:off x="-12859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9000">
                <a:srgbClr val="FF0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Onda"/>
          <p:cNvSpPr/>
          <p:nvPr/>
        </p:nvSpPr>
        <p:spPr>
          <a:xfrm rot="5400000">
            <a:off x="-78584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9000">
                <a:srgbClr val="FF0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Onda"/>
          <p:cNvSpPr/>
          <p:nvPr/>
        </p:nvSpPr>
        <p:spPr>
          <a:xfrm rot="5400000">
            <a:off x="-28575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9000">
                <a:srgbClr val="FF0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Onda"/>
          <p:cNvSpPr/>
          <p:nvPr/>
        </p:nvSpPr>
        <p:spPr>
          <a:xfrm rot="5400000">
            <a:off x="21428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9000">
                <a:srgbClr val="FF0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Onda"/>
          <p:cNvSpPr/>
          <p:nvPr/>
        </p:nvSpPr>
        <p:spPr>
          <a:xfrm rot="5400000">
            <a:off x="71435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9000">
                <a:srgbClr val="FF0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Onda"/>
          <p:cNvSpPr/>
          <p:nvPr/>
        </p:nvSpPr>
        <p:spPr>
          <a:xfrm rot="5400000">
            <a:off x="1214416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9000">
                <a:srgbClr val="FF0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Onda"/>
          <p:cNvSpPr/>
          <p:nvPr/>
        </p:nvSpPr>
        <p:spPr>
          <a:xfrm rot="5400000">
            <a:off x="17145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9000">
                <a:srgbClr val="FF0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Onda"/>
          <p:cNvSpPr/>
          <p:nvPr/>
        </p:nvSpPr>
        <p:spPr>
          <a:xfrm rot="5400000">
            <a:off x="221454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9000">
                <a:srgbClr val="FF0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Onda"/>
          <p:cNvSpPr/>
          <p:nvPr/>
        </p:nvSpPr>
        <p:spPr>
          <a:xfrm rot="5400000">
            <a:off x="27146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9000">
                <a:srgbClr val="FF0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Onda"/>
          <p:cNvSpPr/>
          <p:nvPr/>
        </p:nvSpPr>
        <p:spPr>
          <a:xfrm rot="5400000">
            <a:off x="321468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9000">
                <a:srgbClr val="FF0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Onda"/>
          <p:cNvSpPr/>
          <p:nvPr/>
        </p:nvSpPr>
        <p:spPr>
          <a:xfrm rot="5400000">
            <a:off x="371477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9000">
                <a:srgbClr val="FF0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Onda"/>
          <p:cNvSpPr/>
          <p:nvPr/>
        </p:nvSpPr>
        <p:spPr>
          <a:xfrm rot="5400000">
            <a:off x="4214812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9000">
                <a:srgbClr val="FF0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Onda"/>
          <p:cNvSpPr/>
          <p:nvPr/>
        </p:nvSpPr>
        <p:spPr>
          <a:xfrm rot="5400000">
            <a:off x="471487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9000">
                <a:srgbClr val="FF0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Onda"/>
          <p:cNvSpPr/>
          <p:nvPr/>
        </p:nvSpPr>
        <p:spPr>
          <a:xfrm rot="5400000">
            <a:off x="521494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9000">
                <a:srgbClr val="FF0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Onda"/>
          <p:cNvSpPr/>
          <p:nvPr/>
        </p:nvSpPr>
        <p:spPr>
          <a:xfrm rot="5400000">
            <a:off x="578644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9000">
                <a:srgbClr val="FF0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21100"/>
            </a:gs>
            <a:gs pos="50000">
              <a:schemeClr val="bg1">
                <a:lumMod val="95000"/>
                <a:shade val="67500"/>
                <a:satMod val="115000"/>
              </a:schemeClr>
            </a:gs>
            <a:gs pos="100000">
              <a:schemeClr val="bg1">
                <a:lumMod val="9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1374" r="15320"/>
          <a:stretch>
            <a:fillRect/>
          </a:stretch>
        </p:blipFill>
        <p:spPr>
          <a:xfrm rot="17019875">
            <a:off x="3072544" y="-238619"/>
            <a:ext cx="1449406" cy="16817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1374" r="15320"/>
          <a:stretch>
            <a:fillRect/>
          </a:stretch>
        </p:blipFill>
        <p:spPr>
          <a:xfrm rot="4484552" flipH="1">
            <a:off x="4605277" y="-130521"/>
            <a:ext cx="1354241" cy="15475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1374" r="15320"/>
          <a:stretch>
            <a:fillRect/>
          </a:stretch>
        </p:blipFill>
        <p:spPr>
          <a:xfrm rot="17019875">
            <a:off x="3049637" y="692223"/>
            <a:ext cx="1449406" cy="16817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1374" r="15320"/>
          <a:stretch>
            <a:fillRect/>
          </a:stretch>
        </p:blipFill>
        <p:spPr>
          <a:xfrm rot="4484552" flipH="1">
            <a:off x="4533840" y="805267"/>
            <a:ext cx="1354241" cy="15475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1374" r="15320"/>
          <a:stretch>
            <a:fillRect/>
          </a:stretch>
        </p:blipFill>
        <p:spPr>
          <a:xfrm rot="17019875">
            <a:off x="3049636" y="1613823"/>
            <a:ext cx="1449406" cy="16817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1374" r="15320"/>
          <a:stretch>
            <a:fillRect/>
          </a:stretch>
        </p:blipFill>
        <p:spPr>
          <a:xfrm rot="4484552" flipH="1">
            <a:off x="4533839" y="1726867"/>
            <a:ext cx="1354241" cy="15475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1374" r="15320"/>
          <a:stretch>
            <a:fillRect/>
          </a:stretch>
        </p:blipFill>
        <p:spPr>
          <a:xfrm rot="17019875">
            <a:off x="3121075" y="2549612"/>
            <a:ext cx="1449406" cy="16817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1374" r="15320"/>
          <a:stretch>
            <a:fillRect/>
          </a:stretch>
        </p:blipFill>
        <p:spPr>
          <a:xfrm rot="4484552" flipH="1">
            <a:off x="4605278" y="2662656"/>
            <a:ext cx="1354241" cy="15475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1374" r="15320"/>
          <a:stretch>
            <a:fillRect/>
          </a:stretch>
        </p:blipFill>
        <p:spPr>
          <a:xfrm rot="17019875">
            <a:off x="3121074" y="3399773"/>
            <a:ext cx="1449406" cy="16817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1374" r="15320"/>
          <a:stretch>
            <a:fillRect/>
          </a:stretch>
        </p:blipFill>
        <p:spPr>
          <a:xfrm rot="4484552" flipH="1">
            <a:off x="4605277" y="3512817"/>
            <a:ext cx="1354241" cy="15475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357222" y="-214332"/>
            <a:ext cx="10001320" cy="6929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H="1">
            <a:off x="0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214282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428628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642910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857224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1071506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1285852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1500134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1714544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1928826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2143172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2357454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H="1">
            <a:off x="2571768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H="1">
            <a:off x="2786050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H="1">
            <a:off x="3000396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3214678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H="1">
            <a:off x="3429024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3643306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H="1">
            <a:off x="3857652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H="1">
            <a:off x="4071934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H="1">
            <a:off x="4286248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H="1">
            <a:off x="4500530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flipH="1">
            <a:off x="4714876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flipH="1">
            <a:off x="4929158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flipH="1">
            <a:off x="5143568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flipH="1">
            <a:off x="5357850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flipH="1">
            <a:off x="5572196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flipH="1">
            <a:off x="5786478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flipH="1">
            <a:off x="6000792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flipH="1">
            <a:off x="6215074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flipH="1">
            <a:off x="6429420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flipH="1">
            <a:off x="6643702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flipH="1">
            <a:off x="6858016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flipH="1">
            <a:off x="7072298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flipH="1">
            <a:off x="7286708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flipH="1">
            <a:off x="7500990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flipH="1">
            <a:off x="7715336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flipH="1">
            <a:off x="7929618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flipH="1">
            <a:off x="8143932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flipH="1">
            <a:off x="8358214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flipH="1">
            <a:off x="8572560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flipH="1">
            <a:off x="8786842" y="785800"/>
            <a:ext cx="168564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flipH="1">
            <a:off x="8975436" y="785800"/>
            <a:ext cx="168564" cy="3571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0" fill="hold">
                            <p:stCondLst>
                              <p:cond delay="2000"/>
                            </p:stCondLst>
                            <p:childTnLst>
                              <p:par>
                                <p:cTn id="4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22100"/>
            </a:gs>
            <a:gs pos="50000">
              <a:schemeClr val="bg1">
                <a:lumMod val="95000"/>
                <a:shade val="67500"/>
                <a:satMod val="115000"/>
              </a:schemeClr>
            </a:gs>
            <a:gs pos="100000">
              <a:schemeClr val="bg1">
                <a:lumMod val="95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958" t="19947" r="20212" b="20212"/>
          <a:stretch>
            <a:fillRect/>
          </a:stretch>
        </p:blipFill>
        <p:spPr>
          <a:xfrm>
            <a:off x="3428992" y="1500180"/>
            <a:ext cx="1143008" cy="1071570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958" t="19947" r="20212" b="20212"/>
          <a:stretch>
            <a:fillRect/>
          </a:stretch>
        </p:blipFill>
        <p:spPr>
          <a:xfrm>
            <a:off x="4572000" y="1500180"/>
            <a:ext cx="1143008" cy="1071570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958" t="15958" r="20212" b="16223"/>
          <a:stretch>
            <a:fillRect/>
          </a:stretch>
        </p:blipFill>
        <p:spPr>
          <a:xfrm>
            <a:off x="3428992" y="2500312"/>
            <a:ext cx="1143008" cy="1214446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958" t="19947" r="20212" b="16223"/>
          <a:stretch>
            <a:fillRect/>
          </a:stretch>
        </p:blipFill>
        <p:spPr>
          <a:xfrm>
            <a:off x="4643438" y="2500312"/>
            <a:ext cx="1143008" cy="1143008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2571736" y="3000378"/>
            <a:ext cx="928694" cy="1000132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2643174" y="1000114"/>
            <a:ext cx="928694" cy="1000132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5643570" y="1071552"/>
            <a:ext cx="928694" cy="1000132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5643570" y="3000378"/>
            <a:ext cx="928694" cy="1000132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1785918" y="3429006"/>
            <a:ext cx="785818" cy="846266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1928794" y="785800"/>
            <a:ext cx="785818" cy="846266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6500826" y="857238"/>
            <a:ext cx="785818" cy="846266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6500826" y="3429006"/>
            <a:ext cx="785818" cy="846266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1214414" y="3786196"/>
            <a:ext cx="663352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1357290" y="571486"/>
            <a:ext cx="663352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7215206" y="714362"/>
            <a:ext cx="663352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7215206" y="3786196"/>
            <a:ext cx="663352" cy="714380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642910" y="4071948"/>
            <a:ext cx="597017" cy="642942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857224" y="357172"/>
            <a:ext cx="597017" cy="642942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7858148" y="571486"/>
            <a:ext cx="597017" cy="642942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7786710" y="4071948"/>
            <a:ext cx="597017" cy="642942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>
          <a:xfrm>
            <a:off x="214282" y="4357700"/>
            <a:ext cx="464347" cy="500066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>
          <a:xfrm>
            <a:off x="428596" y="214296"/>
            <a:ext cx="464347" cy="500066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>
          <a:xfrm>
            <a:off x="8358214" y="428610"/>
            <a:ext cx="464347" cy="500066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>
          <a:xfrm>
            <a:off x="8286776" y="4357700"/>
            <a:ext cx="464347" cy="500066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04AC0"/>
            </a:gs>
            <a:gs pos="50000">
              <a:schemeClr val="bg1">
                <a:lumMod val="95000"/>
                <a:shade val="67500"/>
                <a:satMod val="115000"/>
              </a:schemeClr>
            </a:gs>
            <a:gs pos="100000">
              <a:schemeClr val="bg1">
                <a:lumMod val="9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gradFill flip="none" rotWithShape="1">
            <a:gsLst>
              <a:gs pos="0">
                <a:srgbClr val="D04AC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2000"/>
                            </p:stCondLst>
                            <p:childTnLst>
                              <p:par>
                                <p:cTn id="260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0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 rot="10800000">
            <a:off x="0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857224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rot="10800000">
            <a:off x="857224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1714512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10800000">
            <a:off x="1714512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571736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rot="10800000">
            <a:off x="2571736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3429024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rot="10800000">
            <a:off x="3429024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4286248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 rot="10800000">
            <a:off x="4286248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>
            <a:off x="5143536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 rot="10800000">
            <a:off x="5143536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xtracto"/>
          <p:cNvSpPr/>
          <p:nvPr/>
        </p:nvSpPr>
        <p:spPr>
          <a:xfrm>
            <a:off x="6000760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xtracto"/>
          <p:cNvSpPr/>
          <p:nvPr/>
        </p:nvSpPr>
        <p:spPr>
          <a:xfrm rot="10800000">
            <a:off x="6000760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xtracto"/>
          <p:cNvSpPr/>
          <p:nvPr/>
        </p:nvSpPr>
        <p:spPr>
          <a:xfrm>
            <a:off x="6786578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xtracto"/>
          <p:cNvSpPr/>
          <p:nvPr/>
        </p:nvSpPr>
        <p:spPr>
          <a:xfrm rot="10800000">
            <a:off x="6786578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xtracto"/>
          <p:cNvSpPr/>
          <p:nvPr/>
        </p:nvSpPr>
        <p:spPr>
          <a:xfrm>
            <a:off x="7643866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xtracto"/>
          <p:cNvSpPr/>
          <p:nvPr/>
        </p:nvSpPr>
        <p:spPr>
          <a:xfrm rot="10800000">
            <a:off x="7643866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xtracto"/>
          <p:cNvSpPr/>
          <p:nvPr/>
        </p:nvSpPr>
        <p:spPr>
          <a:xfrm>
            <a:off x="8501090" y="150018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xtracto"/>
          <p:cNvSpPr/>
          <p:nvPr/>
        </p:nvSpPr>
        <p:spPr>
          <a:xfrm rot="10800000">
            <a:off x="8501090" y="2571750"/>
            <a:ext cx="857224" cy="1000132"/>
          </a:xfrm>
          <a:prstGeom prst="flowChartExtract">
            <a:avLst/>
          </a:prstGeom>
          <a:gradFill flip="none" rotWithShape="1">
            <a:gsLst>
              <a:gs pos="37000">
                <a:srgbClr val="3219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2000"/>
                            </p:stCondLst>
                            <p:childTnLst>
                              <p:par>
                                <p:cTn id="250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7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7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7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6200000">
            <a:off x="-500066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16200000">
            <a:off x="-214346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6200000">
            <a:off x="142876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6200000">
            <a:off x="428596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200000">
            <a:off x="785818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6200000">
            <a:off x="1071538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6200000">
            <a:off x="1428760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6200000">
            <a:off x="1714480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6200000">
            <a:off x="2071702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6200000">
            <a:off x="2357422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6200000">
            <a:off x="2714644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6200000">
            <a:off x="3000364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6200000">
            <a:off x="3357586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6200000">
            <a:off x="3643306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6200000">
            <a:off x="4000528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6200000">
            <a:off x="4286248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6200000">
            <a:off x="4643470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6200000">
            <a:off x="4929190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6200000">
            <a:off x="5286412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6200000">
            <a:off x="5572132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6200000">
            <a:off x="5929354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6200000">
            <a:off x="6215074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6200000">
            <a:off x="6572296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6200000">
            <a:off x="6858016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6200000">
            <a:off x="7143768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6200000">
            <a:off x="7500990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6200000">
            <a:off x="7786710" y="2071684"/>
            <a:ext cx="1785950" cy="785818"/>
          </a:xfrm>
          <a:prstGeom prst="donut">
            <a:avLst>
              <a:gd name="adj" fmla="val 14968"/>
            </a:avLst>
          </a:prstGeom>
          <a:gradFill flip="none" rotWithShape="1">
            <a:gsLst>
              <a:gs pos="8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3000"/>
                            </p:stCondLst>
                            <p:childTnLst>
                              <p:par>
                                <p:cTn id="170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A58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1142990"/>
            <a:ext cx="1857356" cy="2786082"/>
          </a:xfrm>
          <a:prstGeom prst="moon">
            <a:avLst>
              <a:gd name="adj" fmla="val 16047"/>
            </a:avLst>
          </a:prstGeom>
          <a:gradFill flip="none" rotWithShape="1">
            <a:gsLst>
              <a:gs pos="75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7286580" y="1071552"/>
            <a:ext cx="1857420" cy="2786082"/>
          </a:xfrm>
          <a:prstGeom prst="moon">
            <a:avLst>
              <a:gd name="adj" fmla="val 16047"/>
            </a:avLst>
          </a:prstGeom>
          <a:gradFill flip="none" rotWithShape="1">
            <a:gsLst>
              <a:gs pos="75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571472" y="1285866"/>
            <a:ext cx="1857356" cy="2500330"/>
          </a:xfrm>
          <a:prstGeom prst="moon">
            <a:avLst>
              <a:gd name="adj" fmla="val 16047"/>
            </a:avLst>
          </a:prstGeom>
          <a:gradFill flip="none" rotWithShape="1">
            <a:gsLst>
              <a:gs pos="75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6786578" y="1214428"/>
            <a:ext cx="1857420" cy="2500330"/>
          </a:xfrm>
          <a:prstGeom prst="moon">
            <a:avLst>
              <a:gd name="adj" fmla="val 16047"/>
            </a:avLst>
          </a:prstGeom>
          <a:gradFill flip="none" rotWithShape="1">
            <a:gsLst>
              <a:gs pos="75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215074" y="1357304"/>
            <a:ext cx="1857420" cy="2214578"/>
          </a:xfrm>
          <a:prstGeom prst="moon">
            <a:avLst>
              <a:gd name="adj" fmla="val 16047"/>
            </a:avLst>
          </a:prstGeom>
          <a:gradFill flip="none" rotWithShape="1">
            <a:gsLst>
              <a:gs pos="75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142976" y="1428742"/>
            <a:ext cx="1857356" cy="2143140"/>
          </a:xfrm>
          <a:prstGeom prst="moon">
            <a:avLst>
              <a:gd name="adj" fmla="val 16047"/>
            </a:avLst>
          </a:prstGeom>
          <a:gradFill flip="none" rotWithShape="1">
            <a:gsLst>
              <a:gs pos="75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785918" y="1571618"/>
            <a:ext cx="1857356" cy="1857388"/>
          </a:xfrm>
          <a:prstGeom prst="moon">
            <a:avLst>
              <a:gd name="adj" fmla="val 16047"/>
            </a:avLst>
          </a:prstGeom>
          <a:gradFill flip="none" rotWithShape="1">
            <a:gsLst>
              <a:gs pos="75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5643570" y="1500180"/>
            <a:ext cx="1857420" cy="1928826"/>
          </a:xfrm>
          <a:prstGeom prst="moon">
            <a:avLst>
              <a:gd name="adj" fmla="val 13501"/>
            </a:avLst>
          </a:prstGeom>
          <a:gradFill flip="none" rotWithShape="1">
            <a:gsLst>
              <a:gs pos="75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143504" y="1714494"/>
            <a:ext cx="1857420" cy="1571636"/>
          </a:xfrm>
          <a:prstGeom prst="moon">
            <a:avLst>
              <a:gd name="adj" fmla="val 13501"/>
            </a:avLst>
          </a:prstGeom>
          <a:gradFill flip="none" rotWithShape="1">
            <a:gsLst>
              <a:gs pos="75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428860" y="1714494"/>
            <a:ext cx="1857356" cy="1571636"/>
          </a:xfrm>
          <a:prstGeom prst="moon">
            <a:avLst>
              <a:gd name="adj" fmla="val 16047"/>
            </a:avLst>
          </a:prstGeom>
          <a:gradFill flip="none" rotWithShape="1">
            <a:gsLst>
              <a:gs pos="75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3214678" y="1928808"/>
            <a:ext cx="1285884" cy="1143008"/>
          </a:xfrm>
          <a:prstGeom prst="moon">
            <a:avLst>
              <a:gd name="adj" fmla="val 16047"/>
            </a:avLst>
          </a:prstGeom>
          <a:gradFill flip="none" rotWithShape="1">
            <a:gsLst>
              <a:gs pos="75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786314" y="1928808"/>
            <a:ext cx="1428760" cy="1143008"/>
          </a:xfrm>
          <a:prstGeom prst="moon">
            <a:avLst>
              <a:gd name="adj" fmla="val 13501"/>
            </a:avLst>
          </a:prstGeom>
          <a:gradFill flip="none" rotWithShape="1">
            <a:gsLst>
              <a:gs pos="75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6" presetClass="entr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6" presetClass="exit" presetSubtype="2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71868" y="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571868" y="57148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57148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868" y="1143008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143008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571868" y="171449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71449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71868" y="228601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228601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868" y="2857502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2857502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571868" y="342902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342902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571868" y="400051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400051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00430" y="457201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500562" y="457201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1071538" y="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071670" y="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1071538" y="57148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071670" y="57148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1071538" y="1143008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071670" y="1143008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71538" y="171449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071670" y="171449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71538" y="228601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071670" y="228601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71538" y="2857502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071670" y="2857502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71538" y="342902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071670" y="342902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1071538" y="400051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071670" y="400051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1000100" y="457201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000232" y="457201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72198" y="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072198" y="57148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57148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072198" y="1143008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072330" y="1143008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72198" y="171449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072330" y="171449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6072198" y="228601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072330" y="2286016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6072198" y="2857502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072330" y="2857502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72198" y="342902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072330" y="342902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6072198" y="400051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7072330" y="4000510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6000760" y="457201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7000892" y="4572014"/>
            <a:ext cx="1000132" cy="571486"/>
          </a:xfrm>
          <a:prstGeom prst="parallelogram">
            <a:avLst>
              <a:gd name="adj" fmla="val 97091"/>
            </a:avLst>
          </a:prstGeom>
          <a:gradFill flip="none" rotWithShape="1">
            <a:gsLst>
              <a:gs pos="0">
                <a:srgbClr val="993366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32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9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7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1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3366">
                <a:shade val="67500"/>
                <a:satMod val="115000"/>
              </a:srgbClr>
            </a:gs>
            <a:gs pos="100000">
              <a:srgbClr val="993366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86050" y="2500312"/>
            <a:ext cx="1928826" cy="1928826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50000">
              <a:schemeClr val="bg1">
                <a:lumMod val="95000"/>
                <a:shade val="67500"/>
                <a:satMod val="115000"/>
              </a:schemeClr>
            </a:gs>
            <a:gs pos="100000">
              <a:schemeClr val="bg1">
                <a:lumMod val="9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4000496" y="1357304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4000496" y="2857502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5214942" y="2214560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2071684"/>
            <a:ext cx="1428760" cy="1357322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4214810" y="428610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6572264" y="2500312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4143372" y="4214824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1785918" y="2428874"/>
            <a:ext cx="977573" cy="928694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4357686" y="-285770"/>
            <a:ext cx="714380" cy="678661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4286248" y="5143518"/>
            <a:ext cx="714380" cy="642942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7500958" y="2714626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1071538" y="2571750"/>
            <a:ext cx="714380" cy="678661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500034" y="2643188"/>
            <a:ext cx="526385" cy="50006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8215338" y="2857502"/>
            <a:ext cx="526385" cy="500066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5357818" y="1000114"/>
            <a:ext cx="1428760" cy="1357322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6500826" y="500048"/>
            <a:ext cx="977573" cy="928694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7358082" y="142858"/>
            <a:ext cx="714380" cy="678661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7929586" y="-142894"/>
            <a:ext cx="526385" cy="500066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3286130"/>
            <a:ext cx="1428760" cy="1357322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1928794" y="4071948"/>
            <a:ext cx="977573" cy="928694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1357290" y="4643452"/>
            <a:ext cx="714380" cy="678661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928662" y="5072080"/>
            <a:ext cx="526385" cy="500066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2786050" y="857238"/>
            <a:ext cx="1428760" cy="1357322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2000232" y="571486"/>
            <a:ext cx="977573" cy="928694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1428728" y="357172"/>
            <a:ext cx="714380" cy="678661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1000100" y="142858"/>
            <a:ext cx="526385" cy="500066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5143504" y="3429006"/>
            <a:ext cx="1428760" cy="1357322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6357950" y="4143386"/>
            <a:ext cx="977573" cy="928694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7143768" y="4714890"/>
            <a:ext cx="714380" cy="678661"/>
          </a:xfrm>
          <a:prstGeom prst="rect">
            <a:avLst/>
          </a:prstGeom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7715272" y="5143518"/>
            <a:ext cx="526385" cy="500066"/>
          </a:xfrm>
          <a:prstGeom prst="rect">
            <a:avLst/>
          </a:prstGeom>
        </p:spPr>
      </p:pic>
      <p:sp>
        <p:nvSpPr>
          <p:cNvPr id="34" name="33 Rectángulo"/>
          <p:cNvSpPr/>
          <p:nvPr/>
        </p:nvSpPr>
        <p:spPr>
          <a:xfrm>
            <a:off x="-357222" y="-285770"/>
            <a:ext cx="10001320" cy="614366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FFCCCC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DBD3B3">
                  <a:shade val="67500"/>
                  <a:satMod val="115000"/>
                </a:srgbClr>
              </a:gs>
              <a:gs pos="100000">
                <a:srgbClr val="DBD3B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gradFill flip="none" rotWithShape="1">
            <a:gsLst>
              <a:gs pos="0">
                <a:srgbClr val="FFCCCC"/>
              </a:gs>
              <a:gs pos="50000">
                <a:srgbClr val="DBD3B3">
                  <a:shade val="67500"/>
                  <a:satMod val="115000"/>
                </a:srgbClr>
              </a:gs>
              <a:gs pos="100000">
                <a:srgbClr val="DBD3B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gradFill flip="none" rotWithShape="1">
            <a:gsLst>
              <a:gs pos="0">
                <a:srgbClr val="FFCCCC"/>
              </a:gs>
              <a:gs pos="50000">
                <a:srgbClr val="DBD3B3">
                  <a:shade val="67500"/>
                  <a:satMod val="115000"/>
                </a:srgbClr>
              </a:gs>
              <a:gs pos="100000">
                <a:srgbClr val="DBD3B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DBD3B3">
                  <a:shade val="67500"/>
                  <a:satMod val="115000"/>
                </a:srgbClr>
              </a:gs>
              <a:gs pos="100000">
                <a:srgbClr val="DBD3B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DBD3B3">
                  <a:shade val="67500"/>
                  <a:satMod val="115000"/>
                </a:srgbClr>
              </a:gs>
              <a:gs pos="100000">
                <a:srgbClr val="DBD3B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gradFill flip="none" rotWithShape="1">
            <a:gsLst>
              <a:gs pos="0">
                <a:srgbClr val="FFCCCC"/>
              </a:gs>
              <a:gs pos="50000">
                <a:srgbClr val="DBD3B3">
                  <a:shade val="67500"/>
                  <a:satMod val="115000"/>
                </a:srgbClr>
              </a:gs>
              <a:gs pos="100000">
                <a:srgbClr val="DBD3B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gradFill flip="none" rotWithShape="1">
            <a:gsLst>
              <a:gs pos="0">
                <a:srgbClr val="FFCCCC"/>
              </a:gs>
              <a:gs pos="50000">
                <a:srgbClr val="DBD3B3">
                  <a:shade val="67500"/>
                  <a:satMod val="115000"/>
                </a:srgbClr>
              </a:gs>
              <a:gs pos="100000">
                <a:srgbClr val="DBD3B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357554" y="2590800"/>
            <a:ext cx="2857500" cy="2552700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357554" y="0"/>
            <a:ext cx="2857500" cy="2714608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347766" y="1457316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5036357" y="1412063"/>
            <a:ext cx="2857500" cy="2500330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2503783">
            <a:off x="2058682" y="2432164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8713623">
            <a:off x="4475891" y="2373017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8988365">
            <a:off x="2162552" y="278674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3782935">
            <a:off x="4612083" y="586423"/>
            <a:ext cx="2857500" cy="25527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3366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071934" y="4572020"/>
            <a:ext cx="1143008" cy="214314"/>
          </a:xfrm>
          <a:prstGeom prst="rect">
            <a:avLst/>
          </a:prstGeom>
          <a:gradFill flip="none" rotWithShape="1">
            <a:gsLst>
              <a:gs pos="48000">
                <a:srgbClr val="99336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1357290" y="-12"/>
            <a:ext cx="6215106" cy="214314"/>
          </a:xfrm>
          <a:prstGeom prst="rect">
            <a:avLst/>
          </a:prstGeom>
          <a:gradFill flip="none" rotWithShape="1">
            <a:gsLst>
              <a:gs pos="48000">
                <a:srgbClr val="99336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571604" y="285740"/>
            <a:ext cx="5857916" cy="214314"/>
          </a:xfrm>
          <a:prstGeom prst="rect">
            <a:avLst/>
          </a:prstGeom>
          <a:gradFill flip="none" rotWithShape="1">
            <a:gsLst>
              <a:gs pos="48000">
                <a:srgbClr val="99336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785918" y="571492"/>
            <a:ext cx="5500726" cy="214314"/>
          </a:xfrm>
          <a:prstGeom prst="rect">
            <a:avLst/>
          </a:prstGeom>
          <a:gradFill flip="none" rotWithShape="1">
            <a:gsLst>
              <a:gs pos="48000">
                <a:srgbClr val="99336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857356" y="857244"/>
            <a:ext cx="5286412" cy="214314"/>
          </a:xfrm>
          <a:prstGeom prst="rect">
            <a:avLst/>
          </a:prstGeom>
          <a:gradFill flip="none" rotWithShape="1">
            <a:gsLst>
              <a:gs pos="48000">
                <a:srgbClr val="99336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2000232" y="1142996"/>
            <a:ext cx="5000660" cy="214314"/>
          </a:xfrm>
          <a:prstGeom prst="rect">
            <a:avLst/>
          </a:prstGeom>
          <a:gradFill flip="none" rotWithShape="1">
            <a:gsLst>
              <a:gs pos="48000">
                <a:srgbClr val="99336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2143108" y="1428748"/>
            <a:ext cx="4714908" cy="214314"/>
          </a:xfrm>
          <a:prstGeom prst="rect">
            <a:avLst/>
          </a:prstGeom>
          <a:gradFill flip="none" rotWithShape="1">
            <a:gsLst>
              <a:gs pos="48000">
                <a:srgbClr val="99336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2285984" y="1714500"/>
            <a:ext cx="4429156" cy="214314"/>
          </a:xfrm>
          <a:prstGeom prst="rect">
            <a:avLst/>
          </a:prstGeom>
          <a:gradFill flip="none" rotWithShape="1">
            <a:gsLst>
              <a:gs pos="48000">
                <a:srgbClr val="99336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2500298" y="2000252"/>
            <a:ext cx="4071966" cy="214314"/>
          </a:xfrm>
          <a:prstGeom prst="rect">
            <a:avLst/>
          </a:prstGeom>
          <a:gradFill flip="none" rotWithShape="1">
            <a:gsLst>
              <a:gs pos="48000">
                <a:srgbClr val="99336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2643174" y="2286004"/>
            <a:ext cx="3786214" cy="214314"/>
          </a:xfrm>
          <a:prstGeom prst="rect">
            <a:avLst/>
          </a:prstGeom>
          <a:gradFill flip="none" rotWithShape="1">
            <a:gsLst>
              <a:gs pos="48000">
                <a:srgbClr val="99336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2857488" y="2571756"/>
            <a:ext cx="3429024" cy="214314"/>
          </a:xfrm>
          <a:prstGeom prst="rect">
            <a:avLst/>
          </a:prstGeom>
          <a:gradFill flip="none" rotWithShape="1">
            <a:gsLst>
              <a:gs pos="48000">
                <a:srgbClr val="99336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3000364" y="2857508"/>
            <a:ext cx="3143272" cy="214314"/>
          </a:xfrm>
          <a:prstGeom prst="rect">
            <a:avLst/>
          </a:prstGeom>
          <a:gradFill flip="none" rotWithShape="1">
            <a:gsLst>
              <a:gs pos="48000">
                <a:srgbClr val="99336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3143240" y="3143260"/>
            <a:ext cx="2857520" cy="214314"/>
          </a:xfrm>
          <a:prstGeom prst="rect">
            <a:avLst/>
          </a:prstGeom>
          <a:gradFill flip="none" rotWithShape="1">
            <a:gsLst>
              <a:gs pos="48000">
                <a:srgbClr val="99336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3357554" y="3429012"/>
            <a:ext cx="2500330" cy="214314"/>
          </a:xfrm>
          <a:prstGeom prst="rect">
            <a:avLst/>
          </a:prstGeom>
          <a:gradFill flip="none" rotWithShape="1">
            <a:gsLst>
              <a:gs pos="48000">
                <a:srgbClr val="99336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3500430" y="3714764"/>
            <a:ext cx="2214578" cy="214314"/>
          </a:xfrm>
          <a:prstGeom prst="rect">
            <a:avLst/>
          </a:prstGeom>
          <a:gradFill flip="none" rotWithShape="1">
            <a:gsLst>
              <a:gs pos="48000">
                <a:srgbClr val="99336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3786182" y="4000516"/>
            <a:ext cx="1714512" cy="214314"/>
          </a:xfrm>
          <a:prstGeom prst="rect">
            <a:avLst/>
          </a:prstGeom>
          <a:gradFill flip="none" rotWithShape="1">
            <a:gsLst>
              <a:gs pos="48000">
                <a:srgbClr val="99336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929058" y="4286268"/>
            <a:ext cx="1428760" cy="214314"/>
          </a:xfrm>
          <a:prstGeom prst="rect">
            <a:avLst/>
          </a:prstGeom>
          <a:gradFill flip="none" rotWithShape="1">
            <a:gsLst>
              <a:gs pos="48000">
                <a:srgbClr val="99336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4214810" y="4929210"/>
            <a:ext cx="857256" cy="214290"/>
          </a:xfrm>
          <a:prstGeom prst="rect">
            <a:avLst/>
          </a:prstGeom>
          <a:gradFill flip="none" rotWithShape="1">
            <a:gsLst>
              <a:gs pos="48000">
                <a:srgbClr val="99336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48000">
                <a:schemeClr val="tx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48000">
                <a:schemeClr val="tx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48000">
                <a:schemeClr val="tx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48000">
                <a:schemeClr val="tx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48000">
                <a:schemeClr val="tx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48000">
                <a:schemeClr val="tx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48000">
                <a:schemeClr val="tx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48000">
                <a:schemeClr val="tx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48000">
                <a:schemeClr val="tx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48000">
                <a:schemeClr val="tx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48000">
                <a:schemeClr val="tx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48000">
                <a:schemeClr val="tx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2214546" y="0"/>
            <a:ext cx="2428892" cy="571504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Paralelogramo"/>
          <p:cNvSpPr/>
          <p:nvPr/>
        </p:nvSpPr>
        <p:spPr>
          <a:xfrm flipH="1">
            <a:off x="4500562" y="0"/>
            <a:ext cx="2428892" cy="571504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Paralelogramo"/>
          <p:cNvSpPr/>
          <p:nvPr/>
        </p:nvSpPr>
        <p:spPr>
          <a:xfrm flipH="1">
            <a:off x="2214546" y="571480"/>
            <a:ext cx="2428892" cy="642948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>
            <a:off x="4500562" y="571480"/>
            <a:ext cx="2428892" cy="642948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>
            <a:off x="2214546" y="114300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 flipH="1">
            <a:off x="4500562" y="114300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 flipH="1">
            <a:off x="2214546" y="171448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>
            <a:off x="4500562" y="171448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>
            <a:off x="2143108" y="228601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 flipH="1">
            <a:off x="4429124" y="228601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 flipH="1">
            <a:off x="2143108" y="285749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>
            <a:off x="4429124" y="285749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>
            <a:off x="2143108" y="342902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 flipH="1">
            <a:off x="4429124" y="342902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 flipH="1">
            <a:off x="2143108" y="400050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>
            <a:off x="4429124" y="400050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>
            <a:off x="2143108" y="4572032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Paralelogramo"/>
          <p:cNvSpPr/>
          <p:nvPr/>
        </p:nvSpPr>
        <p:spPr>
          <a:xfrm flipH="1">
            <a:off x="4429124" y="4572032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rgbClr val="9966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4000496" y="1357304"/>
            <a:ext cx="1428760" cy="1357322"/>
          </a:xfrm>
          <a:prstGeom prst="rect">
            <a:avLst/>
          </a:prstGeom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4000496" y="2857502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5214942" y="2214560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2071684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4214810" y="428610"/>
            <a:ext cx="977573" cy="928694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6572264" y="2500312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4143372" y="4214824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1785918" y="2428874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4357686" y="-285770"/>
            <a:ext cx="714380" cy="678661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4286248" y="5143518"/>
            <a:ext cx="714380" cy="642942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7500958" y="2714626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1071538" y="2571750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500034" y="2643188"/>
            <a:ext cx="526385" cy="500066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8215338" y="2857502"/>
            <a:ext cx="526385" cy="50006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5357818" y="1000114"/>
            <a:ext cx="1428760" cy="1357322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6500826" y="500048"/>
            <a:ext cx="977573" cy="928694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7358082" y="142858"/>
            <a:ext cx="714380" cy="678661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7929586" y="-142894"/>
            <a:ext cx="526385" cy="500066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3286130"/>
            <a:ext cx="1428760" cy="1357322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1928794" y="4071948"/>
            <a:ext cx="977573" cy="928694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1357290" y="4643452"/>
            <a:ext cx="714380" cy="678661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928662" y="5072080"/>
            <a:ext cx="526385" cy="500066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2786050" y="857238"/>
            <a:ext cx="1428760" cy="1357322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2000232" y="571486"/>
            <a:ext cx="977573" cy="928694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1428728" y="357172"/>
            <a:ext cx="714380" cy="678661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1000100" y="142858"/>
            <a:ext cx="526385" cy="500066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5143504" y="3429006"/>
            <a:ext cx="1428760" cy="1357322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6357950" y="4143386"/>
            <a:ext cx="977573" cy="928694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7143768" y="4714890"/>
            <a:ext cx="714380" cy="678661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rcRect l="16667" t="16667" r="16667" b="20000"/>
          <a:stretch>
            <a:fillRect/>
          </a:stretch>
        </p:blipFill>
        <p:spPr>
          <a:xfrm>
            <a:off x="7715272" y="5143518"/>
            <a:ext cx="526385" cy="500066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357222" y="-285770"/>
            <a:ext cx="10001320" cy="614366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chemeClr val="accent1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1">
                <a:lumMod val="40000"/>
                <a:lumOff val="6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ecoration-152886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238381" y="457186"/>
            <a:ext cx="4548198" cy="4548198"/>
          </a:xfrm>
          <a:prstGeom prst="rect">
            <a:avLst/>
          </a:prstGeom>
        </p:spPr>
      </p:pic>
      <p:pic>
        <p:nvPicPr>
          <p:cNvPr id="5" name="4 Imagen" descr="decoration-152886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2274380">
            <a:off x="2262091" y="421571"/>
            <a:ext cx="4548198" cy="4507363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643323">
            <a:off x="2990299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35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rot="1976176">
            <a:off x="2994519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35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2970497">
            <a:off x="5392376" y="7817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35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660290">
            <a:off x="5315259" y="2283570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35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9643323">
            <a:off x="227592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35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976176">
            <a:off x="228014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35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9643323">
            <a:off x="149010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35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976176">
            <a:off x="149432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35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9643323">
            <a:off x="632847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35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976176">
            <a:off x="637067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35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2970497">
            <a:off x="6178195" y="78174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35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8660290">
            <a:off x="6101078" y="2283567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35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12970497">
            <a:off x="7143184" y="7817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35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8660290">
            <a:off x="7066067" y="2283571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35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2970497">
            <a:off x="7929003" y="78174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35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8660290">
            <a:off x="7851886" y="2283568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35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786050" y="2500312"/>
            <a:ext cx="1928826" cy="1928826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flipH="1">
            <a:off x="0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214282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428628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642910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857224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1071506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1285852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1500134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1714544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1928826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2143172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2357454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2571768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H="1">
            <a:off x="2786050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H="1">
            <a:off x="3000396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H="1">
            <a:off x="3214678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3429024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H="1">
            <a:off x="3643306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3857652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H="1">
            <a:off x="4071934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H="1">
            <a:off x="4286248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H="1">
            <a:off x="4500530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H="1">
            <a:off x="4714876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flipH="1">
            <a:off x="4929158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flipH="1">
            <a:off x="5143568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flipH="1">
            <a:off x="5357850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flipH="1">
            <a:off x="5572196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flipH="1">
            <a:off x="5786478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flipH="1">
            <a:off x="6000792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flipH="1">
            <a:off x="6215074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flipH="1">
            <a:off x="6429420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flipH="1">
            <a:off x="6643702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flipH="1">
            <a:off x="6858016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flipH="1">
            <a:off x="7072298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flipH="1">
            <a:off x="7286708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flipH="1">
            <a:off x="7500990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flipH="1">
            <a:off x="7715336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flipH="1">
            <a:off x="7929618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flipH="1">
            <a:off x="8143932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flipH="1">
            <a:off x="8358214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flipH="1">
            <a:off x="8572560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flipH="1">
            <a:off x="8786842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flipH="1">
            <a:off x="8975436" y="785800"/>
            <a:ext cx="168564" cy="35719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0" fill="hold">
                            <p:stCondLst>
                              <p:cond delay="2000"/>
                            </p:stCondLst>
                            <p:childTnLst>
                              <p:par>
                                <p:cTn id="4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E000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 rot="16200000">
            <a:off x="71438" y="285734"/>
            <a:ext cx="4429124" cy="4572000"/>
          </a:xfrm>
          <a:prstGeom prst="flowChartMerge">
            <a:avLst/>
          </a:prstGeom>
          <a:gradFill flip="none" rotWithShape="1">
            <a:gsLst>
              <a:gs pos="94000">
                <a:schemeClr val="bg1">
                  <a:alpha val="46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Combinar"/>
          <p:cNvSpPr/>
          <p:nvPr/>
        </p:nvSpPr>
        <p:spPr>
          <a:xfrm rot="5400000">
            <a:off x="4643438" y="285734"/>
            <a:ext cx="4429124" cy="4572000"/>
          </a:xfrm>
          <a:prstGeom prst="flowChartMerge">
            <a:avLst/>
          </a:prstGeom>
          <a:gradFill flip="none" rotWithShape="1">
            <a:gsLst>
              <a:gs pos="94000">
                <a:schemeClr val="bg1">
                  <a:alpha val="46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ombinar"/>
          <p:cNvSpPr/>
          <p:nvPr/>
        </p:nvSpPr>
        <p:spPr>
          <a:xfrm rot="16200000">
            <a:off x="-321471" y="678643"/>
            <a:ext cx="4429124" cy="3786182"/>
          </a:xfrm>
          <a:prstGeom prst="flowChartMerge">
            <a:avLst/>
          </a:prstGeom>
          <a:gradFill flip="none" rotWithShape="1">
            <a:gsLst>
              <a:gs pos="94000">
                <a:schemeClr val="bg1">
                  <a:alpha val="46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ombinar"/>
          <p:cNvSpPr/>
          <p:nvPr/>
        </p:nvSpPr>
        <p:spPr>
          <a:xfrm rot="5400000">
            <a:off x="5000628" y="642924"/>
            <a:ext cx="4429124" cy="3857620"/>
          </a:xfrm>
          <a:prstGeom prst="flowChartMerge">
            <a:avLst/>
          </a:prstGeom>
          <a:gradFill flip="none" rotWithShape="1">
            <a:gsLst>
              <a:gs pos="94000">
                <a:schemeClr val="bg1">
                  <a:alpha val="46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ombinar"/>
          <p:cNvSpPr/>
          <p:nvPr/>
        </p:nvSpPr>
        <p:spPr>
          <a:xfrm rot="16200000">
            <a:off x="-714380" y="1071552"/>
            <a:ext cx="4429124" cy="3000364"/>
          </a:xfrm>
          <a:prstGeom prst="flowChartMerge">
            <a:avLst/>
          </a:prstGeom>
          <a:gradFill flip="none" rotWithShape="1">
            <a:gsLst>
              <a:gs pos="94000">
                <a:schemeClr val="bg1">
                  <a:alpha val="46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ombinar"/>
          <p:cNvSpPr/>
          <p:nvPr/>
        </p:nvSpPr>
        <p:spPr>
          <a:xfrm rot="5400000">
            <a:off x="5393537" y="1035833"/>
            <a:ext cx="4429124" cy="3071802"/>
          </a:xfrm>
          <a:prstGeom prst="flowChartMerge">
            <a:avLst/>
          </a:prstGeom>
          <a:gradFill flip="none" rotWithShape="1">
            <a:gsLst>
              <a:gs pos="94000">
                <a:schemeClr val="bg1">
                  <a:alpha val="46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ombinar"/>
          <p:cNvSpPr/>
          <p:nvPr/>
        </p:nvSpPr>
        <p:spPr>
          <a:xfrm rot="16200000">
            <a:off x="-1071570" y="1428742"/>
            <a:ext cx="4429124" cy="2285984"/>
          </a:xfrm>
          <a:prstGeom prst="flowChartMerge">
            <a:avLst/>
          </a:prstGeom>
          <a:gradFill flip="none" rotWithShape="1">
            <a:gsLst>
              <a:gs pos="94000">
                <a:schemeClr val="bg1">
                  <a:alpha val="46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ombinar"/>
          <p:cNvSpPr/>
          <p:nvPr/>
        </p:nvSpPr>
        <p:spPr>
          <a:xfrm rot="5400000">
            <a:off x="5714992" y="1357320"/>
            <a:ext cx="4429156" cy="2428860"/>
          </a:xfrm>
          <a:prstGeom prst="flowChartMerge">
            <a:avLst/>
          </a:prstGeom>
          <a:gradFill flip="none" rotWithShape="1">
            <a:gsLst>
              <a:gs pos="94000">
                <a:schemeClr val="bg1">
                  <a:alpha val="46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ombinar"/>
          <p:cNvSpPr/>
          <p:nvPr/>
        </p:nvSpPr>
        <p:spPr>
          <a:xfrm rot="16200000">
            <a:off x="-1428760" y="1785932"/>
            <a:ext cx="4429124" cy="1571604"/>
          </a:xfrm>
          <a:prstGeom prst="flowChartMerge">
            <a:avLst/>
          </a:prstGeom>
          <a:gradFill flip="none" rotWithShape="1">
            <a:gsLst>
              <a:gs pos="94000">
                <a:schemeClr val="bg1">
                  <a:alpha val="46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Combinar"/>
          <p:cNvSpPr/>
          <p:nvPr/>
        </p:nvSpPr>
        <p:spPr>
          <a:xfrm rot="5400000">
            <a:off x="6036463" y="1678791"/>
            <a:ext cx="4429156" cy="1785918"/>
          </a:xfrm>
          <a:prstGeom prst="flowChartMerge">
            <a:avLst/>
          </a:prstGeom>
          <a:gradFill flip="none" rotWithShape="1">
            <a:gsLst>
              <a:gs pos="94000">
                <a:schemeClr val="bg1">
                  <a:alpha val="46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ombinar"/>
          <p:cNvSpPr/>
          <p:nvPr/>
        </p:nvSpPr>
        <p:spPr>
          <a:xfrm rot="16200000">
            <a:off x="-1750231" y="2107403"/>
            <a:ext cx="4429124" cy="928662"/>
          </a:xfrm>
          <a:prstGeom prst="flowChartMerge">
            <a:avLst/>
          </a:prstGeom>
          <a:gradFill flip="none" rotWithShape="1">
            <a:gsLst>
              <a:gs pos="94000">
                <a:schemeClr val="bg1">
                  <a:alpha val="46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Combinar"/>
          <p:cNvSpPr/>
          <p:nvPr/>
        </p:nvSpPr>
        <p:spPr>
          <a:xfrm rot="5400000">
            <a:off x="6357934" y="2000262"/>
            <a:ext cx="4429156" cy="1142976"/>
          </a:xfrm>
          <a:prstGeom prst="flowChartMerge">
            <a:avLst/>
          </a:prstGeom>
          <a:gradFill flip="none" rotWithShape="1">
            <a:gsLst>
              <a:gs pos="94000">
                <a:schemeClr val="bg1">
                  <a:alpha val="46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Combinar"/>
          <p:cNvSpPr/>
          <p:nvPr/>
        </p:nvSpPr>
        <p:spPr>
          <a:xfrm rot="16200000">
            <a:off x="-1964545" y="2393155"/>
            <a:ext cx="4429124" cy="500034"/>
          </a:xfrm>
          <a:prstGeom prst="flowChartMerge">
            <a:avLst/>
          </a:prstGeom>
          <a:gradFill flip="none" rotWithShape="1">
            <a:gsLst>
              <a:gs pos="94000">
                <a:schemeClr val="bg1">
                  <a:alpha val="46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Combinar"/>
          <p:cNvSpPr/>
          <p:nvPr/>
        </p:nvSpPr>
        <p:spPr>
          <a:xfrm rot="5400000">
            <a:off x="6643686" y="2286014"/>
            <a:ext cx="4429156" cy="571472"/>
          </a:xfrm>
          <a:prstGeom prst="flowChartMerge">
            <a:avLst/>
          </a:prstGeom>
          <a:gradFill flip="none" rotWithShape="1">
            <a:gsLst>
              <a:gs pos="94000">
                <a:schemeClr val="bg1">
                  <a:alpha val="46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958" t="19947" r="20212" b="20212"/>
          <a:stretch>
            <a:fillRect/>
          </a:stretch>
        </p:blipFill>
        <p:spPr>
          <a:xfrm>
            <a:off x="3428992" y="1500180"/>
            <a:ext cx="1143008" cy="1071570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958" t="19947" r="20212" b="20212"/>
          <a:stretch>
            <a:fillRect/>
          </a:stretch>
        </p:blipFill>
        <p:spPr>
          <a:xfrm>
            <a:off x="4572000" y="1500180"/>
            <a:ext cx="1143008" cy="1071570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958" t="15958" r="20212" b="16223"/>
          <a:stretch>
            <a:fillRect/>
          </a:stretch>
        </p:blipFill>
        <p:spPr>
          <a:xfrm>
            <a:off x="3428992" y="2500312"/>
            <a:ext cx="1143008" cy="1214446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958" t="19947" r="20212" b="16223"/>
          <a:stretch>
            <a:fillRect/>
          </a:stretch>
        </p:blipFill>
        <p:spPr>
          <a:xfrm>
            <a:off x="4643438" y="2500312"/>
            <a:ext cx="1143008" cy="1143008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2571736" y="3000378"/>
            <a:ext cx="928694" cy="1000132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2643174" y="1000114"/>
            <a:ext cx="928694" cy="1000132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5643570" y="1071552"/>
            <a:ext cx="928694" cy="1000132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5643570" y="3000378"/>
            <a:ext cx="928694" cy="1000132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1785918" y="3429006"/>
            <a:ext cx="785818" cy="846266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1928794" y="785800"/>
            <a:ext cx="785818" cy="846266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6500826" y="857238"/>
            <a:ext cx="785818" cy="846266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6500826" y="3429006"/>
            <a:ext cx="785818" cy="846266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1214414" y="3786196"/>
            <a:ext cx="663352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1357290" y="571486"/>
            <a:ext cx="663352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7215206" y="714362"/>
            <a:ext cx="663352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7215206" y="3786196"/>
            <a:ext cx="663352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642910" y="4071948"/>
            <a:ext cx="597017" cy="642942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857224" y="357172"/>
            <a:ext cx="597017" cy="642942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7858148" y="571486"/>
            <a:ext cx="597017" cy="642942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 l="15000" t="15000" r="20000" b="15000"/>
          <a:stretch>
            <a:fillRect/>
          </a:stretch>
        </p:blipFill>
        <p:spPr>
          <a:xfrm>
            <a:off x="7786710" y="4071948"/>
            <a:ext cx="597017" cy="642942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>
          <a:xfrm>
            <a:off x="214282" y="4357700"/>
            <a:ext cx="464347" cy="500066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>
          <a:xfrm>
            <a:off x="428596" y="214296"/>
            <a:ext cx="464347" cy="500066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>
          <a:xfrm>
            <a:off x="8358214" y="428610"/>
            <a:ext cx="464347" cy="500066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>
          <a:xfrm>
            <a:off x="8286776" y="4357700"/>
            <a:ext cx="464347" cy="500066"/>
          </a:xfrm>
          <a:prstGeom prst="rect">
            <a:avLst/>
          </a:prstGeom>
        </p:spPr>
      </p:pic>
      <p:pic>
        <p:nvPicPr>
          <p:cNvPr id="28" name="27 Imagen" descr="cooltext238670997236631.png"/>
          <p:cNvPicPr>
            <a:picLocks noChangeAspect="1"/>
          </p:cNvPicPr>
          <p:nvPr/>
        </p:nvPicPr>
        <p:blipFill>
          <a:blip r:embed="rId5">
            <a:lum bright="-40000" contrast="40000"/>
          </a:blip>
          <a:stretch>
            <a:fillRect/>
          </a:stretch>
        </p:blipFill>
        <p:spPr>
          <a:xfrm rot="20219005">
            <a:off x="6250745" y="3120638"/>
            <a:ext cx="1979394" cy="1316297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357222" y="-214332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4000"/>
                            </p:stCondLst>
                            <p:childTnLst>
                              <p:par>
                                <p:cTn id="25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PERROS 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PERROS OK</Template>
  <TotalTime>0</TotalTime>
  <Words>170</Words>
  <Application>Microsoft Office PowerPoint</Application>
  <PresentationFormat>Presentación en pantalla (16:9)</PresentationFormat>
  <Paragraphs>9</Paragraphs>
  <Slides>52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Presentación2 PERROS 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2017-04-01T14:40:14Z</dcterms:created>
  <dcterms:modified xsi:type="dcterms:W3CDTF">2017-04-01T14:41:48Z</dcterms:modified>
</cp:coreProperties>
</file>