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9" r:id="rId10"/>
    <p:sldId id="263" r:id="rId11"/>
    <p:sldId id="264" r:id="rId12"/>
    <p:sldId id="267" r:id="rId13"/>
    <p:sldId id="270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IvdsobRNKs7GcLxvTZq1Q==" hashData="WbOS8ADZeg/RWW9JA464keg4Jd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860000"/>
    <a:srgbClr val="465723"/>
    <a:srgbClr val="F8B63E"/>
    <a:srgbClr val="FCA904"/>
    <a:srgbClr val="0000FF"/>
    <a:srgbClr val="2D0E09"/>
    <a:srgbClr val="361200"/>
    <a:srgbClr val="333300"/>
    <a:srgbClr val="001A00"/>
    <a:srgbClr val="5028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84" y="-11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FD6F0F-CD8B-4222-864A-5CF7A9691578}" type="datetimeFigureOut">
              <a:rPr lang="es-ES" smtClean="0"/>
              <a:pPr/>
              <a:t>08/01/2016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6EC526-A4FD-475C-BA4A-5128A2694C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EC526-A4FD-475C-BA4A-5128A2694CBF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1DC39-1BD7-41BE-8D5F-47DFA37ED38F}" type="datetimeFigureOut">
              <a:rPr lang="es-ES" smtClean="0"/>
              <a:pPr/>
              <a:t>08/01/2016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2903F-9FD2-40E3-8B83-8634F1D226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1DC39-1BD7-41BE-8D5F-47DFA37ED38F}" type="datetimeFigureOut">
              <a:rPr lang="es-ES" smtClean="0"/>
              <a:pPr/>
              <a:t>08/01/2016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2903F-9FD2-40E3-8B83-8634F1D226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1DC39-1BD7-41BE-8D5F-47DFA37ED38F}" type="datetimeFigureOut">
              <a:rPr lang="es-ES" smtClean="0"/>
              <a:pPr/>
              <a:t>08/01/2016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2903F-9FD2-40E3-8B83-8634F1D226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1DC39-1BD7-41BE-8D5F-47DFA37ED38F}" type="datetimeFigureOut">
              <a:rPr lang="es-ES" smtClean="0"/>
              <a:pPr/>
              <a:t>08/01/2016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2903F-9FD2-40E3-8B83-8634F1D226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1DC39-1BD7-41BE-8D5F-47DFA37ED38F}" type="datetimeFigureOut">
              <a:rPr lang="es-ES" smtClean="0"/>
              <a:pPr/>
              <a:t>08/01/2016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2903F-9FD2-40E3-8B83-8634F1D226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1DC39-1BD7-41BE-8D5F-47DFA37ED38F}" type="datetimeFigureOut">
              <a:rPr lang="es-ES" smtClean="0"/>
              <a:pPr/>
              <a:t>08/01/2016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2903F-9FD2-40E3-8B83-8634F1D226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1DC39-1BD7-41BE-8D5F-47DFA37ED38F}" type="datetimeFigureOut">
              <a:rPr lang="es-ES" smtClean="0"/>
              <a:pPr/>
              <a:t>08/01/2016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2903F-9FD2-40E3-8B83-8634F1D226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1DC39-1BD7-41BE-8D5F-47DFA37ED38F}" type="datetimeFigureOut">
              <a:rPr lang="es-ES" smtClean="0"/>
              <a:pPr/>
              <a:t>08/01/2016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2903F-9FD2-40E3-8B83-8634F1D226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1DC39-1BD7-41BE-8D5F-47DFA37ED38F}" type="datetimeFigureOut">
              <a:rPr lang="es-ES" smtClean="0"/>
              <a:pPr/>
              <a:t>08/01/2016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2903F-9FD2-40E3-8B83-8634F1D226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1DC39-1BD7-41BE-8D5F-47DFA37ED38F}" type="datetimeFigureOut">
              <a:rPr lang="es-ES" smtClean="0"/>
              <a:pPr/>
              <a:t>08/01/2016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2903F-9FD2-40E3-8B83-8634F1D226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1DC39-1BD7-41BE-8D5F-47DFA37ED38F}" type="datetimeFigureOut">
              <a:rPr lang="es-ES" smtClean="0"/>
              <a:pPr/>
              <a:t>08/01/2016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2903F-9FD2-40E3-8B83-8634F1D226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2421DC39-1BD7-41BE-8D5F-47DFA37ED38F}" type="datetimeFigureOut">
              <a:rPr lang="es-ES" smtClean="0"/>
              <a:pPr/>
              <a:t>08/01/2016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DE82903F-9FD2-40E3-8B83-8634F1D226A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gif"/><Relationship Id="rId4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gif"/><Relationship Id="rId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23.jpeg"/><Relationship Id="rId4" Type="http://schemas.openxmlformats.org/officeDocument/2006/relationships/image" Target="../media/image41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49.png"/><Relationship Id="rId18" Type="http://schemas.openxmlformats.org/officeDocument/2006/relationships/image" Target="../media/image5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5.png"/><Relationship Id="rId11" Type="http://schemas.openxmlformats.org/officeDocument/2006/relationships/image" Target="../media/image4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4.png"/><Relationship Id="rId9" Type="http://schemas.openxmlformats.org/officeDocument/2006/relationships/image" Target="../media/image4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2" name="Picture 18" descr="D:\PPS DE CREACION PROPIA - EXCLUSIVOS\- El Niño y el Rey Mago\Imágenes\Holidays_Christmas_Birds_46157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0766"/>
          </a:xfrm>
          <a:prstGeom prst="rect">
            <a:avLst/>
          </a:prstGeom>
          <a:noFill/>
        </p:spPr>
      </p:pic>
      <p:pic>
        <p:nvPicPr>
          <p:cNvPr id="1038" name="Picture 1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501235">
            <a:off x="2538909" y="3396871"/>
            <a:ext cx="2201011" cy="705751"/>
          </a:xfrm>
          <a:prstGeom prst="rect">
            <a:avLst/>
          </a:prstGeom>
          <a:noFill/>
        </p:spPr>
      </p:pic>
      <p:pic>
        <p:nvPicPr>
          <p:cNvPr id="2051" name="Picture 3" descr="D:\Mis Imágenes\Navidad 2013\animaatjes-kerstklokken-0814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356165">
            <a:off x="4557008" y="658906"/>
            <a:ext cx="1826518" cy="1629057"/>
          </a:xfrm>
          <a:prstGeom prst="rect">
            <a:avLst/>
          </a:prstGeom>
          <a:noFill/>
        </p:spPr>
      </p:pic>
      <p:pic>
        <p:nvPicPr>
          <p:cNvPr id="17412" name="Picture 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020030">
            <a:off x="1589550" y="1097312"/>
            <a:ext cx="2305050" cy="693817"/>
          </a:xfrm>
          <a:prstGeom prst="rect">
            <a:avLst/>
          </a:prstGeom>
          <a:noFill/>
        </p:spPr>
      </p:pic>
      <p:pic>
        <p:nvPicPr>
          <p:cNvPr id="17414" name="Picture 6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901289">
            <a:off x="3053239" y="1567537"/>
            <a:ext cx="895350" cy="739458"/>
          </a:xfrm>
          <a:prstGeom prst="rect">
            <a:avLst/>
          </a:prstGeom>
          <a:noFill/>
        </p:spPr>
      </p:pic>
      <p:pic>
        <p:nvPicPr>
          <p:cNvPr id="17416" name="Picture 8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793398">
            <a:off x="3349573" y="2111171"/>
            <a:ext cx="1143000" cy="768862"/>
          </a:xfrm>
          <a:prstGeom prst="rect">
            <a:avLst/>
          </a:prstGeom>
          <a:noFill/>
        </p:spPr>
      </p:pic>
      <p:pic>
        <p:nvPicPr>
          <p:cNvPr id="17418" name="Picture 10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20758521">
            <a:off x="4362313" y="2364592"/>
            <a:ext cx="1419225" cy="821142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428625" y="500063"/>
            <a:ext cx="8215313" cy="5929312"/>
          </a:xfrm>
          <a:prstGeom prst="rect">
            <a:avLst/>
          </a:prstGeom>
          <a:solidFill>
            <a:schemeClr val="accent1">
              <a:lumMod val="75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Operación manual"/>
          <p:cNvSpPr/>
          <p:nvPr/>
        </p:nvSpPr>
        <p:spPr>
          <a:xfrm rot="16200000">
            <a:off x="-1143000" y="1143000"/>
            <a:ext cx="6858000" cy="4572000"/>
          </a:xfrm>
          <a:prstGeom prst="flowChartManualOperation">
            <a:avLst/>
          </a:prstGeom>
          <a:solidFill>
            <a:srgbClr val="00336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Operación manual"/>
          <p:cNvSpPr/>
          <p:nvPr/>
        </p:nvSpPr>
        <p:spPr>
          <a:xfrm rot="16200000" flipV="1">
            <a:off x="3429000" y="1143000"/>
            <a:ext cx="6858000" cy="4572000"/>
          </a:xfrm>
          <a:prstGeom prst="flowChartManualOperation">
            <a:avLst/>
          </a:prstGeom>
          <a:solidFill>
            <a:srgbClr val="00336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Operación manual"/>
          <p:cNvSpPr/>
          <p:nvPr/>
        </p:nvSpPr>
        <p:spPr>
          <a:xfrm>
            <a:off x="0" y="0"/>
            <a:ext cx="9144000" cy="3429000"/>
          </a:xfrm>
          <a:prstGeom prst="flowChartManualOperation">
            <a:avLst/>
          </a:prstGeom>
          <a:solidFill>
            <a:srgbClr val="003366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Operación manual"/>
          <p:cNvSpPr/>
          <p:nvPr/>
        </p:nvSpPr>
        <p:spPr>
          <a:xfrm flipV="1">
            <a:off x="0" y="3429000"/>
            <a:ext cx="9144000" cy="3429000"/>
          </a:xfrm>
          <a:prstGeom prst="flowChartManualOperation">
            <a:avLst/>
          </a:prstGeom>
          <a:solidFill>
            <a:srgbClr val="003366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Click="0" advTm="18000">
    <p:sndAc>
      <p:stSnd>
        <p:snd r:embed="rId2" name="The Winner Takes It All   Andre' Rieu   (ABBA) 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1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1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6" dur="5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8" dur="5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C3C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D:\PPS DE CREACION PROPIA - EXCLUSIVOS\- El Niño y el Rey Mago\Imágenes\winter-69927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860032" y="476672"/>
            <a:ext cx="37799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14141E"/>
                  </a:glow>
                </a:effectLst>
                <a:latin typeface="Vivaldi" pitchFamily="66" charset="0"/>
              </a:rPr>
              <a:t>En una noche de invierno,</a:t>
            </a:r>
            <a:b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14141E"/>
                  </a:glow>
                </a:effectLst>
                <a:latin typeface="Vivaldi" pitchFamily="66" charset="0"/>
              </a:rPr>
            </a:b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14141E"/>
                  </a:glow>
                </a:effectLst>
                <a:latin typeface="Vivaldi" pitchFamily="66" charset="0"/>
              </a:rPr>
              <a:t>veinticuatro de diciembre,</a:t>
            </a:r>
            <a:b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14141E"/>
                  </a:glow>
                </a:effectLst>
                <a:latin typeface="Vivaldi" pitchFamily="66" charset="0"/>
              </a:rPr>
            </a:b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14141E"/>
                  </a:glow>
                </a:effectLst>
                <a:latin typeface="Vivaldi" pitchFamily="66" charset="0"/>
              </a:rPr>
              <a:t>un niño solo y descalzo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14141E"/>
                </a:glow>
              </a:effectLst>
              <a:latin typeface="Vivaldi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39951" y="3204029"/>
            <a:ext cx="1152129" cy="3309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0" name="Picture 2" descr="D:\PPS DE CREACION PROPIA - EXCLUSIVOS\- El Niño y el Rey Mago\Imágenes\Steve_McCurry_Burma_101_05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476672"/>
            <a:ext cx="403244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/>
                <a:latin typeface="Vivaldi" pitchFamily="66" charset="0"/>
              </a:rPr>
              <a:t>Tiembla de hambre y de frio</a:t>
            </a:r>
            <a:br>
              <a:rPr lang="es-ES" sz="3200" b="1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/>
                <a:latin typeface="Vivaldi" pitchFamily="66" charset="0"/>
              </a:rPr>
            </a:br>
            <a:r>
              <a:rPr lang="es-ES" sz="3200" b="1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/>
                <a:latin typeface="Vivaldi" pitchFamily="66" charset="0"/>
              </a:rPr>
              <a:t>en una calle desierta.</a:t>
            </a:r>
            <a:endParaRPr lang="es-ES" sz="3200" b="1" dirty="0">
              <a:ln>
                <a:solidFill>
                  <a:schemeClr val="bg2">
                    <a:lumMod val="75000"/>
                  </a:schemeClr>
                </a:solidFill>
              </a:ln>
              <a:blipFill>
                <a:blip r:embed="rId6"/>
                <a:stretch>
                  <a:fillRect/>
                </a:stretch>
              </a:blipFill>
              <a:effectLst/>
              <a:latin typeface="Vivaldi" pitchFamily="66" charset="0"/>
            </a:endParaRPr>
          </a:p>
        </p:txBody>
      </p:sp>
      <p:pic>
        <p:nvPicPr>
          <p:cNvPr id="3076" name="Picture 4" descr="D:\PPS DE CREACION PROPIA - EXCLUSIVOS\- El Niño y el Rey Mago\Imágenes\adornos christmas,navidad,png (8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04249" y="-1"/>
            <a:ext cx="2339752" cy="375812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3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A17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D:\PPS DE CREACION PROPIA - EXCLUSIVOS\- El Niño y el Rey Mago\Imágenes\zzz+vaquer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88024" y="548680"/>
            <a:ext cx="38884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350605"/>
                  </a:glow>
                </a:effectLst>
                <a:latin typeface="Vivaldi" pitchFamily="66" charset="0"/>
              </a:rPr>
              <a:t>Un hombre pasa a su lado,</a:t>
            </a:r>
            <a:b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350605"/>
                  </a:glow>
                </a:effectLst>
                <a:latin typeface="Vivaldi" pitchFamily="66" charset="0"/>
              </a:rPr>
            </a:b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350605"/>
                  </a:glow>
                </a:effectLst>
                <a:latin typeface="Vivaldi" pitchFamily="66" charset="0"/>
              </a:rPr>
              <a:t>al verlo detiene el paso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350605"/>
                </a:glow>
              </a:effectLst>
              <a:latin typeface="Vivaldi" pitchFamily="66" charset="0"/>
            </a:endParaRPr>
          </a:p>
        </p:txBody>
      </p:sp>
      <p:pic>
        <p:nvPicPr>
          <p:cNvPr id="4099" name="Picture 3" descr="D:\PPS DE CREACION PROPIA - EXCLUSIVOS\- El Niño y el Rey Mago\Imágenes\unarticles-article_301_328-iStock_000010736708Smal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39774" cy="6858000"/>
          </a:xfrm>
          <a:prstGeom prst="rect">
            <a:avLst/>
          </a:prstGeom>
          <a:noFill/>
          <a:effectLst>
            <a:glow rad="101600">
              <a:srgbClr val="230403">
                <a:alpha val="60000"/>
              </a:srgbClr>
            </a:glow>
          </a:effectLst>
        </p:spPr>
      </p:pic>
      <p:sp>
        <p:nvSpPr>
          <p:cNvPr id="3" name="2 Rectángulo"/>
          <p:cNvSpPr/>
          <p:nvPr/>
        </p:nvSpPr>
        <p:spPr>
          <a:xfrm>
            <a:off x="251520" y="4941168"/>
            <a:ext cx="38884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rgbClr val="361B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/>
                <a:latin typeface="Vivaldi" pitchFamily="66" charset="0"/>
              </a:rPr>
              <a:t>Y vio que solo era un niño.</a:t>
            </a:r>
            <a:br>
              <a:rPr lang="es-ES" sz="3200" b="1" dirty="0" smtClean="0">
                <a:ln>
                  <a:solidFill>
                    <a:srgbClr val="361B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/>
                <a:latin typeface="Vivaldi" pitchFamily="66" charset="0"/>
              </a:rPr>
            </a:br>
            <a:r>
              <a:rPr lang="es-ES" sz="3200" b="1" dirty="0" smtClean="0">
                <a:ln>
                  <a:solidFill>
                    <a:srgbClr val="361B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/>
                <a:latin typeface="Vivaldi" pitchFamily="66" charset="0"/>
              </a:rPr>
              <a:t>Señor tengo hambre y frio.</a:t>
            </a:r>
            <a:endParaRPr lang="es-ES" sz="3200" b="1" dirty="0">
              <a:ln>
                <a:solidFill>
                  <a:srgbClr val="361B00"/>
                </a:solidFill>
              </a:ln>
              <a:blipFill>
                <a:blip r:embed="rId5"/>
                <a:stretch>
                  <a:fillRect/>
                </a:stretch>
              </a:blipFill>
              <a:effectLst/>
              <a:latin typeface="Vivaldi" pitchFamily="66" charset="0"/>
            </a:endParaRPr>
          </a:p>
        </p:txBody>
      </p:sp>
    </p:spTree>
  </p:cSld>
  <p:clrMapOvr>
    <a:masterClrMapping/>
  </p:clrMapOvr>
  <p:transition spd="slow" advClick="0" advTm="217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0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PPS DE CREACION PROPIA - EXCLUSIVOS\- El Niño y el Rey Mago\Imágenes\highway_to_horizon-1920x1200+father-100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476672"/>
            <a:ext cx="42484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Quedó el hombre conmovido</a:t>
            </a:r>
            <a:br>
              <a:rPr lang="es-ES" sz="3200" b="1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</a:br>
            <a:r>
              <a:rPr lang="es-ES" sz="3200" b="1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y lo alzó entre sus brazos.</a:t>
            </a:r>
            <a:endParaRPr lang="es-ES" sz="3200" b="1" dirty="0">
              <a:ln>
                <a:solidFill>
                  <a:schemeClr val="bg2">
                    <a:lumMod val="75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13314" name="Picture 2" descr="D:\PPS DE CREACION PROPIA - EXCLUSIVOS\- El Niño y el Rey Mago\Imágenes\6794809-free-vintage-backgrounds+ftFundacionH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99792" y="332656"/>
            <a:ext cx="45365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Sonrió el niño y le dijo:</a:t>
            </a:r>
            <a:br>
              <a:rPr lang="es-ES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</a:br>
            <a:r>
              <a:rPr lang="es-ES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¿Acaso </a:t>
            </a:r>
            <a:r>
              <a:rPr lang="es-ES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usted  es Rey Mago?</a:t>
            </a:r>
            <a:br>
              <a:rPr lang="es-ES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</a:br>
            <a:endParaRPr lang="es-ES" sz="3200" b="1" dirty="0">
              <a:ln>
                <a:solidFill>
                  <a:schemeClr val="accent6">
                    <a:lumMod val="50000"/>
                  </a:schemeClr>
                </a:solidFill>
              </a:ln>
              <a:blipFill>
                <a:blip r:embed="rId5"/>
                <a:stretch>
                  <a:fillRect/>
                </a:stretch>
              </a:blipFill>
              <a:latin typeface="Vivaldi" pitchFamily="66" charset="0"/>
            </a:endParaRPr>
          </a:p>
        </p:txBody>
      </p:sp>
    </p:spTree>
  </p:cSld>
  <p:clrMapOvr>
    <a:masterClrMapping/>
  </p:clrMapOvr>
  <p:transition spd="slow" advClick="0" advTm="2209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01" name="Picture 13" descr="D:\PPS DE CREACION PROPIA - EXCLUSIVOS\- El Niño y el Rey Mago\Imágenes\relacion+padre+hijo+mejorar+Theoduoi_khaituo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32913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4581128"/>
            <a:ext cx="38164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3175">
                  <a:solidFill>
                    <a:srgbClr val="99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Claro que sí, dijo el hombre,</a:t>
            </a:r>
            <a:br>
              <a:rPr lang="es-ES" sz="3200" b="1" dirty="0" smtClean="0">
                <a:ln w="3175">
                  <a:solidFill>
                    <a:srgbClr val="99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</a:br>
            <a:r>
              <a:rPr lang="es-ES" sz="3200" b="1" dirty="0" smtClean="0">
                <a:ln w="3175">
                  <a:solidFill>
                    <a:srgbClr val="99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iba en busca de Jesús</a:t>
            </a:r>
            <a:br>
              <a:rPr lang="es-ES" sz="3200" b="1" dirty="0" smtClean="0">
                <a:ln w="3175">
                  <a:solidFill>
                    <a:srgbClr val="99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</a:br>
            <a:r>
              <a:rPr lang="es-ES" sz="3200" b="1" dirty="0" smtClean="0">
                <a:ln w="3175">
                  <a:solidFill>
                    <a:srgbClr val="99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y mira, ya lo he encontrado.</a:t>
            </a:r>
            <a:endParaRPr lang="es-ES" sz="3200" b="1" dirty="0">
              <a:ln w="3175">
                <a:solidFill>
                  <a:srgbClr val="990000"/>
                </a:solidFill>
              </a:ln>
              <a:blipFill>
                <a:blip r:embed="rId4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17" name="Picture 22" descr="D:\Mis Imágenes\NAVIDAD\30m097b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836712"/>
            <a:ext cx="4356574" cy="3864099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145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D:\PPS DE CREACION PROPIA - EXCLUSIVOS\- El Niño y el Rey Mago\Imágenes\9 - 140812174_d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69" name="Picture 1" descr="D:\PPS DE CREACION PROPIA - EXCLUSIVOS\- El Niño y el Rey Mago\Imágenes\140812174_d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34787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355976" y="404664"/>
            <a:ext cx="42839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rgbClr val="99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Rió el niño que era listo</a:t>
            </a:r>
            <a:br>
              <a:rPr lang="es-ES" sz="3200" b="1" dirty="0" smtClean="0">
                <a:ln>
                  <a:solidFill>
                    <a:srgbClr val="99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</a:br>
            <a:r>
              <a:rPr lang="es-ES" sz="3200" b="1" dirty="0" smtClean="0">
                <a:ln>
                  <a:solidFill>
                    <a:srgbClr val="99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y preguntó a su Rey Mago:</a:t>
            </a:r>
            <a:endParaRPr lang="es-ES" sz="3200" b="1" dirty="0">
              <a:ln>
                <a:solidFill>
                  <a:srgbClr val="990000"/>
                </a:solidFill>
              </a:ln>
              <a:blipFill>
                <a:blip r:embed="rId4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7171" name="Picture 3" descr="D:\PPS DE CREACION PROPIA - EXCLUSIVOS\- El Niño y el Rey Mago\Imágenes\1021+camin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339752" y="764704"/>
            <a:ext cx="33874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-¿Qué regalo </a:t>
            </a:r>
            <a:r>
              <a:rPr lang="es-ES" sz="3200" b="1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me </a:t>
            </a:r>
            <a:r>
              <a:rPr lang="es-ES" sz="3200" b="1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trajiste</a:t>
            </a:r>
            <a:r>
              <a:rPr lang="es-ES" sz="3200" b="1" dirty="0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?</a:t>
            </a:r>
            <a:endParaRPr lang="es-ES" sz="3200" b="1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blipFill>
                <a:blip r:embed="rId6"/>
                <a:stretch>
                  <a:fillRect/>
                </a:stretch>
              </a:blipFill>
              <a:latin typeface="Vivaldi" pitchFamily="66" charset="0"/>
            </a:endParaRPr>
          </a:p>
        </p:txBody>
      </p:sp>
    </p:spTree>
  </p:cSld>
  <p:clrMapOvr>
    <a:masterClrMapping/>
  </p:clrMapOvr>
  <p:transition spd="slow" advClick="0" advTm="215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4" presetClass="entr" presetSubtype="5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9000" r="-8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D:\PPS DE CREACION PROPIA - EXCLUSIVOS\- El Niño y el Rey Mago\Imágenes\quiero ser como pap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95936" y="332656"/>
            <a:ext cx="33123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3175">
                  <a:solidFill>
                    <a:srgbClr val="5028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Después te lo mostraré,</a:t>
            </a:r>
            <a:endParaRPr lang="es-ES" sz="3200" b="1" dirty="0">
              <a:ln w="3175">
                <a:solidFill>
                  <a:srgbClr val="502800"/>
                </a:solidFill>
              </a:ln>
              <a:blipFill>
                <a:blip r:embed="rId4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1027" name="Picture 3" descr="D:\PPS DE CREACION PROPIA - EXCLUSIVOS\- El Niño y el Rey Mago\Imágenes\3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1"/>
            <a:ext cx="2915816" cy="2870352"/>
          </a:xfrm>
          <a:prstGeom prst="rect">
            <a:avLst/>
          </a:prstGeom>
          <a:noFill/>
        </p:spPr>
      </p:pic>
      <p:sp>
        <p:nvSpPr>
          <p:cNvPr id="12" name="11 Triángulo rectángulo"/>
          <p:cNvSpPr/>
          <p:nvPr/>
        </p:nvSpPr>
        <p:spPr>
          <a:xfrm flipV="1">
            <a:off x="0" y="0"/>
            <a:ext cx="2500313" cy="6858000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10800000" flipV="1">
            <a:off x="0" y="0"/>
            <a:ext cx="2357438" cy="6858000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rot="10800000" flipV="1">
            <a:off x="6715125" y="0"/>
            <a:ext cx="2428875" cy="6858000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V="1">
            <a:off x="6858000" y="0"/>
            <a:ext cx="2286000" cy="6858000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rot="10800000">
            <a:off x="4572000" y="0"/>
            <a:ext cx="2357438" cy="6858000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72000" y="0"/>
            <a:ext cx="2357438" cy="6858000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rot="10800000">
            <a:off x="2286000" y="0"/>
            <a:ext cx="2286000" cy="6858000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2357438" y="0"/>
            <a:ext cx="2214562" cy="6858000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28" name="Picture 4" descr="D:\PPS DE CREACION PROPIA - EXCLUSIVOS\- El Niño y el Rey Mago\Imágenes\828768070-camino-de-tierra-tomarse-de-las-manos-armonia-tocar-+2 - 1254413804884_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-3171"/>
            <a:ext cx="9144000" cy="686117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331640" y="764704"/>
            <a:ext cx="36541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3175">
                  <a:solidFill>
                    <a:srgbClr val="333300"/>
                  </a:solidFill>
                </a:ln>
                <a:blipFill>
                  <a:blip r:embed="rId8"/>
                  <a:stretch>
                    <a:fillRect/>
                  </a:stretch>
                </a:blipFill>
                <a:latin typeface="Vivaldi" pitchFamily="66" charset="0"/>
              </a:rPr>
              <a:t>P</a:t>
            </a:r>
            <a:r>
              <a:rPr lang="es-ES" sz="3200" b="1" dirty="0" smtClean="0">
                <a:ln w="3175">
                  <a:solidFill>
                    <a:srgbClr val="333300"/>
                  </a:solidFill>
                </a:ln>
                <a:blipFill>
                  <a:blip r:embed="rId8"/>
                  <a:stretch>
                    <a:fillRect/>
                  </a:stretch>
                </a:blipFill>
                <a:latin typeface="Vivaldi" pitchFamily="66" charset="0"/>
              </a:rPr>
              <a:t>rimero </a:t>
            </a:r>
            <a:r>
              <a:rPr lang="es-ES" sz="3200" b="1" dirty="0" smtClean="0">
                <a:ln w="3175">
                  <a:solidFill>
                    <a:srgbClr val="333300"/>
                  </a:solidFill>
                </a:ln>
                <a:blipFill>
                  <a:blip r:embed="rId8"/>
                  <a:stretch>
                    <a:fillRect/>
                  </a:stretch>
                </a:blipFill>
                <a:latin typeface="Vivaldi" pitchFamily="66" charset="0"/>
              </a:rPr>
              <a:t>debes comer,</a:t>
            </a:r>
            <a:br>
              <a:rPr lang="es-ES" sz="3200" b="1" dirty="0" smtClean="0">
                <a:ln w="3175">
                  <a:solidFill>
                    <a:srgbClr val="333300"/>
                  </a:solidFill>
                </a:ln>
                <a:blipFill>
                  <a:blip r:embed="rId8"/>
                  <a:stretch>
                    <a:fillRect/>
                  </a:stretch>
                </a:blipFill>
                <a:latin typeface="Vivaldi" pitchFamily="66" charset="0"/>
              </a:rPr>
            </a:br>
            <a:r>
              <a:rPr lang="es-ES" sz="3200" b="1" dirty="0" smtClean="0">
                <a:ln w="3175">
                  <a:solidFill>
                    <a:srgbClr val="333300"/>
                  </a:solidFill>
                </a:ln>
                <a:blipFill>
                  <a:blip r:embed="rId8"/>
                  <a:stretch>
                    <a:fillRect/>
                  </a:stretch>
                </a:blipFill>
                <a:latin typeface="Vivaldi" pitchFamily="66" charset="0"/>
              </a:rPr>
              <a:t>veo estás muerto de hambre.</a:t>
            </a:r>
            <a:endParaRPr lang="es-ES" sz="3200" b="1" dirty="0">
              <a:ln w="3175">
                <a:solidFill>
                  <a:srgbClr val="333300"/>
                </a:solidFill>
              </a:ln>
              <a:blipFill>
                <a:blip r:embed="rId8"/>
                <a:stretch>
                  <a:fillRect/>
                </a:stretch>
              </a:blipFill>
              <a:latin typeface="Vivaldi" pitchFamily="66" charset="0"/>
            </a:endParaRPr>
          </a:p>
        </p:txBody>
      </p:sp>
    </p:spTree>
  </p:cSld>
  <p:clrMapOvr>
    <a:masterClrMapping/>
  </p:clrMapOvr>
  <p:transition spd="slow" advClick="0" advTm="222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7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7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7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7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7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7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7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5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0E0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PS DE CREACION PROPIA - EXCLUSIVOS\- El Niño y el Rey Mago\Imágenes\13 - postal-con-esferas-y-mensaje-para-compartir-en-navidad-+Foto-Save-the-Children_TINIMA20130924_0051_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pic>
        <p:nvPicPr>
          <p:cNvPr id="28674" name="Picture 2" descr="D:\PPS DE CREACION PROPIA - EXCLUSIVOS\- El Niño y el Rey Mago\Imágenes\postal-con-esferas-y-mensaje-para-compartir-en-navidad-+Foto-Save-the-Children_TINIMA20130924_0051_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915816" y="5229200"/>
            <a:ext cx="38884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latin typeface="Vivaldi" pitchFamily="66" charset="0"/>
              </a:rPr>
              <a:t>¿Por qué llora?-dijo el niño</a:t>
            </a:r>
            <a:br>
              <a:rPr lang="es-ES" sz="3200" b="1" dirty="0" smtClean="0">
                <a:solidFill>
                  <a:schemeClr val="bg1"/>
                </a:solidFill>
                <a:latin typeface="Vivaldi" pitchFamily="66" charset="0"/>
              </a:rPr>
            </a:br>
            <a:r>
              <a:rPr lang="es-ES" sz="3200" b="1" dirty="0" smtClean="0">
                <a:solidFill>
                  <a:schemeClr val="bg1"/>
                </a:solidFill>
                <a:latin typeface="Vivaldi" pitchFamily="66" charset="0"/>
              </a:rPr>
              <a:t>al ver al hombre lagrimeando.</a:t>
            </a:r>
            <a:endParaRPr lang="es-ES" sz="3200" b="1" dirty="0">
              <a:solidFill>
                <a:schemeClr val="bg1"/>
              </a:solidFill>
              <a:latin typeface="Vivaldi" pitchFamily="66" charset="0"/>
            </a:endParaRPr>
          </a:p>
        </p:txBody>
      </p:sp>
    </p:spTree>
  </p:cSld>
  <p:clrMapOvr>
    <a:masterClrMapping/>
  </p:clrMapOvr>
  <p:transition advTm="127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7 Grupo"/>
          <p:cNvGrpSpPr/>
          <p:nvPr/>
        </p:nvGrpSpPr>
        <p:grpSpPr>
          <a:xfrm>
            <a:off x="0" y="0"/>
            <a:ext cx="9160028" cy="6858000"/>
            <a:chOff x="-16028" y="0"/>
            <a:chExt cx="9160028" cy="6858000"/>
          </a:xfrm>
        </p:grpSpPr>
        <p:pic>
          <p:nvPicPr>
            <p:cNvPr id="9" name="Picture 10" descr="D:\PPS DE CREACION PROPIA - EXCLUSIVOS\- El Niño y el Rey Mago\Imágenes\iYljDm6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-16028" y="0"/>
              <a:ext cx="9160028" cy="6858000"/>
            </a:xfrm>
            <a:prstGeom prst="rect">
              <a:avLst/>
            </a:prstGeom>
            <a:noFill/>
          </p:spPr>
        </p:pic>
        <p:pic>
          <p:nvPicPr>
            <p:cNvPr id="10" name="Picture 16" descr="Rendered Image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20316434">
              <a:off x="2642905" y="4793871"/>
              <a:ext cx="1153417" cy="419304"/>
            </a:xfrm>
            <a:prstGeom prst="rect">
              <a:avLst/>
            </a:prstGeom>
            <a:noFill/>
          </p:spPr>
        </p:pic>
      </p:grpSp>
      <p:sp>
        <p:nvSpPr>
          <p:cNvPr id="12" name="11 Rectángulo"/>
          <p:cNvSpPr/>
          <p:nvPr/>
        </p:nvSpPr>
        <p:spPr>
          <a:xfrm>
            <a:off x="323528" y="1124744"/>
            <a:ext cx="38884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De alegría por hallarte;</a:t>
            </a:r>
            <a:br>
              <a:rPr lang="es-ES" sz="3200" b="1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</a:br>
            <a:r>
              <a:rPr lang="es-ES" sz="3200" b="1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eres tú que a mi me has hecho</a:t>
            </a:r>
            <a:br>
              <a:rPr lang="es-ES" sz="3200" b="1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</a:br>
            <a:r>
              <a:rPr lang="es-ES" sz="3200" b="1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un regalo al encontrarte.</a:t>
            </a:r>
            <a:endParaRPr lang="es-ES" sz="3200" b="1" dirty="0">
              <a:ln>
                <a:solidFill>
                  <a:schemeClr val="bg2">
                    <a:lumMod val="75000"/>
                  </a:schemeClr>
                </a:solidFill>
              </a:ln>
              <a:blipFill>
                <a:blip r:embed="rId4"/>
                <a:stretch>
                  <a:fillRect/>
                </a:stretch>
              </a:blipFill>
              <a:latin typeface="Vivaldi" pitchFamily="66" charset="0"/>
            </a:endParaRPr>
          </a:p>
        </p:txBody>
      </p:sp>
    </p:spTree>
  </p:cSld>
  <p:clrMapOvr>
    <a:masterClrMapping/>
  </p:clrMapOvr>
  <p:transition advTm="157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PPS DE CREACION PROPIA - EXCLUSIVOS\- El Niño y el Rey Mago\Imágenes\cerquita.gi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915816" y="2924944"/>
            <a:ext cx="38884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latin typeface="Vivaldi" pitchFamily="66" charset="0"/>
              </a:rPr>
              <a:t>Aquel hombre iba esa noche</a:t>
            </a:r>
            <a:br>
              <a:rPr lang="es-ES" sz="3200" b="1" dirty="0" smtClean="0">
                <a:solidFill>
                  <a:schemeClr val="bg1"/>
                </a:solidFill>
                <a:latin typeface="Vivaldi" pitchFamily="66" charset="0"/>
              </a:rPr>
            </a:br>
            <a:r>
              <a:rPr lang="es-ES" sz="3200" b="1" dirty="0" smtClean="0">
                <a:solidFill>
                  <a:schemeClr val="bg1"/>
                </a:solidFill>
                <a:latin typeface="Vivaldi" pitchFamily="66" charset="0"/>
              </a:rPr>
              <a:t>al mar para suicidarse.</a:t>
            </a:r>
            <a:endParaRPr lang="es-ES" sz="3200" b="1" dirty="0">
              <a:solidFill>
                <a:schemeClr val="bg1"/>
              </a:solidFill>
              <a:latin typeface="Vivaldi" pitchFamily="66" charset="0"/>
            </a:endParaRPr>
          </a:p>
        </p:txBody>
      </p:sp>
    </p:spTree>
  </p:cSld>
  <p:clrMapOvr>
    <a:masterClrMapping/>
  </p:clrMapOvr>
  <p:transition advTm="131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6" name="Picture 16" descr="D:\PPS DE CREACION PROPIA - EXCLUSIVOS\- El Niño y el Rey Mago\Imágenes\nochebuena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0" y="-12700"/>
            <a:ext cx="9156700" cy="6870700"/>
          </a:xfrm>
          <a:prstGeom prst="rect">
            <a:avLst/>
          </a:prstGeom>
          <a:noFill/>
        </p:spPr>
      </p:pic>
      <p:sp>
        <p:nvSpPr>
          <p:cNvPr id="25" name="24 CuadroTexto"/>
          <p:cNvSpPr txBox="1"/>
          <p:nvPr/>
        </p:nvSpPr>
        <p:spPr>
          <a:xfrm>
            <a:off x="2411760" y="4293096"/>
            <a:ext cx="17556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86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/>
                <a:latin typeface="Vivaldi" pitchFamily="66" charset="0"/>
              </a:rPr>
              <a:t>Enero 2016</a:t>
            </a:r>
            <a:endParaRPr lang="es-ES" sz="2800" b="1" dirty="0">
              <a:ln>
                <a:solidFill>
                  <a:srgbClr val="860000"/>
                </a:solidFill>
              </a:ln>
              <a:blipFill>
                <a:blip r:embed="rId5"/>
                <a:stretch>
                  <a:fillRect/>
                </a:stretch>
              </a:blipFill>
              <a:effectLst/>
              <a:latin typeface="Vivaldi" pitchFamily="66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2411760" y="4941168"/>
            <a:ext cx="324479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86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/>
                <a:latin typeface="Vivaldi" pitchFamily="66" charset="0"/>
              </a:rPr>
              <a:t>Música: </a:t>
            </a:r>
            <a:r>
              <a:rPr lang="es-ES" sz="2800" b="1" dirty="0" smtClean="0">
                <a:ln>
                  <a:solidFill>
                    <a:srgbClr val="86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/>
                <a:latin typeface="Vivaldi" pitchFamily="66" charset="0"/>
              </a:rPr>
              <a:t> </a:t>
            </a:r>
            <a:r>
              <a:rPr lang="es-ES" sz="2800" b="1" dirty="0" err="1" smtClean="0">
                <a:ln>
                  <a:solidFill>
                    <a:srgbClr val="86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/>
                <a:latin typeface="Vivaldi" pitchFamily="66" charset="0"/>
              </a:rPr>
              <a:t>Andre</a:t>
            </a:r>
            <a:r>
              <a:rPr lang="es-ES" sz="2800" b="1" dirty="0" smtClean="0">
                <a:ln>
                  <a:solidFill>
                    <a:srgbClr val="86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/>
                <a:latin typeface="Vivaldi" pitchFamily="66" charset="0"/>
              </a:rPr>
              <a:t> </a:t>
            </a:r>
            <a:r>
              <a:rPr lang="es-ES" sz="2800" b="1" dirty="0" err="1" smtClean="0">
                <a:ln>
                  <a:solidFill>
                    <a:srgbClr val="86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/>
                <a:latin typeface="Vivaldi" pitchFamily="66" charset="0"/>
              </a:rPr>
              <a:t>Rieu</a:t>
            </a:r>
            <a:endParaRPr lang="es-ES" sz="2800" b="1" dirty="0" smtClean="0">
              <a:ln>
                <a:solidFill>
                  <a:srgbClr val="860000"/>
                </a:solidFill>
              </a:ln>
              <a:blipFill>
                <a:blip r:embed="rId5"/>
                <a:stretch>
                  <a:fillRect/>
                </a:stretch>
              </a:blipFill>
              <a:effectLst/>
              <a:latin typeface="Vivaldi" pitchFamily="66" charset="0"/>
            </a:endParaRPr>
          </a:p>
          <a:p>
            <a:r>
              <a:rPr lang="es-ES" sz="2800" b="1" dirty="0" err="1" smtClean="0">
                <a:ln>
                  <a:solidFill>
                    <a:srgbClr val="86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The</a:t>
            </a:r>
            <a:r>
              <a:rPr lang="es-ES" sz="2800" b="1" dirty="0" smtClean="0">
                <a:ln>
                  <a:solidFill>
                    <a:srgbClr val="86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 </a:t>
            </a:r>
            <a:r>
              <a:rPr lang="es-ES" sz="2800" b="1" dirty="0" err="1" smtClean="0">
                <a:ln>
                  <a:solidFill>
                    <a:srgbClr val="86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Winner</a:t>
            </a:r>
            <a:r>
              <a:rPr lang="es-ES" sz="2800" b="1" dirty="0" smtClean="0">
                <a:ln>
                  <a:solidFill>
                    <a:srgbClr val="86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 </a:t>
            </a:r>
            <a:r>
              <a:rPr lang="es-ES" sz="2800" b="1" dirty="0" err="1" smtClean="0">
                <a:ln>
                  <a:solidFill>
                    <a:srgbClr val="86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Takes</a:t>
            </a:r>
            <a:r>
              <a:rPr lang="es-ES" sz="2800" b="1" dirty="0" smtClean="0">
                <a:ln>
                  <a:solidFill>
                    <a:srgbClr val="86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 </a:t>
            </a:r>
            <a:r>
              <a:rPr lang="es-ES" sz="2800" b="1" dirty="0" err="1" smtClean="0">
                <a:ln>
                  <a:solidFill>
                    <a:srgbClr val="86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All</a:t>
            </a:r>
            <a:endParaRPr lang="es-ES" sz="2800" b="1" dirty="0">
              <a:ln>
                <a:solidFill>
                  <a:srgbClr val="860000"/>
                </a:solidFill>
              </a:ln>
              <a:blipFill>
                <a:blip r:embed="rId5"/>
                <a:stretch>
                  <a:fillRect/>
                </a:stretch>
              </a:blipFill>
              <a:effectLst/>
              <a:latin typeface="Vivaldi" pitchFamily="66" charset="0"/>
            </a:endParaRPr>
          </a:p>
        </p:txBody>
      </p:sp>
      <p:sp>
        <p:nvSpPr>
          <p:cNvPr id="12" name="11 Forma en L"/>
          <p:cNvSpPr/>
          <p:nvPr/>
        </p:nvSpPr>
        <p:spPr>
          <a:xfrm flipH="1" flipV="1">
            <a:off x="0" y="3429000"/>
            <a:ext cx="4584700" cy="3429000"/>
          </a:xfrm>
          <a:prstGeom prst="corner">
            <a:avLst>
              <a:gd name="adj1" fmla="val 36667"/>
              <a:gd name="adj2" fmla="val 36275"/>
            </a:avLst>
          </a:prstGeom>
          <a:blipFill>
            <a:blip r:embed="rId4" cstate="print"/>
            <a:stretch>
              <a:fillRect/>
            </a:stretch>
          </a:blipFill>
          <a:ln w="76200" cmpd="tri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5139" name="Picture 19" descr="D:\PPS DE CREACION PROPIA - EXCLUSIVOS\- El Niño y el Rey Mago\Imágenes\v4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1196752"/>
            <a:ext cx="3168558" cy="3168352"/>
          </a:xfrm>
          <a:prstGeom prst="rect">
            <a:avLst/>
          </a:prstGeom>
          <a:noFill/>
        </p:spPr>
      </p:pic>
      <p:grpSp>
        <p:nvGrpSpPr>
          <p:cNvPr id="31" name="13 Grupo"/>
          <p:cNvGrpSpPr>
            <a:grpSpLocks/>
          </p:cNvGrpSpPr>
          <p:nvPr/>
        </p:nvGrpSpPr>
        <p:grpSpPr bwMode="auto">
          <a:xfrm flipH="1">
            <a:off x="6228184" y="4941167"/>
            <a:ext cx="1152128" cy="1560555"/>
            <a:chOff x="6948264" y="2205038"/>
            <a:chExt cx="1763959" cy="1645972"/>
          </a:xfrm>
        </p:grpSpPr>
        <p:pic>
          <p:nvPicPr>
            <p:cNvPr id="32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3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763959" cy="4220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000" b="1" dirty="0">
                  <a:ln w="6350">
                    <a:solidFill>
                      <a:srgbClr val="860000"/>
                    </a:solidFill>
                  </a:ln>
                  <a:blipFill>
                    <a:blip r:embed="rId5"/>
                    <a:stretch>
                      <a:fillRect/>
                    </a:stretch>
                  </a:blipFill>
                  <a:effectLst/>
                  <a:latin typeface="Vivaldi" pitchFamily="66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9" name="8 Forma en L"/>
          <p:cNvSpPr/>
          <p:nvPr/>
        </p:nvSpPr>
        <p:spPr>
          <a:xfrm>
            <a:off x="4572000" y="0"/>
            <a:ext cx="4572000" cy="3429000"/>
          </a:xfrm>
          <a:prstGeom prst="corner">
            <a:avLst>
              <a:gd name="adj1" fmla="val 35882"/>
              <a:gd name="adj2" fmla="val 36274"/>
            </a:avLst>
          </a:prstGeom>
          <a:blipFill>
            <a:blip r:embed="rId4" cstate="print"/>
            <a:stretch>
              <a:fillRect/>
            </a:stretch>
          </a:blipFill>
          <a:ln w="76200" cmpd="tri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Forma en L"/>
          <p:cNvSpPr/>
          <p:nvPr/>
        </p:nvSpPr>
        <p:spPr>
          <a:xfrm flipH="1">
            <a:off x="0" y="0"/>
            <a:ext cx="4584700" cy="3429000"/>
          </a:xfrm>
          <a:prstGeom prst="corner">
            <a:avLst>
              <a:gd name="adj1" fmla="val 35491"/>
              <a:gd name="adj2" fmla="val 37059"/>
            </a:avLst>
          </a:prstGeom>
          <a:blipFill>
            <a:blip r:embed="rId4" cstate="print"/>
            <a:stretch>
              <a:fillRect/>
            </a:stretch>
          </a:blipFill>
          <a:ln w="76200" cmpd="tri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Forma en L"/>
          <p:cNvSpPr/>
          <p:nvPr/>
        </p:nvSpPr>
        <p:spPr>
          <a:xfrm flipV="1">
            <a:off x="4572000" y="3429000"/>
            <a:ext cx="4572000" cy="3429000"/>
          </a:xfrm>
          <a:prstGeom prst="corner">
            <a:avLst>
              <a:gd name="adj1" fmla="val 36666"/>
              <a:gd name="adj2" fmla="val 36275"/>
            </a:avLst>
          </a:prstGeom>
          <a:blipFill>
            <a:blip r:embed="rId4" cstate="print"/>
            <a:stretch>
              <a:fillRect/>
            </a:stretch>
          </a:blipFill>
          <a:ln w="76200" cmpd="tri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advTm="194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400" decel="100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4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4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4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1097</TotalTime>
  <Words>126</Words>
  <Application>Microsoft Office PowerPoint</Application>
  <PresentationFormat>Presentación en pantalla (4:3)</PresentationFormat>
  <Paragraphs>22</Paragraphs>
  <Slides>12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99</cp:revision>
  <dcterms:created xsi:type="dcterms:W3CDTF">2016-01-04T00:28:52Z</dcterms:created>
  <dcterms:modified xsi:type="dcterms:W3CDTF">2016-01-08T16:57:39Z</dcterms:modified>
</cp:coreProperties>
</file>